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096000" cx="9144000"/>
  <p:notesSz cy="9258300" cx="69977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3" name="Shape 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2" name="Shape 6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3" name="Shape 9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4" name="Shape 94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5" name="Shape 10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6" name="Shape 100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1" name="Shape 10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2" name="Shape 103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8" name="Shape 1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9" name="Shape 123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1" name="Shape 1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2" name="Shape 135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8" name="Shape 1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9" name="Shape 140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0" name="Shape 141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8" name="Shape 1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9" name="Shape 143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8" name="Shape 15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9" name="Shape 152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0" name="Shape 153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6" name="Shape 1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7" name="Shape 156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8" name="Shape 156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7" name="Shape 1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8" name="Shape 161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9" name="Shape 161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8" name="Shape 16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9" name="Shape 164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0" name="Shape 165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5" name="Shape 17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6" name="Shape 173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7" name="Shape 173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0" name="Shape 17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1" name="Shape 1791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2" name="Shape 179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0" name="Shape 18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1" name="Shape 1871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2" name="Shape 187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1" name="Shape 19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2" name="Shape 196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3" name="Shape 196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1008062" x="1017587"/>
            <a:ext cy="4054475" cx="72913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algn="l" rtl="0" indent="-157479" marL="2514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baseline="0" sz="16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indent="-157479" marL="3429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baseline="0" sz="16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indent="-157479" marL="4800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baseline="0" sz="16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indent="-157479" marL="6629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baseline="0" sz="16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90000"/>
              </a:lnSpc>
              <a:spcBef>
                <a:spcPts val="500"/>
              </a:spcBef>
              <a:defRPr strike="noStrike" u="none" b="0" cap="none" baseline="0" sz="1000" i="0"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2"/><Relationship Target="../slideLayouts/slideLayout1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089650" cx="9140824"/>
            <a:chOff y="0" x="0"/>
            <a:chExt cy="6850062" cx="9140824"/>
          </a:xfrm>
        </p:grpSpPr>
        <p:sp>
          <p:nvSpPr>
            <p:cNvPr id="6" name="Shape 6"/>
            <p:cNvSpPr/>
            <p:nvPr/>
          </p:nvSpPr>
          <p:spPr>
            <a:xfrm>
              <a:off y="0" x="0"/>
              <a:ext cy="2819400" cx="9140824"/>
            </a:xfrm>
            <a:custGeom>
              <a:pathLst>
                <a:path w="5740" extrusionOk="0" h="1906">
                  <a:moveTo>
                    <a:pt y="0" x="0"/>
                  </a:moveTo>
                  <a:lnTo>
                    <a:pt y="1906" x="0"/>
                  </a:lnTo>
                  <a:lnTo>
                    <a:pt y="1906" x="5740"/>
                  </a:lnTo>
                  <a:lnTo>
                    <a:pt y="0" x="574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7" name="Shape 7"/>
            <p:cNvGrpSpPr/>
            <p:nvPr/>
          </p:nvGrpSpPr>
          <p:grpSpPr>
            <a:xfrm>
              <a:off y="2236786" x="2743200"/>
              <a:ext cy="4613275" cx="6392861"/>
              <a:chOff y="2236786" x="2743200"/>
              <a:chExt cy="4613275" cx="6392861"/>
            </a:xfrm>
          </p:grpSpPr>
          <p:sp>
            <p:nvSpPr>
              <p:cNvPr id="8" name="Shape 8"/>
              <p:cNvSpPr/>
              <p:nvPr/>
            </p:nvSpPr>
            <p:spPr>
              <a:xfrm>
                <a:off y="4197350" x="2743200"/>
                <a:ext cy="2652712" cx="4575175"/>
              </a:xfrm>
              <a:custGeom>
                <a:pathLst>
                  <a:path w="2882" extrusionOk="0" h="1671">
                    <a:moveTo>
                      <a:pt y="544" x="2773"/>
                    </a:moveTo>
                    <a:lnTo>
                      <a:pt y="528" x="2740"/>
                    </a:lnTo>
                    <a:lnTo>
                      <a:pt y="506" x="2692"/>
                    </a:lnTo>
                    <a:lnTo>
                      <a:pt y="484" x="2632"/>
                    </a:lnTo>
                    <a:lnTo>
                      <a:pt y="457" x="2561"/>
                    </a:lnTo>
                    <a:lnTo>
                      <a:pt y="424" x="2480"/>
                    </a:lnTo>
                    <a:lnTo>
                      <a:pt y="397" x="2388"/>
                    </a:lnTo>
                    <a:lnTo>
                      <a:pt y="343" x="2203"/>
                    </a:lnTo>
                    <a:lnTo>
                      <a:pt y="310" x="2078"/>
                    </a:lnTo>
                    <a:lnTo>
                      <a:pt y="277" x="1970"/>
                    </a:lnTo>
                    <a:lnTo>
                      <a:pt y="245" x="1878"/>
                    </a:lnTo>
                    <a:lnTo>
                      <a:pt y="212" x="1807"/>
                    </a:lnTo>
                    <a:lnTo>
                      <a:pt y="179" x="1742"/>
                    </a:lnTo>
                    <a:lnTo>
                      <a:pt y="152" x="1693"/>
                    </a:lnTo>
                    <a:lnTo>
                      <a:pt y="125" x="1655"/>
                    </a:lnTo>
                    <a:lnTo>
                      <a:pt y="103" x="1628"/>
                    </a:lnTo>
                    <a:lnTo>
                      <a:pt y="81" x="1606"/>
                    </a:lnTo>
                    <a:lnTo>
                      <a:pt y="60" x="1590"/>
                    </a:lnTo>
                    <a:lnTo>
                      <a:pt y="43" x="1585"/>
                    </a:lnTo>
                    <a:lnTo>
                      <a:pt y="27" x="1579"/>
                    </a:lnTo>
                    <a:lnTo>
                      <a:pt y="5" x="1585"/>
                    </a:lnTo>
                    <a:lnTo>
                      <a:pt y="0" x="1585"/>
                    </a:lnTo>
                    <a:lnTo>
                      <a:pt y="27" x="1568"/>
                    </a:lnTo>
                    <a:lnTo>
                      <a:pt y="49" x="1557"/>
                    </a:lnTo>
                    <a:lnTo>
                      <a:pt y="76" x="1557"/>
                    </a:lnTo>
                    <a:lnTo>
                      <a:pt y="98" x="1568"/>
                    </a:lnTo>
                    <a:lnTo>
                      <a:pt y="120" x="1590"/>
                    </a:lnTo>
                    <a:lnTo>
                      <a:pt y="141" x="1617"/>
                    </a:lnTo>
                    <a:lnTo>
                      <a:pt y="163" x="1650"/>
                    </a:lnTo>
                    <a:lnTo>
                      <a:pt y="185" x="1688"/>
                    </a:lnTo>
                    <a:lnTo>
                      <a:pt y="207" x="1737"/>
                    </a:lnTo>
                    <a:lnTo>
                      <a:pt y="228" x="1791"/>
                    </a:lnTo>
                    <a:lnTo>
                      <a:pt y="267" x="1905"/>
                    </a:lnTo>
                    <a:lnTo>
                      <a:pt y="310" x="2040"/>
                    </a:lnTo>
                    <a:lnTo>
                      <a:pt y="348" x="2182"/>
                    </a:lnTo>
                    <a:lnTo>
                      <a:pt y="381" x="2285"/>
                    </a:lnTo>
                    <a:lnTo>
                      <a:pt y="408" x="2382"/>
                    </a:lnTo>
                    <a:lnTo>
                      <a:pt y="435" x="2464"/>
                    </a:lnTo>
                    <a:lnTo>
                      <a:pt y="462" x="2540"/>
                    </a:lnTo>
                    <a:lnTo>
                      <a:pt y="484" x="2605"/>
                    </a:lnTo>
                    <a:lnTo>
                      <a:pt y="506" x="2659"/>
                    </a:lnTo>
                    <a:lnTo>
                      <a:pt y="528" x="2708"/>
                    </a:lnTo>
                    <a:lnTo>
                      <a:pt y="544" x="2740"/>
                    </a:lnTo>
                    <a:lnTo>
                      <a:pt y="560" x="2768"/>
                    </a:lnTo>
                    <a:lnTo>
                      <a:pt y="577" x="2784"/>
                    </a:lnTo>
                    <a:lnTo>
                      <a:pt y="593" x="2795"/>
                    </a:lnTo>
                    <a:lnTo>
                      <a:pt y="615" x="2800"/>
                    </a:lnTo>
                    <a:lnTo>
                      <a:pt y="642" x="2795"/>
                    </a:lnTo>
                    <a:lnTo>
                      <a:pt y="664" x="2784"/>
                    </a:lnTo>
                    <a:lnTo>
                      <a:pt y="691" x="2762"/>
                    </a:lnTo>
                    <a:lnTo>
                      <a:pt y="713" x="2730"/>
                    </a:lnTo>
                    <a:lnTo>
                      <a:pt y="735" x="2692"/>
                    </a:lnTo>
                    <a:lnTo>
                      <a:pt y="756" x="2643"/>
                    </a:lnTo>
                    <a:lnTo>
                      <a:pt y="778" x="2589"/>
                    </a:lnTo>
                    <a:lnTo>
                      <a:pt y="800" x="2529"/>
                    </a:lnTo>
                    <a:lnTo>
                      <a:pt y="822" x="2458"/>
                    </a:lnTo>
                    <a:lnTo>
                      <a:pt y="843" x="2382"/>
                    </a:lnTo>
                    <a:lnTo>
                      <a:pt y="865" x="2301"/>
                    </a:lnTo>
                    <a:lnTo>
                      <a:pt y="887" x="2214"/>
                    </a:lnTo>
                    <a:lnTo>
                      <a:pt y="930" x="2030"/>
                    </a:lnTo>
                    <a:lnTo>
                      <a:pt y="979" x="1823"/>
                    </a:lnTo>
                    <a:lnTo>
                      <a:pt y="1034" x="1606"/>
                    </a:lnTo>
                    <a:lnTo>
                      <a:pt y="1094" x="1378"/>
                    </a:lnTo>
                    <a:lnTo>
                      <a:pt y="1164" x="1145"/>
                    </a:lnTo>
                    <a:lnTo>
                      <a:pt y="1241" x="912"/>
                    </a:lnTo>
                    <a:lnTo>
                      <a:pt y="1328" x="673"/>
                    </a:lnTo>
                    <a:lnTo>
                      <a:pt y="1431" x="440"/>
                    </a:lnTo>
                    <a:lnTo>
                      <a:pt y="1545" x="217"/>
                    </a:lnTo>
                    <a:lnTo>
                      <a:pt y="1671" x="0"/>
                    </a:lnTo>
                    <a:lnTo>
                      <a:pt y="1671" x="353"/>
                    </a:lnTo>
                    <a:lnTo>
                      <a:pt y="1567" x="554"/>
                    </a:lnTo>
                    <a:lnTo>
                      <a:pt y="1469" x="754"/>
                    </a:lnTo>
                    <a:lnTo>
                      <a:pt y="1388" x="955"/>
                    </a:lnTo>
                    <a:lnTo>
                      <a:pt y="1311" x="1145"/>
                    </a:lnTo>
                    <a:lnTo>
                      <a:pt y="1241" x="1335"/>
                    </a:lnTo>
                    <a:lnTo>
                      <a:pt y="1186" x="1519"/>
                    </a:lnTo>
                    <a:lnTo>
                      <a:pt y="1132" x="1693"/>
                    </a:lnTo>
                    <a:lnTo>
                      <a:pt y="1083" x="1861"/>
                    </a:lnTo>
                    <a:lnTo>
                      <a:pt y="1045" x="2019"/>
                    </a:lnTo>
                    <a:lnTo>
                      <a:pt y="1007" x="2165"/>
                    </a:lnTo>
                    <a:lnTo>
                      <a:pt y="974" x="2301"/>
                    </a:lnTo>
                    <a:lnTo>
                      <a:pt y="947" x="2426"/>
                    </a:lnTo>
                    <a:lnTo>
                      <a:pt y="914" x="2534"/>
                    </a:lnTo>
                    <a:lnTo>
                      <a:pt y="892" x="2626"/>
                    </a:lnTo>
                    <a:lnTo>
                      <a:pt y="865" x="2702"/>
                    </a:lnTo>
                    <a:lnTo>
                      <a:pt y="838" x="2762"/>
                    </a:lnTo>
                    <a:lnTo>
                      <a:pt y="816" x="2800"/>
                    </a:lnTo>
                    <a:lnTo>
                      <a:pt y="794" x="2827"/>
                    </a:lnTo>
                    <a:lnTo>
                      <a:pt y="767" x="2849"/>
                    </a:lnTo>
                    <a:lnTo>
                      <a:pt y="745" x="2865"/>
                    </a:lnTo>
                    <a:lnTo>
                      <a:pt y="724" x="2876"/>
                    </a:lnTo>
                    <a:lnTo>
                      <a:pt y="702" x="2882"/>
                    </a:lnTo>
                    <a:lnTo>
                      <a:pt y="658" x="2876"/>
                    </a:lnTo>
                    <a:lnTo>
                      <a:pt y="620" x="2854"/>
                    </a:lnTo>
                    <a:lnTo>
                      <a:pt y="588" x="2833"/>
                    </a:lnTo>
                    <a:lnTo>
                      <a:pt y="560" x="2800"/>
                    </a:lnTo>
                    <a:lnTo>
                      <a:pt y="544" x="2773"/>
                    </a:lnTo>
                    <a:lnTo>
                      <a:pt y="544" x="2773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lt1"/>
                  </a:gs>
                </a:gsLst>
                <a:lin ang="108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y="4240212" x="6619875"/>
                <a:ext cy="1287462" cx="1998662"/>
              </a:xfrm>
              <a:custGeom>
                <a:pathLst>
                  <a:path w="1259" extrusionOk="0" h="811">
                    <a:moveTo>
                      <a:pt y="615" x="1259"/>
                    </a:moveTo>
                    <a:lnTo>
                      <a:pt y="588" x="1248"/>
                    </a:lnTo>
                    <a:lnTo>
                      <a:pt y="566" x="1237"/>
                    </a:lnTo>
                    <a:lnTo>
                      <a:pt y="539" x="1216"/>
                    </a:lnTo>
                    <a:lnTo>
                      <a:pt y="517" x="1188"/>
                    </a:lnTo>
                    <a:lnTo>
                      <a:pt y="479" x="1123"/>
                    </a:lnTo>
                    <a:lnTo>
                      <a:pt y="441" x="1042"/>
                    </a:lnTo>
                    <a:lnTo>
                      <a:pt y="408" x="944"/>
                    </a:lnTo>
                    <a:lnTo>
                      <a:pt y="381" x="841"/>
                    </a:lnTo>
                    <a:lnTo>
                      <a:pt y="348" x="727"/>
                    </a:lnTo>
                    <a:lnTo>
                      <a:pt y="321" x="613"/>
                    </a:lnTo>
                    <a:lnTo>
                      <a:pt y="294" x="499"/>
                    </a:lnTo>
                    <a:lnTo>
                      <a:pt y="261" x="391"/>
                    </a:lnTo>
                    <a:lnTo>
                      <a:pt y="229" x="288"/>
                    </a:lnTo>
                    <a:lnTo>
                      <a:pt y="196" x="195"/>
                    </a:lnTo>
                    <a:lnTo>
                      <a:pt y="152" x="119"/>
                    </a:lnTo>
                    <a:lnTo>
                      <a:pt y="109" x="54"/>
                    </a:lnTo>
                    <a:lnTo>
                      <a:pt y="87" x="33"/>
                    </a:lnTo>
                    <a:lnTo>
                      <a:pt y="60" x="16"/>
                    </a:lnTo>
                    <a:lnTo>
                      <a:pt y="33" x="5"/>
                    </a:lnTo>
                    <a:lnTo>
                      <a:pt y="0" x="0"/>
                    </a:lnTo>
                    <a:lnTo>
                      <a:pt y="6" x="0"/>
                    </a:lnTo>
                    <a:lnTo>
                      <a:pt y="11" x="0"/>
                    </a:lnTo>
                    <a:lnTo>
                      <a:pt y="38" x="0"/>
                    </a:lnTo>
                    <a:lnTo>
                      <a:pt y="60" x="5"/>
                    </a:lnTo>
                    <a:lnTo>
                      <a:pt y="87" x="16"/>
                    </a:lnTo>
                    <a:lnTo>
                      <a:pt y="114" x="33"/>
                    </a:lnTo>
                    <a:lnTo>
                      <a:pt y="142" x="54"/>
                    </a:lnTo>
                    <a:lnTo>
                      <a:pt y="174" x="87"/>
                    </a:lnTo>
                    <a:lnTo>
                      <a:pt y="207" x="125"/>
                    </a:lnTo>
                    <a:lnTo>
                      <a:pt y="240" x="179"/>
                    </a:lnTo>
                    <a:lnTo>
                      <a:pt y="278" x="244"/>
                    </a:lnTo>
                    <a:lnTo>
                      <a:pt y="310" x="326"/>
                    </a:lnTo>
                    <a:lnTo>
                      <a:pt y="348" x="418"/>
                    </a:lnTo>
                    <a:lnTo>
                      <a:pt y="381" x="526"/>
                    </a:lnTo>
                    <a:lnTo>
                      <a:pt y="414" x="657"/>
                    </a:lnTo>
                    <a:lnTo>
                      <a:pt y="435" x="749"/>
                    </a:lnTo>
                    <a:lnTo>
                      <a:pt y="463" x="830"/>
                    </a:lnTo>
                    <a:lnTo>
                      <a:pt y="490" x="901"/>
                    </a:lnTo>
                    <a:lnTo>
                      <a:pt y="512" x="966"/>
                    </a:lnTo>
                    <a:lnTo>
                      <a:pt y="539" x="1015"/>
                    </a:lnTo>
                    <a:lnTo>
                      <a:pt y="566" x="1053"/>
                    </a:lnTo>
                    <a:lnTo>
                      <a:pt y="593" x="1080"/>
                    </a:lnTo>
                    <a:lnTo>
                      <a:pt y="620" x="1102"/>
                    </a:lnTo>
                    <a:lnTo>
                      <a:pt y="648" x="1112"/>
                    </a:lnTo>
                    <a:lnTo>
                      <a:pt y="675" x="1118"/>
                    </a:lnTo>
                    <a:lnTo>
                      <a:pt y="697" x="1112"/>
                    </a:lnTo>
                    <a:lnTo>
                      <a:pt y="724" x="1096"/>
                    </a:lnTo>
                    <a:lnTo>
                      <a:pt y="746" x="1080"/>
                    </a:lnTo>
                    <a:lnTo>
                      <a:pt y="767" x="1053"/>
                    </a:lnTo>
                    <a:lnTo>
                      <a:pt y="789" x="1015"/>
                    </a:lnTo>
                    <a:lnTo>
                      <a:pt y="811" x="977"/>
                    </a:lnTo>
                    <a:lnTo>
                      <a:pt y="789" x="1047"/>
                    </a:lnTo>
                    <a:lnTo>
                      <a:pt y="767" x="1107"/>
                    </a:lnTo>
                    <a:lnTo>
                      <a:pt y="746" x="1156"/>
                    </a:lnTo>
                    <a:lnTo>
                      <a:pt y="724" x="1199"/>
                    </a:lnTo>
                    <a:lnTo>
                      <a:pt y="702" x="1226"/>
                    </a:lnTo>
                    <a:lnTo>
                      <a:pt y="675" x="1248"/>
                    </a:lnTo>
                    <a:lnTo>
                      <a:pt y="648" x="1259"/>
                    </a:lnTo>
                    <a:lnTo>
                      <a:pt y="615" x="1259"/>
                    </a:lnTo>
                    <a:lnTo>
                      <a:pt y="615" x="1259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lt1"/>
                  </a:gs>
                </a:gsLst>
                <a:lin ang="13499999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y="5311775" x="4603750"/>
                <a:ext cy="1538287" cx="4522786"/>
              </a:xfrm>
              <a:custGeom>
                <a:pathLst>
                  <a:path w="2849" extrusionOk="0" h="969">
                    <a:moveTo>
                      <a:pt y="958" x="92"/>
                    </a:moveTo>
                    <a:lnTo>
                      <a:pt y="969" x="0"/>
                    </a:lnTo>
                    <a:lnTo>
                      <a:pt y="969" x="391"/>
                    </a:lnTo>
                    <a:lnTo>
                      <a:pt y="947" x="434"/>
                    </a:lnTo>
                    <a:lnTo>
                      <a:pt y="914" x="483"/>
                    </a:lnTo>
                    <a:lnTo>
                      <a:pt y="876" x="554"/>
                    </a:lnTo>
                    <a:lnTo>
                      <a:pt y="838" x="635"/>
                    </a:lnTo>
                    <a:lnTo>
                      <a:pt y="794" x="727"/>
                    </a:lnTo>
                    <a:lnTo>
                      <a:pt y="745" x="836"/>
                    </a:lnTo>
                    <a:lnTo>
                      <a:pt y="696" x="961"/>
                    </a:lnTo>
                    <a:lnTo>
                      <a:pt y="642" x="1102"/>
                    </a:lnTo>
                    <a:lnTo>
                      <a:pt y="582" x="1259"/>
                    </a:lnTo>
                    <a:lnTo>
                      <a:pt y="522" x="1433"/>
                    </a:lnTo>
                    <a:lnTo>
                      <a:pt y="462" x="1623"/>
                    </a:lnTo>
                    <a:lnTo>
                      <a:pt y="403" x="1829"/>
                    </a:lnTo>
                    <a:lnTo>
                      <a:pt y="343" x="2057"/>
                    </a:lnTo>
                    <a:lnTo>
                      <a:pt y="283" x="2301"/>
                    </a:lnTo>
                    <a:lnTo>
                      <a:pt y="223" x="2567"/>
                    </a:lnTo>
                    <a:lnTo>
                      <a:pt y="163" x="2849"/>
                    </a:lnTo>
                    <a:lnTo>
                      <a:pt y="0" x="2849"/>
                    </a:lnTo>
                    <a:lnTo>
                      <a:pt y="16" x="2817"/>
                    </a:lnTo>
                    <a:lnTo>
                      <a:pt y="33" x="2773"/>
                    </a:lnTo>
                    <a:lnTo>
                      <a:pt y="54" x="2719"/>
                    </a:lnTo>
                    <a:lnTo>
                      <a:pt y="76" x="2648"/>
                    </a:lnTo>
                    <a:lnTo>
                      <a:pt y="98" x="2572"/>
                    </a:lnTo>
                    <a:lnTo>
                      <a:pt y="120" x="2491"/>
                    </a:lnTo>
                    <a:lnTo>
                      <a:pt y="147" x="2399"/>
                    </a:lnTo>
                    <a:lnTo>
                      <a:pt y="169" x="2301"/>
                    </a:lnTo>
                    <a:lnTo>
                      <a:pt y="223" x="2095"/>
                    </a:lnTo>
                    <a:lnTo>
                      <a:pt y="277" x="1889"/>
                    </a:lnTo>
                    <a:lnTo>
                      <a:pt y="326" x="1688"/>
                    </a:lnTo>
                    <a:lnTo>
                      <a:pt y="354" x="1590"/>
                    </a:lnTo>
                    <a:lnTo>
                      <a:pt y="381" x="1503"/>
                    </a:lnTo>
                    <a:lnTo>
                      <a:pt y="506" x="1107"/>
                    </a:lnTo>
                    <a:lnTo>
                      <a:pt y="577" x="912"/>
                    </a:lnTo>
                    <a:lnTo>
                      <a:pt y="647" x="727"/>
                    </a:lnTo>
                    <a:lnTo>
                      <a:pt y="718" x="548"/>
                    </a:lnTo>
                    <a:lnTo>
                      <a:pt y="794" x="380"/>
                    </a:lnTo>
                    <a:lnTo>
                      <a:pt y="876" x="228"/>
                    </a:lnTo>
                    <a:lnTo>
                      <a:pt y="958" x="92"/>
                    </a:lnTo>
                    <a:lnTo>
                      <a:pt y="958" x="92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y="3540125" x="4362450"/>
                <a:ext cy="3309936" cx="4773611"/>
              </a:xfrm>
              <a:custGeom>
                <a:pathLst>
                  <a:path w="3007" extrusionOk="0" h="2085">
                    <a:moveTo>
                      <a:pt y="441" x="1427"/>
                    </a:moveTo>
                    <a:lnTo>
                      <a:pt y="474" x="1433"/>
                    </a:lnTo>
                    <a:lnTo>
                      <a:pt y="501" x="1444"/>
                    </a:lnTo>
                    <a:lnTo>
                      <a:pt y="528" x="1460"/>
                    </a:lnTo>
                    <a:lnTo>
                      <a:pt y="550" x="1482"/>
                    </a:lnTo>
                    <a:lnTo>
                      <a:pt y="593" x="1541"/>
                    </a:lnTo>
                    <a:lnTo>
                      <a:pt y="637" x="1623"/>
                    </a:lnTo>
                    <a:lnTo>
                      <a:pt y="670" x="1715"/>
                    </a:lnTo>
                    <a:lnTo>
                      <a:pt y="702" x="1818"/>
                    </a:lnTo>
                    <a:lnTo>
                      <a:pt y="735" x="1927"/>
                    </a:lnTo>
                    <a:lnTo>
                      <a:pt y="762" x="2041"/>
                    </a:lnTo>
                    <a:lnTo>
                      <a:pt y="789" x="2155"/>
                    </a:lnTo>
                    <a:lnTo>
                      <a:pt y="822" x="2269"/>
                    </a:lnTo>
                    <a:lnTo>
                      <a:pt y="849" x="2372"/>
                    </a:lnTo>
                    <a:lnTo>
                      <a:pt y="882" x="2464"/>
                    </a:lnTo>
                    <a:lnTo>
                      <a:pt y="920" x="2551"/>
                    </a:lnTo>
                    <a:lnTo>
                      <a:pt y="958" x="2616"/>
                    </a:lnTo>
                    <a:lnTo>
                      <a:pt y="980" x="2638"/>
                    </a:lnTo>
                    <a:lnTo>
                      <a:pt y="1007" x="2659"/>
                    </a:lnTo>
                    <a:lnTo>
                      <a:pt y="1029" x="2676"/>
                    </a:lnTo>
                    <a:lnTo>
                      <a:pt y="1056" x="2681"/>
                    </a:lnTo>
                    <a:lnTo>
                      <a:pt y="1083" x="2681"/>
                    </a:lnTo>
                    <a:lnTo>
                      <a:pt y="1105" x="2676"/>
                    </a:lnTo>
                    <a:lnTo>
                      <a:pt y="1127" x="2665"/>
                    </a:lnTo>
                    <a:lnTo>
                      <a:pt y="1149" x="2643"/>
                    </a:lnTo>
                    <a:lnTo>
                      <a:pt y="1170" x="2616"/>
                    </a:lnTo>
                    <a:lnTo>
                      <a:pt y="1187" x="2583"/>
                    </a:lnTo>
                    <a:lnTo>
                      <a:pt y="1208" x="2545"/>
                    </a:lnTo>
                    <a:lnTo>
                      <a:pt y="1225" x="2502"/>
                    </a:lnTo>
                    <a:lnTo>
                      <a:pt y="1241" x="2448"/>
                    </a:lnTo>
                    <a:lnTo>
                      <a:pt y="1257" x="2388"/>
                    </a:lnTo>
                    <a:lnTo>
                      <a:pt y="1274" x="2328"/>
                    </a:lnTo>
                    <a:lnTo>
                      <a:pt y="1290" x="2258"/>
                    </a:lnTo>
                    <a:lnTo>
                      <a:pt y="1328" x="2106"/>
                    </a:lnTo>
                    <a:lnTo>
                      <a:pt y="1372" x="1932"/>
                    </a:lnTo>
                    <a:lnTo>
                      <a:pt y="1421" x="1742"/>
                    </a:lnTo>
                    <a:lnTo>
                      <a:pt y="1475" x="1531"/>
                    </a:lnTo>
                    <a:lnTo>
                      <a:pt y="1540" x="1308"/>
                    </a:lnTo>
                    <a:lnTo>
                      <a:pt y="1617" x="1069"/>
                    </a:lnTo>
                    <a:lnTo>
                      <a:pt y="1709" x="820"/>
                    </a:lnTo>
                    <a:lnTo>
                      <a:pt y="1818" x="554"/>
                    </a:lnTo>
                    <a:lnTo>
                      <a:pt y="1943" x="282"/>
                    </a:lnTo>
                    <a:lnTo>
                      <a:pt y="2085" x="0"/>
                    </a:lnTo>
                    <a:lnTo>
                      <a:pt y="2085" x="152"/>
                    </a:lnTo>
                    <a:lnTo>
                      <a:pt y="2074" x="244"/>
                    </a:lnTo>
                    <a:lnTo>
                      <a:pt y="1992" x="386"/>
                    </a:lnTo>
                    <a:lnTo>
                      <a:pt y="1910" x="537"/>
                    </a:lnTo>
                    <a:lnTo>
                      <a:pt y="1834" x="700"/>
                    </a:lnTo>
                    <a:lnTo>
                      <a:pt y="1763" x="879"/>
                    </a:lnTo>
                    <a:lnTo>
                      <a:pt y="1693" x="1064"/>
                    </a:lnTo>
                    <a:lnTo>
                      <a:pt y="1622" x="1259"/>
                    </a:lnTo>
                    <a:lnTo>
                      <a:pt y="1497" x="1661"/>
                    </a:lnTo>
                    <a:lnTo>
                      <a:pt y="1470" x="1748"/>
                    </a:lnTo>
                    <a:lnTo>
                      <a:pt y="1442" x="1845"/>
                    </a:lnTo>
                    <a:lnTo>
                      <a:pt y="1393" x="2046"/>
                    </a:lnTo>
                    <a:lnTo>
                      <a:pt y="1339" x="2252"/>
                    </a:lnTo>
                    <a:lnTo>
                      <a:pt y="1285" x="2458"/>
                    </a:lnTo>
                    <a:lnTo>
                      <a:pt y="1263" x="2551"/>
                    </a:lnTo>
                    <a:lnTo>
                      <a:pt y="1236" x="2643"/>
                    </a:lnTo>
                    <a:lnTo>
                      <a:pt y="1214" x="2730"/>
                    </a:lnTo>
                    <a:lnTo>
                      <a:pt y="1192" x="2806"/>
                    </a:lnTo>
                    <a:lnTo>
                      <a:pt y="1170" x="2876"/>
                    </a:lnTo>
                    <a:lnTo>
                      <a:pt y="1149" x="2931"/>
                    </a:lnTo>
                    <a:lnTo>
                      <a:pt y="1132" x="2974"/>
                    </a:lnTo>
                    <a:lnTo>
                      <a:pt y="1116" x="3007"/>
                    </a:lnTo>
                    <a:lnTo>
                      <a:pt y="871" x="3007"/>
                    </a:lnTo>
                    <a:lnTo>
                      <a:pt y="860" x="2941"/>
                    </a:lnTo>
                    <a:lnTo>
                      <a:pt y="844" x="2860"/>
                    </a:lnTo>
                    <a:lnTo>
                      <a:pt y="827" x="2773"/>
                    </a:lnTo>
                    <a:lnTo>
                      <a:pt y="806" x="2670"/>
                    </a:lnTo>
                    <a:lnTo>
                      <a:pt y="784" x="2567"/>
                    </a:lnTo>
                    <a:lnTo>
                      <a:pt y="757" x="2458"/>
                    </a:lnTo>
                    <a:lnTo>
                      <a:pt y="702" x="2241"/>
                    </a:lnTo>
                    <a:lnTo>
                      <a:pt y="670" x="2138"/>
                    </a:lnTo>
                    <a:lnTo>
                      <a:pt y="637" x="2046"/>
                    </a:lnTo>
                    <a:lnTo>
                      <a:pt y="604" x="1959"/>
                    </a:lnTo>
                    <a:lnTo>
                      <a:pt y="566" x="1883"/>
                    </a:lnTo>
                    <a:lnTo>
                      <a:pt y="534" x="1824"/>
                    </a:lnTo>
                    <a:lnTo>
                      <a:pt y="495" x="1780"/>
                    </a:lnTo>
                    <a:lnTo>
                      <a:pt y="474" x="1769"/>
                    </a:lnTo>
                    <a:lnTo>
                      <a:pt y="457" x="1758"/>
                    </a:lnTo>
                    <a:lnTo>
                      <a:pt y="436" x="1753"/>
                    </a:lnTo>
                    <a:lnTo>
                      <a:pt y="419" x="1758"/>
                    </a:lnTo>
                    <a:lnTo>
                      <a:pt y="381" x="1780"/>
                    </a:lnTo>
                    <a:lnTo>
                      <a:pt y="343" x="1813"/>
                    </a:lnTo>
                    <a:lnTo>
                      <a:pt y="316" x="1862"/>
                    </a:lnTo>
                    <a:lnTo>
                      <a:pt y="289" x="1921"/>
                    </a:lnTo>
                    <a:lnTo>
                      <a:pt y="267" x="1986"/>
                    </a:lnTo>
                    <a:lnTo>
                      <a:pt y="245" x="2062"/>
                    </a:lnTo>
                    <a:lnTo>
                      <a:pt y="229" x="2149"/>
                    </a:lnTo>
                    <a:lnTo>
                      <a:pt y="213" x="2236"/>
                    </a:lnTo>
                    <a:lnTo>
                      <a:pt y="180" x="2431"/>
                    </a:lnTo>
                    <a:lnTo>
                      <a:pt y="158" x="2627"/>
                    </a:lnTo>
                    <a:lnTo>
                      <a:pt y="125" x="2827"/>
                    </a:lnTo>
                    <a:lnTo>
                      <a:pt y="109" x="2920"/>
                    </a:lnTo>
                    <a:lnTo>
                      <a:pt y="87" x="3007"/>
                    </a:lnTo>
                    <a:lnTo>
                      <a:pt y="0" x="3007"/>
                    </a:lnTo>
                    <a:lnTo>
                      <a:pt y="22" x="2909"/>
                    </a:lnTo>
                    <a:lnTo>
                      <a:pt y="44" x="2795"/>
                    </a:lnTo>
                    <a:lnTo>
                      <a:pt y="66" x="2676"/>
                    </a:lnTo>
                    <a:lnTo>
                      <a:pt y="82" x="2551"/>
                    </a:lnTo>
                    <a:lnTo>
                      <a:pt y="120" x="2285"/>
                    </a:lnTo>
                    <a:lnTo>
                      <a:pt y="136" x="2155"/>
                    </a:lnTo>
                    <a:lnTo>
                      <a:pt y="158" x="2030"/>
                    </a:lnTo>
                    <a:lnTo>
                      <a:pt y="174" x="1905"/>
                    </a:lnTo>
                    <a:lnTo>
                      <a:pt y="202" x="1791"/>
                    </a:lnTo>
                    <a:lnTo>
                      <a:pt y="229" x="1688"/>
                    </a:lnTo>
                    <a:lnTo>
                      <a:pt y="261" x="1601"/>
                    </a:lnTo>
                    <a:lnTo>
                      <a:pt y="300" x="1525"/>
                    </a:lnTo>
                    <a:lnTo>
                      <a:pt y="338" x="1471"/>
                    </a:lnTo>
                    <a:lnTo>
                      <a:pt y="359" x="1455"/>
                    </a:lnTo>
                    <a:lnTo>
                      <a:pt y="387" x="1438"/>
                    </a:lnTo>
                    <a:lnTo>
                      <a:pt y="414" x="1427"/>
                    </a:lnTo>
                    <a:lnTo>
                      <a:pt y="441" x="1427"/>
                    </a:lnTo>
                    <a:lnTo>
                      <a:pt y="441" x="14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y="3678237" x="7145336"/>
                <a:ext cy="855661" cx="1981200"/>
              </a:xfrm>
              <a:custGeom>
                <a:pathLst>
                  <a:path w="1248" extrusionOk="0" h="539">
                    <a:moveTo>
                      <a:pt y="332" x="0"/>
                    </a:moveTo>
                    <a:lnTo>
                      <a:pt y="360" x="0"/>
                    </a:lnTo>
                    <a:lnTo>
                      <a:pt y="387" x="5"/>
                    </a:lnTo>
                    <a:lnTo>
                      <a:pt y="414" x="27"/>
                    </a:lnTo>
                    <a:lnTo>
                      <a:pt y="436" x="54"/>
                    </a:lnTo>
                    <a:lnTo>
                      <a:pt y="463" x="92"/>
                    </a:lnTo>
                    <a:lnTo>
                      <a:pt y="490" x="141"/>
                    </a:lnTo>
                    <a:lnTo>
                      <a:pt y="512" x="195"/>
                    </a:lnTo>
                    <a:lnTo>
                      <a:pt y="539" x="255"/>
                    </a:lnTo>
                    <a:lnTo>
                      <a:pt y="517" x="212"/>
                    </a:lnTo>
                    <a:lnTo>
                      <a:pt y="490" x="179"/>
                    </a:lnTo>
                    <a:lnTo>
                      <a:pt y="468" x="157"/>
                    </a:lnTo>
                    <a:lnTo>
                      <a:pt y="447" x="141"/>
                    </a:lnTo>
                    <a:lnTo>
                      <a:pt y="425" x="136"/>
                    </a:lnTo>
                    <a:lnTo>
                      <a:pt y="403" x="136"/>
                    </a:lnTo>
                    <a:lnTo>
                      <a:pt y="381" x="141"/>
                    </a:lnTo>
                    <a:lnTo>
                      <a:pt y="365" x="157"/>
                    </a:lnTo>
                    <a:lnTo>
                      <a:pt y="343" x="179"/>
                    </a:lnTo>
                    <a:lnTo>
                      <a:pt y="327" x="201"/>
                    </a:lnTo>
                    <a:lnTo>
                      <a:pt y="294" x="266"/>
                    </a:lnTo>
                    <a:lnTo>
                      <a:pt y="262" x="353"/>
                    </a:lnTo>
                    <a:lnTo>
                      <a:pt y="234" x="445"/>
                    </a:lnTo>
                    <a:lnTo>
                      <a:pt y="213" x="554"/>
                    </a:lnTo>
                    <a:lnTo>
                      <a:pt y="191" x="662"/>
                    </a:lnTo>
                    <a:lnTo>
                      <a:pt y="153" x="890"/>
                    </a:lnTo>
                    <a:lnTo>
                      <a:pt y="136" x="993"/>
                    </a:lnTo>
                    <a:lnTo>
                      <a:pt y="120" x="1091"/>
                    </a:lnTo>
                    <a:lnTo>
                      <a:pt y="115" x="1178"/>
                    </a:lnTo>
                    <a:lnTo>
                      <a:pt y="104" x="1248"/>
                    </a:lnTo>
                    <a:lnTo>
                      <a:pt y="0" x="1248"/>
                    </a:lnTo>
                    <a:lnTo>
                      <a:pt y="22" x="1161"/>
                    </a:lnTo>
                    <a:lnTo>
                      <a:pt y="38" x="1069"/>
                    </a:lnTo>
                    <a:lnTo>
                      <a:pt y="71" x="874"/>
                    </a:lnTo>
                    <a:lnTo>
                      <a:pt y="93" x="673"/>
                    </a:lnTo>
                    <a:lnTo>
                      <a:pt y="126" x="483"/>
                    </a:lnTo>
                    <a:lnTo>
                      <a:pt y="142" x="391"/>
                    </a:lnTo>
                    <a:lnTo>
                      <a:pt y="158" x="309"/>
                    </a:lnTo>
                    <a:lnTo>
                      <a:pt y="180" x="228"/>
                    </a:lnTo>
                    <a:lnTo>
                      <a:pt y="202" x="163"/>
                    </a:lnTo>
                    <a:lnTo>
                      <a:pt y="229" x="103"/>
                    </a:lnTo>
                    <a:lnTo>
                      <a:pt y="256" x="54"/>
                    </a:lnTo>
                    <a:lnTo>
                      <a:pt y="294" x="22"/>
                    </a:lnTo>
                    <a:lnTo>
                      <a:pt y="332" x="0"/>
                    </a:lnTo>
                    <a:lnTo>
                      <a:pt y="332" x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00"/>
                  </a:gs>
                </a:gsLst>
                <a:lin ang="13499999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y="2236786" x="5129212"/>
                <a:ext cy="2332036" cx="3644900"/>
              </a:xfrm>
              <a:custGeom>
                <a:pathLst>
                  <a:path w="2296" extrusionOk="0" h="1469">
                    <a:moveTo>
                      <a:pt y="1088" x="771"/>
                    </a:moveTo>
                    <a:lnTo>
                      <a:pt y="1061" x="982"/>
                    </a:lnTo>
                    <a:lnTo>
                      <a:pt y="1034" x="1178"/>
                    </a:lnTo>
                    <a:lnTo>
                      <a:pt y="1012" x="1357"/>
                    </a:lnTo>
                    <a:lnTo>
                      <a:pt y="985" x="1520"/>
                    </a:lnTo>
                    <a:lnTo>
                      <a:pt y="957" x="1666"/>
                    </a:lnTo>
                    <a:lnTo>
                      <a:pt y="930" x="1796"/>
                    </a:lnTo>
                    <a:lnTo>
                      <a:pt y="897" x="1916"/>
                    </a:lnTo>
                    <a:lnTo>
                      <a:pt y="870" x="2013"/>
                    </a:lnTo>
                    <a:lnTo>
                      <a:pt y="832" x="2100"/>
                    </a:lnTo>
                    <a:lnTo>
                      <a:pt y="800" x="2171"/>
                    </a:lnTo>
                    <a:lnTo>
                      <a:pt y="756" x="2220"/>
                    </a:lnTo>
                    <a:lnTo>
                      <a:pt y="712" x="2263"/>
                    </a:lnTo>
                    <a:lnTo>
                      <a:pt y="669" x="2285"/>
                    </a:lnTo>
                    <a:lnTo>
                      <a:pt y="614" x="2296"/>
                    </a:lnTo>
                    <a:lnTo>
                      <a:pt y="560" x="2290"/>
                    </a:lnTo>
                    <a:lnTo>
                      <a:pt y="500" x="2269"/>
                    </a:lnTo>
                    <a:lnTo>
                      <a:pt y="457" x="2241"/>
                    </a:lnTo>
                    <a:lnTo>
                      <a:pt y="408" x="2198"/>
                    </a:lnTo>
                    <a:lnTo>
                      <a:pt y="364" x="2144"/>
                    </a:lnTo>
                    <a:lnTo>
                      <a:pt y="321" x="2079"/>
                    </a:lnTo>
                    <a:lnTo>
                      <a:pt y="277" x="2008"/>
                    </a:lnTo>
                    <a:lnTo>
                      <a:pt y="234" x="1927"/>
                    </a:lnTo>
                    <a:lnTo>
                      <a:pt y="157" x="1769"/>
                    </a:lnTo>
                    <a:lnTo>
                      <a:pt y="125" x="1688"/>
                    </a:lnTo>
                    <a:lnTo>
                      <a:pt y="92" x="1612"/>
                    </a:lnTo>
                    <a:lnTo>
                      <a:pt y="65" x="1536"/>
                    </a:lnTo>
                    <a:lnTo>
                      <a:pt y="43" x="1476"/>
                    </a:lnTo>
                    <a:lnTo>
                      <a:pt y="27" x="1422"/>
                    </a:lnTo>
                    <a:lnTo>
                      <a:pt y="10" x="1384"/>
                    </a:lnTo>
                    <a:lnTo>
                      <a:pt y="5" x="1357"/>
                    </a:lnTo>
                    <a:lnTo>
                      <a:pt y="0" x="1346"/>
                    </a:lnTo>
                    <a:lnTo>
                      <a:pt y="54" x="1498"/>
                    </a:lnTo>
                    <a:lnTo>
                      <a:pt y="119" x="1655"/>
                    </a:lnTo>
                    <a:lnTo>
                      <a:pt y="185" x="1807"/>
                    </a:lnTo>
                    <a:lnTo>
                      <a:pt y="255" x="1948"/>
                    </a:lnTo>
                    <a:lnTo>
                      <a:pt y="288" x="2013"/>
                    </a:lnTo>
                    <a:lnTo>
                      <a:pt y="326" x="2068"/>
                    </a:lnTo>
                    <a:lnTo>
                      <a:pt y="364" x="2122"/>
                    </a:lnTo>
                    <a:lnTo>
                      <a:pt y="402" x="2171"/>
                    </a:lnTo>
                    <a:lnTo>
                      <a:pt y="440" x="2209"/>
                    </a:lnTo>
                    <a:lnTo>
                      <a:pt y="478" x="2236"/>
                    </a:lnTo>
                    <a:lnTo>
                      <a:pt y="522" x="2252"/>
                    </a:lnTo>
                    <a:lnTo>
                      <a:pt y="560" x="2263"/>
                    </a:lnTo>
                    <a:lnTo>
                      <a:pt y="598" x="2258"/>
                    </a:lnTo>
                    <a:lnTo>
                      <a:pt y="636" x="2241"/>
                    </a:lnTo>
                    <a:lnTo>
                      <a:pt y="669" x="2214"/>
                    </a:lnTo>
                    <a:lnTo>
                      <a:pt y="702" x="2171"/>
                    </a:lnTo>
                    <a:lnTo>
                      <a:pt y="729" x="2122"/>
                    </a:lnTo>
                    <a:lnTo>
                      <a:pt y="756" x="2062"/>
                    </a:lnTo>
                    <a:lnTo>
                      <a:pt y="778" x="1997"/>
                    </a:lnTo>
                    <a:lnTo>
                      <a:pt y="800" x="1921"/>
                    </a:lnTo>
                    <a:lnTo>
                      <a:pt y="821" x="1834"/>
                    </a:lnTo>
                    <a:lnTo>
                      <a:pt y="843" x="1748"/>
                    </a:lnTo>
                    <a:lnTo>
                      <a:pt y="876" x="1552"/>
                    </a:lnTo>
                    <a:lnTo>
                      <a:pt y="908" x="1351"/>
                    </a:lnTo>
                    <a:lnTo>
                      <a:pt y="941" x="1134"/>
                    </a:lnTo>
                    <a:lnTo>
                      <a:pt y="968" x="923"/>
                    </a:lnTo>
                    <a:lnTo>
                      <a:pt y="995" x="716"/>
                    </a:lnTo>
                    <a:lnTo>
                      <a:pt y="1028" x="521"/>
                    </a:lnTo>
                    <a:lnTo>
                      <a:pt y="1044" x="434"/>
                    </a:lnTo>
                    <a:lnTo>
                      <a:pt y="1066" x="353"/>
                    </a:lnTo>
                    <a:lnTo>
                      <a:pt y="1082" x="277"/>
                    </a:lnTo>
                    <a:lnTo>
                      <a:pt y="1104" x="206"/>
                    </a:lnTo>
                    <a:lnTo>
                      <a:pt y="1126" x="147"/>
                    </a:lnTo>
                    <a:lnTo>
                      <a:pt y="1148" x="92"/>
                    </a:lnTo>
                    <a:lnTo>
                      <a:pt y="1175" x="54"/>
                    </a:lnTo>
                    <a:lnTo>
                      <a:pt y="1202" x="22"/>
                    </a:lnTo>
                    <a:lnTo>
                      <a:pt y="1229" x="6"/>
                    </a:lnTo>
                    <a:lnTo>
                      <a:pt y="1262" x="0"/>
                    </a:lnTo>
                    <a:lnTo>
                      <a:pt y="1295" x="11"/>
                    </a:lnTo>
                    <a:lnTo>
                      <a:pt y="1327" x="27"/>
                    </a:lnTo>
                    <a:lnTo>
                      <a:pt y="1355" x="54"/>
                    </a:lnTo>
                    <a:lnTo>
                      <a:pt y="1382" x="98"/>
                    </a:lnTo>
                    <a:lnTo>
                      <a:pt y="1404" x="141"/>
                    </a:lnTo>
                    <a:lnTo>
                      <a:pt y="1425" x="196"/>
                    </a:lnTo>
                    <a:lnTo>
                      <a:pt y="1447" x="261"/>
                    </a:lnTo>
                    <a:lnTo>
                      <a:pt y="1469" x="326"/>
                    </a:lnTo>
                    <a:lnTo>
                      <a:pt y="1442" x="266"/>
                    </a:lnTo>
                    <a:lnTo>
                      <a:pt y="1414" x="217"/>
                    </a:lnTo>
                    <a:lnTo>
                      <a:pt y="1387" x="174"/>
                    </a:lnTo>
                    <a:lnTo>
                      <a:pt y="1360" x="147"/>
                    </a:lnTo>
                    <a:lnTo>
                      <a:pt y="1333" x="125"/>
                    </a:lnTo>
                    <a:lnTo>
                      <a:pt y="1306" x="120"/>
                    </a:lnTo>
                    <a:lnTo>
                      <a:pt y="1278" x="125"/>
                    </a:lnTo>
                    <a:lnTo>
                      <a:pt y="1257" x="141"/>
                    </a:lnTo>
                    <a:lnTo>
                      <a:pt y="1229" x="174"/>
                    </a:lnTo>
                    <a:lnTo>
                      <a:pt y="1208" x="212"/>
                    </a:lnTo>
                    <a:lnTo>
                      <a:pt y="1186" x="272"/>
                    </a:lnTo>
                    <a:lnTo>
                      <a:pt y="1164" x="342"/>
                    </a:lnTo>
                    <a:lnTo>
                      <a:pt y="1142" x="423"/>
                    </a:lnTo>
                    <a:lnTo>
                      <a:pt y="1121" x="527"/>
                    </a:lnTo>
                    <a:lnTo>
                      <a:pt y="1104" x="641"/>
                    </a:lnTo>
                    <a:lnTo>
                      <a:pt y="1088" x="771"/>
                    </a:lnTo>
                    <a:lnTo>
                      <a:pt y="1088" x="77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00"/>
                  </a:gs>
                </a:gsLst>
                <a:lin ang="13499999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" name="Shape 14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-157479" marL="2514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-157479" marL="3429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-157479" marL="4800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-157479" marL="6629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90000"/>
              </a:lnSpc>
              <a:spcBef>
                <a:spcPts val="500"/>
              </a:spcBef>
              <a:defRPr strike="noStrike" u="none" b="0" cap="none" baseline="0" sz="1000" i="0"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1008062" x="1017587"/>
            <a:ext cy="4054475" cx="7291387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FA07"/>
              </a:buClr>
              <a:buSzPct val="25000"/>
              <a:buFont typeface="Quattrocento"/>
              <a:buNone/>
            </a:pPr>
            <a:r>
              <a:rPr strike="noStrike" u="none" b="1" cap="none" baseline="0" sz="2400" lang="en-US" i="1">
                <a:solidFill>
                  <a:srgbClr val="29FA07"/>
                </a:solidFill>
                <a:latin typeface="Quattrocento"/>
                <a:ea typeface="Quattrocento"/>
                <a:cs typeface="Quattrocento"/>
                <a:sym typeface="Quattrocento"/>
              </a:rPr>
              <a:t>Software Engineering: A Practitioner’s Approach, 6/e</a:t>
            </a: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Chapter 10</a:t>
            </a:r>
            <a:b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</a:b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Architectural Design</a:t>
            </a:r>
            <a:r>
              <a:rPr strike="noStrike" u="none" b="1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1996, 2001, 2005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R.S. Pressman &amp; Associates, Inc.</a:t>
            </a: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University Use Only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</a:t>
            </a:r>
            <a:b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used in conjunction with </a:t>
            </a:r>
            <a:r>
              <a:rPr strike="noStrike" u="none" b="0" cap="none" baseline="0" sz="1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Approach.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reproduction or use is expressly prohibited.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44475" x="509587"/>
            <a:ext cy="1016000" cx="814704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Call and Return Architecture</a:t>
            </a:r>
          </a:p>
        </p:txBody>
      </p:sp>
      <p:sp>
        <p:nvSpPr>
          <p:cNvPr id="89" name="Shape 89"/>
          <p:cNvSpPr/>
          <p:nvPr/>
        </p:nvSpPr>
        <p:spPr>
          <a:xfrm>
            <a:off y="985837" x="1590675"/>
            <a:ext cy="4521199" cx="641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44475" x="1524000"/>
            <a:ext cy="1016000" cx="6103936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Layered Architecture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16000" x="2168525"/>
            <a:ext cy="4495800" cx="5295900"/>
          </a:xfrm>
          <a:prstGeom prst="rect">
            <a:avLst/>
          </a:prstGeom>
        </p:spPr>
      </p:pic>
      <p:sp>
        <p:nvSpPr>
          <p:cNvPr id="97" name="Shape 9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0" x="1474787"/>
            <a:ext cy="1016000" cx="6188075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Architectural Patterns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168400" x="1150937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Concurrency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—applications must handle multiple tasks in a manner that simulates parallelism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operating system process management</a:t>
            </a:r>
            <a:r>
              <a:rPr strike="noStrike" u="none" b="0" cap="none" baseline="0" sz="1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pattern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task scheduler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pattern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Persistence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—Data persists if it survives past the execution of the process that created it. Two patterns are common: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</a:t>
            </a:r>
            <a:r>
              <a:rPr strike="noStrike" u="none" b="0" cap="none" baseline="0" sz="1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database management system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pattern that applies the storage and retrieval capability of a DBMS to the application architecture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 </a:t>
            </a:r>
            <a:r>
              <a:rPr strike="noStrike" u="none" b="0" cap="none" baseline="0" sz="1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application level</a:t>
            </a:r>
            <a:r>
              <a:rPr strike="noStrike" u="none" b="0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persistence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pattern that builds persistence features into the application architecture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Distribution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 the manner in which systems or components within systems communicate with one another in a distributed environment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</a:t>
            </a:r>
            <a:r>
              <a:rPr strike="noStrike" u="none" b="0" cap="none" baseline="0" sz="1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broker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acts as a ‘middle-man’ between the client component and a server component.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4475" x="1643061"/>
            <a:ext cy="1016000" cx="5875337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Architectural Design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software must be placed into context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design should define the external entities (other systems, devices, people) that the software interacts with and the nature of the interaction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set of architectural archetypes should be identified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</a:t>
            </a: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archetype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an abstraction (similar to a class) that represents one element of system behavior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designer specifies the structure of the system by defining and refining software components that implement each archetype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0" x="1509712"/>
            <a:ext cy="1016000" cx="618966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Architectural Context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69962" x="989012"/>
            <a:ext cy="3863974" cx="6851649"/>
          </a:xfrm>
          <a:prstGeom prst="rect">
            <a:avLst/>
          </a:prstGeom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/>
        </p:nvSpPr>
        <p:spPr>
          <a:xfrm>
            <a:off y="782637" x="1905000"/>
            <a:ext cy="5110162" cx="4976812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y="0" x="2795586"/>
            <a:ext cy="844550" cx="3402011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Archetypes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50900" x="2438400"/>
            <a:ext cy="4981574" cx="4160837"/>
          </a:xfrm>
          <a:prstGeom prst="rect">
            <a:avLst/>
          </a:prstGeom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/>
        </p:nvSpPr>
        <p:spPr>
          <a:xfrm>
            <a:off y="1122362" x="1138237"/>
            <a:ext cy="3784600" cx="7027861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y="244475" x="1492250"/>
            <a:ext cy="1016000" cx="617855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Component Structure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09687" x="1608137"/>
            <a:ext cy="3302000" cx="6337300"/>
          </a:xfrm>
          <a:prstGeom prst="rect">
            <a:avLst/>
          </a:prstGeom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/>
        </p:nvSpPr>
        <p:spPr>
          <a:xfrm>
            <a:off y="885825" x="1743075"/>
            <a:ext cy="4670425" cx="5848350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y="352425" x="1354137"/>
            <a:ext cy="533399" cx="663575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Refined Component Structure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35050" x="2300286"/>
            <a:ext cy="4444999" cx="4571999"/>
          </a:xfrm>
          <a:prstGeom prst="rect">
            <a:avLst/>
          </a:prstGeom>
        </p:spPr>
      </p:pic>
      <p:sp>
        <p:nvSpPr>
          <p:cNvPr id="142" name="Shape 14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352425" x="498475"/>
            <a:ext cy="533399" cx="8097837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Analyzing Architectural Design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1344612" x="1444625"/>
            <a:ext cy="3662361" cx="690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1.  Collect scenarios.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2.  Elicit requirements, constraints, and environment description.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3.  Describe the architectural styles/patterns that have been chosen to address the scenarios and requirements: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	• module view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	• process view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	• data flow view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4.  Evaluate quality attributes by considered each attribute in isolation.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5.  Identify the sensitivity of quality attributes to various architectural attributes for a specific architectural style.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6.  Critique candidate architectures (developed in step 3) using the sensitivity analysis conducted in step 5.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82575" x="976312"/>
            <a:ext cy="600075" cx="73279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 Architectural Design Method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1611312" x="3551237"/>
            <a:ext cy="247649" cx="28892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"four bedrooms, three baths,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1838325" x="3551237"/>
            <a:ext cy="247649" cx="15430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lots of glass ..."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1116012" x="1435100"/>
            <a:ext cy="328611" cx="33877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400" lang="en-US" i="1">
                <a:solidFill>
                  <a:srgbClr val="F3FF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requirements</a:t>
            </a:r>
          </a:p>
        </p:txBody>
      </p:sp>
      <p:sp>
        <p:nvSpPr>
          <p:cNvPr id="158" name="Shape 158"/>
          <p:cNvSpPr/>
          <p:nvPr/>
        </p:nvSpPr>
        <p:spPr>
          <a:xfrm>
            <a:off y="2117725" x="2879725"/>
            <a:ext cy="404811" cx="190500"/>
          </a:xfrm>
          <a:prstGeom prst="ellipse">
            <a:avLst/>
          </a:prstGeom>
          <a:solidFill>
            <a:srgbClr val="FFFFFF"/>
          </a:solidFill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y="2105025" x="2867025"/>
            <a:ext cy="430212" cx="215899"/>
          </a:xfrm>
          <a:prstGeom prst="ellipse">
            <a:avLst/>
          </a:pr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y="2535236" x="2854325"/>
            <a:ext cy="847725" cx="241300"/>
          </a:xfrm>
          <a:custGeom>
            <a:pathLst>
              <a:path w="152" extrusionOk="0" h="534">
                <a:moveTo>
                  <a:pt y="16" x="8"/>
                </a:moveTo>
                <a:lnTo>
                  <a:pt y="0" x="152"/>
                </a:lnTo>
                <a:lnTo>
                  <a:pt y="0" x="152"/>
                </a:lnTo>
                <a:lnTo>
                  <a:pt y="486" x="120"/>
                </a:lnTo>
                <a:lnTo>
                  <a:pt y="486" x="120"/>
                </a:lnTo>
                <a:lnTo>
                  <a:pt y="534" x="40"/>
                </a:lnTo>
                <a:lnTo>
                  <a:pt y="534" x="40"/>
                </a:lnTo>
                <a:lnTo>
                  <a:pt y="16" x="0"/>
                </a:lnTo>
                <a:lnTo>
                  <a:pt y="16" x="0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y="2522536" x="2841625"/>
            <a:ext cy="847725" cx="241300"/>
          </a:xfrm>
          <a:custGeom>
            <a:pathLst>
              <a:path w="152" extrusionOk="0" h="534">
                <a:moveTo>
                  <a:pt y="16" x="8"/>
                </a:moveTo>
                <a:lnTo>
                  <a:pt y="0" x="152"/>
                </a:lnTo>
                <a:lnTo>
                  <a:pt y="486" x="120"/>
                </a:lnTo>
                <a:lnTo>
                  <a:pt y="534" x="40"/>
                </a:lnTo>
                <a:lnTo>
                  <a:pt y="16" x="0"/>
                </a:lnTo>
              </a:path>
            </a:pathLst>
          </a:custGeom>
          <a:solidFill>
            <a:srgbClr val="AD278D"/>
          </a:solidFill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y="2433636" x="3095625"/>
            <a:ext cy="355600" cx="404811"/>
          </a:xfrm>
          <a:custGeom>
            <a:pathLst>
              <a:path w="255" extrusionOk="0" h="224">
                <a:moveTo>
                  <a:pt y="64" x="0"/>
                </a:moveTo>
                <a:lnTo>
                  <a:pt y="224" x="96"/>
                </a:lnTo>
                <a:lnTo>
                  <a:pt y="224" x="96"/>
                </a:lnTo>
                <a:lnTo>
                  <a:pt y="0" x="255"/>
                </a:lnTo>
                <a:lnTo>
                  <a:pt y="0" x="255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y="2420936" x="3082925"/>
            <a:ext cy="355600" cx="404811"/>
          </a:xfrm>
          <a:custGeom>
            <a:pathLst>
              <a:path w="255" extrusionOk="0" h="224">
                <a:moveTo>
                  <a:pt y="64" x="0"/>
                </a:moveTo>
                <a:lnTo>
                  <a:pt y="224" x="96"/>
                </a:lnTo>
                <a:lnTo>
                  <a:pt y="0" x="255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y="2560636" x="2816225"/>
            <a:ext cy="620712" cx="165100"/>
          </a:xfrm>
          <a:custGeom>
            <a:pathLst>
              <a:path w="104" extrusionOk="0" h="391">
                <a:moveTo>
                  <a:pt y="0" x="16"/>
                </a:moveTo>
                <a:lnTo>
                  <a:pt y="271" x="0"/>
                </a:lnTo>
                <a:lnTo>
                  <a:pt y="271" x="0"/>
                </a:lnTo>
                <a:lnTo>
                  <a:pt y="391" x="104"/>
                </a:lnTo>
                <a:lnTo>
                  <a:pt y="391" x="104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y="2547936" x="2803525"/>
            <a:ext cy="620712" cx="165100"/>
          </a:xfrm>
          <a:custGeom>
            <a:pathLst>
              <a:path w="104" extrusionOk="0" h="391">
                <a:moveTo>
                  <a:pt y="0" x="16"/>
                </a:moveTo>
                <a:lnTo>
                  <a:pt y="271" x="0"/>
                </a:lnTo>
                <a:lnTo>
                  <a:pt y="391" x="104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y="3332162" x="3032125"/>
            <a:ext cy="1000125" cx="127000"/>
          </a:xfrm>
          <a:custGeom>
            <a:pathLst>
              <a:path w="80" extrusionOk="0" h="630">
                <a:moveTo>
                  <a:pt y="0" x="0"/>
                </a:moveTo>
                <a:lnTo>
                  <a:pt y="295" x="80"/>
                </a:lnTo>
                <a:lnTo>
                  <a:pt y="295" x="80"/>
                </a:lnTo>
                <a:lnTo>
                  <a:pt y="630" x="48"/>
                </a:lnTo>
                <a:lnTo>
                  <a:pt y="630" x="48"/>
                </a:lnTo>
                <a:lnTo>
                  <a:pt y="622" x="80"/>
                </a:lnTo>
                <a:lnTo>
                  <a:pt y="622" x="80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y="3319462" x="3019425"/>
            <a:ext cy="1000125" cx="127000"/>
          </a:xfrm>
          <a:custGeom>
            <a:pathLst>
              <a:path w="80" extrusionOk="0" h="630">
                <a:moveTo>
                  <a:pt y="0" x="0"/>
                </a:moveTo>
                <a:lnTo>
                  <a:pt y="295" x="80"/>
                </a:lnTo>
                <a:lnTo>
                  <a:pt y="630" x="48"/>
                </a:lnTo>
                <a:lnTo>
                  <a:pt y="622" x="80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y="3382962" x="2816225"/>
            <a:ext cy="1190625" cx="114300"/>
          </a:xfrm>
          <a:custGeom>
            <a:pathLst>
              <a:path w="72" extrusionOk="0" h="750">
                <a:moveTo>
                  <a:pt y="0" x="56"/>
                </a:moveTo>
                <a:lnTo>
                  <a:pt y="295" x="72"/>
                </a:lnTo>
                <a:lnTo>
                  <a:pt y="295" x="72"/>
                </a:lnTo>
                <a:lnTo>
                  <a:pt y="726" x="0"/>
                </a:lnTo>
                <a:lnTo>
                  <a:pt y="726" x="0"/>
                </a:lnTo>
                <a:lnTo>
                  <a:pt y="750" x="24"/>
                </a:lnTo>
                <a:lnTo>
                  <a:pt y="750" x="24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y="3370262" x="2803525"/>
            <a:ext cy="1190625" cx="114300"/>
          </a:xfrm>
          <a:custGeom>
            <a:pathLst>
              <a:path w="72" extrusionOk="0" h="750">
                <a:moveTo>
                  <a:pt y="0" x="56"/>
                </a:moveTo>
                <a:lnTo>
                  <a:pt y="295" x="72"/>
                </a:lnTo>
                <a:lnTo>
                  <a:pt y="726" x="0"/>
                </a:lnTo>
                <a:lnTo>
                  <a:pt y="750" x="24"/>
                </a:lnTo>
              </a:path>
            </a:pathLst>
          </a:custGeom>
          <a:noFill/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0" name="Shape 170"/>
          <p:cNvCxnSpPr/>
          <p:nvPr/>
        </p:nvCxnSpPr>
        <p:spPr>
          <a:xfrm rot="10800000" flipH="1">
            <a:off y="1990724" x="3121025"/>
            <a:ext cy="177800" cx="265111"/>
          </a:xfrm>
          <a:prstGeom prst="straightConnector1">
            <a:avLst/>
          </a:prstGeom>
          <a:solidFill>
            <a:srgbClr val="FFFFFF"/>
          </a:solidFill>
          <a:ln w="174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71" name="Shape 171"/>
          <p:cNvSpPr/>
          <p:nvPr/>
        </p:nvSpPr>
        <p:spPr>
          <a:xfrm>
            <a:off y="2965450" x="4616450"/>
            <a:ext cy="1570036" cx="2268536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y="3257550" x="4883150"/>
            <a:ext cy="493711" cx="455612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y="3738562" x="4983162"/>
            <a:ext cy="542925" cx="1497012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y="3168650" x="5326062"/>
            <a:ext cy="582612" cx="747711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y="3257550" x="5921375"/>
            <a:ext cy="493711" cx="646112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y="3738562" x="5491162"/>
            <a:ext cy="542925" cx="455612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y="3851275" x="5097462"/>
            <a:ext cy="317500" cx="114300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y="3851275" x="5300662"/>
            <a:ext cy="317500" cx="114300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y="3876675" x="5643562"/>
            <a:ext cy="404811" cx="176212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y="3863975" x="6035675"/>
            <a:ext cy="317500" cx="114300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y="3863975" x="6251575"/>
            <a:ext cy="317500" cx="114300"/>
          </a:xfrm>
          <a:prstGeom prst="rect">
            <a:avLst/>
          </a:prstGeom>
          <a:solidFill>
            <a:srgbClr val="FFFFFF"/>
          </a:solidFill>
          <a:ln w="174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y="4711700" x="5072062"/>
            <a:ext cy="328611" cx="26431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architectural design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y="2559050" x="3640137"/>
            <a:ext cy="422275" cx="857250"/>
          </a:xfrm>
          <a:prstGeom prst="straightConnector1">
            <a:avLst/>
          </a:prstGeom>
          <a:noFill/>
          <a:ln w="57150" cap="rnd">
            <a:solidFill>
              <a:schemeClr val="l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84" name="Shape 18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44475" x="1903411"/>
            <a:ext cy="1016000" cx="5348286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Why Architecture?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1327150" x="1335087"/>
            <a:ext cy="2746374" cx="69056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architecture is not the operational software. Rather, it is a representation that enables a software engineer to: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(1) analyze the effectiveness of the design in meeting its stated requirements,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(2) consider architectural alternatives at a stage when making design changes is still relatively easy, and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(3) reduce the risks associated with the construction of the software.</a:t>
            </a:r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490537" x="985837"/>
            <a:ext cy="254000" cx="74485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Deriving Program Architecture</a:t>
            </a:r>
          </a:p>
        </p:txBody>
      </p:sp>
      <p:sp>
        <p:nvSpPr>
          <p:cNvPr id="190" name="Shape 190"/>
          <p:cNvSpPr/>
          <p:nvPr/>
        </p:nvSpPr>
        <p:spPr>
          <a:xfrm>
            <a:off y="1897061" x="2082800"/>
            <a:ext cy="301624" cx="304799"/>
          </a:xfrm>
          <a:prstGeom prst="ellipse">
            <a:avLst/>
          </a:prstGeom>
          <a:solidFill>
            <a:schemeClr val="l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y="1885950" x="2070100"/>
            <a:ext cy="323850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y="1693861" x="1511300"/>
            <a:ext cy="301624" cx="304799"/>
          </a:xfrm>
          <a:prstGeom prst="ellipse">
            <a:avLst/>
          </a:prstGeom>
          <a:solidFill>
            <a:schemeClr val="l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y="1682750" x="1498600"/>
            <a:ext cy="323850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y="1795461" x="3479800"/>
            <a:ext cy="301624" cx="304799"/>
          </a:xfrm>
          <a:prstGeom prst="ellipse">
            <a:avLst/>
          </a:prstGeom>
          <a:solidFill>
            <a:schemeClr val="hlink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y="1784350" x="3467100"/>
            <a:ext cy="323850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y="1568450" x="4165600"/>
            <a:ext cy="292100" cx="304799"/>
          </a:xfrm>
          <a:prstGeom prst="ellipse">
            <a:avLst/>
          </a:prstGeom>
          <a:solidFill>
            <a:schemeClr val="folHlink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y="1557337" x="4152900"/>
            <a:ext cy="314324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y="1625600" x="4940300"/>
            <a:ext cy="290512" cx="304799"/>
          </a:xfrm>
          <a:prstGeom prst="ellipse">
            <a:avLst/>
          </a:prstGeom>
          <a:solidFill>
            <a:schemeClr val="lt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y="1614487" x="4927600"/>
            <a:ext cy="312737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y="2438400" x="3390900"/>
            <a:ext cy="290512" cx="304799"/>
          </a:xfrm>
          <a:prstGeom prst="ellipse">
            <a:avLst/>
          </a:prstGeom>
          <a:solidFill>
            <a:srgbClr val="B3B900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y="2427286" x="3378200"/>
            <a:ext cy="312737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y="2540000" x="4102100"/>
            <a:ext cy="290512" cx="304799"/>
          </a:xfrm>
          <a:prstGeom prst="ellipse">
            <a:avLst/>
          </a:prstGeom>
          <a:solidFill>
            <a:srgbClr val="EAEC5E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y="2528886" x="4089400"/>
            <a:ext cy="312737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y="2178050" x="4648200"/>
            <a:ext cy="292100" cx="304799"/>
          </a:xfrm>
          <a:prstGeom prst="ellipse">
            <a:avLst/>
          </a:prstGeom>
          <a:solidFill>
            <a:schemeClr val="dk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y="2166936" x="4635500"/>
            <a:ext cy="314324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y="2946400" x="4622800"/>
            <a:ext cy="290512" cx="304799"/>
          </a:xfrm>
          <a:prstGeom prst="ellipse">
            <a:avLst/>
          </a:prstGeom>
          <a:solidFill>
            <a:schemeClr val="dk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y="2935286" x="4610100"/>
            <a:ext cy="312737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y="2584450" x="5219700"/>
            <a:ext cy="292100" cx="304799"/>
          </a:xfrm>
          <a:prstGeom prst="ellipse">
            <a:avLst/>
          </a:prstGeom>
          <a:solidFill>
            <a:schemeClr val="dk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y="2573336" x="5207000"/>
            <a:ext cy="314324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y="2867025" x="2794000"/>
            <a:ext cy="290512" cx="304799"/>
          </a:xfrm>
          <a:prstGeom prst="ellipse">
            <a:avLst/>
          </a:prstGeom>
          <a:solidFill>
            <a:srgbClr val="3C002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y="2855911" x="2781300"/>
            <a:ext cy="312737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y="3397250" x="3162300"/>
            <a:ext cy="292100" cx="304799"/>
          </a:xfrm>
          <a:prstGeom prst="ellipse">
            <a:avLst/>
          </a:prstGeom>
          <a:solidFill>
            <a:srgbClr val="6E004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y="3386137" x="3149600"/>
            <a:ext cy="314324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y="3657600" x="3733800"/>
            <a:ext cy="290512" cx="304799"/>
          </a:xfrm>
          <a:prstGeom prst="ellipse">
            <a:avLst/>
          </a:prstGeom>
          <a:solidFill>
            <a:srgbClr val="D9319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y="3646487" x="3721100"/>
            <a:ext cy="312737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6" name="Shape 216"/>
          <p:cNvGrpSpPr/>
          <p:nvPr/>
        </p:nvGrpSpPr>
        <p:grpSpPr>
          <a:xfrm>
            <a:off y="1747836" x="1155700"/>
            <a:ext cy="80961" cx="293686"/>
            <a:chOff y="1747836" x="1155700"/>
            <a:chExt cy="80961" cx="293686"/>
          </a:xfrm>
        </p:grpSpPr>
        <p:sp>
          <p:nvSpPr>
            <p:cNvPr id="217" name="Shape 217"/>
            <p:cNvSpPr/>
            <p:nvPr/>
          </p:nvSpPr>
          <p:spPr>
            <a:xfrm>
              <a:off y="1747836" x="1244600"/>
              <a:ext cy="80961" cx="204786"/>
            </a:xfrm>
            <a:custGeom>
              <a:pathLst>
                <a:path w="128" extrusionOk="0" h="50">
                  <a:moveTo>
                    <a:pt y="38" x="128"/>
                  </a:moveTo>
                  <a:lnTo>
                    <a:pt y="50" x="0"/>
                  </a:lnTo>
                  <a:lnTo>
                    <a:pt y="25" x="0"/>
                  </a:lnTo>
                  <a:lnTo>
                    <a:pt y="0" x="8"/>
                  </a:lnTo>
                  <a:lnTo>
                    <a:pt y="38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Shape 218"/>
            <p:cNvCxnSpPr/>
            <p:nvPr/>
          </p:nvCxnSpPr>
          <p:spPr>
            <a:xfrm>
              <a:off y="1782761" x="1155700"/>
              <a:ext cy="11112" cx="761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19" name="Shape 219"/>
          <p:cNvGrpSpPr/>
          <p:nvPr/>
        </p:nvGrpSpPr>
        <p:grpSpPr>
          <a:xfrm>
            <a:off y="2933700" x="2438400"/>
            <a:ext cy="92075" cx="306387"/>
            <a:chOff y="2933700" x="2438400"/>
            <a:chExt cy="92075" cx="306387"/>
          </a:xfrm>
        </p:grpSpPr>
        <p:sp>
          <p:nvSpPr>
            <p:cNvPr id="220" name="Shape 220"/>
            <p:cNvSpPr/>
            <p:nvPr/>
          </p:nvSpPr>
          <p:spPr>
            <a:xfrm>
              <a:off y="2933700" x="2527300"/>
              <a:ext cy="92075" cx="217487"/>
            </a:xfrm>
            <a:custGeom>
              <a:pathLst>
                <a:path w="136" extrusionOk="0" h="57">
                  <a:moveTo>
                    <a:pt y="38" x="136"/>
                  </a:moveTo>
                  <a:lnTo>
                    <a:pt y="57" x="0"/>
                  </a:lnTo>
                  <a:lnTo>
                    <a:pt y="32" x="8"/>
                  </a:lnTo>
                  <a:lnTo>
                    <a:pt y="0" x="8"/>
                  </a:lnTo>
                  <a:lnTo>
                    <a:pt y="38" x="136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y="2978150" x="2438400"/>
              <a:ext cy="12699" cx="889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22" name="Shape 222"/>
          <p:cNvGrpSpPr/>
          <p:nvPr/>
        </p:nvGrpSpPr>
        <p:grpSpPr>
          <a:xfrm>
            <a:off y="1816100" x="3149600"/>
            <a:ext cy="92075" cx="306387"/>
            <a:chOff y="1816100" x="3149600"/>
            <a:chExt cy="92075" cx="306387"/>
          </a:xfrm>
        </p:grpSpPr>
        <p:sp>
          <p:nvSpPr>
            <p:cNvPr id="223" name="Shape 223"/>
            <p:cNvSpPr/>
            <p:nvPr/>
          </p:nvSpPr>
          <p:spPr>
            <a:xfrm>
              <a:off y="1816100" x="3238500"/>
              <a:ext cy="92075" cx="217487"/>
            </a:xfrm>
            <a:custGeom>
              <a:pathLst>
                <a:path w="136" extrusionOk="0" h="57">
                  <a:moveTo>
                    <a:pt y="38" x="136"/>
                  </a:moveTo>
                  <a:lnTo>
                    <a:pt y="57" x="0"/>
                  </a:lnTo>
                  <a:lnTo>
                    <a:pt y="32" x="8"/>
                  </a:lnTo>
                  <a:lnTo>
                    <a:pt y="0" x="8"/>
                  </a:lnTo>
                  <a:lnTo>
                    <a:pt y="38" x="136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Shape 224"/>
            <p:cNvCxnSpPr/>
            <p:nvPr/>
          </p:nvCxnSpPr>
          <p:spPr>
            <a:xfrm>
              <a:off y="1860550" x="3149600"/>
              <a:ext cy="12699" cx="889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25" name="Shape 225"/>
          <p:cNvGrpSpPr/>
          <p:nvPr/>
        </p:nvGrpSpPr>
        <p:grpSpPr>
          <a:xfrm>
            <a:off y="1884361" x="1841500"/>
            <a:ext cy="92075" cx="242887"/>
            <a:chOff y="1884361" x="1841500"/>
            <a:chExt cy="92075" cx="242887"/>
          </a:xfrm>
        </p:grpSpPr>
        <p:sp>
          <p:nvSpPr>
            <p:cNvPr id="226" name="Shape 226"/>
            <p:cNvSpPr/>
            <p:nvPr/>
          </p:nvSpPr>
          <p:spPr>
            <a:xfrm>
              <a:off y="1884361" x="1866900"/>
              <a:ext cy="92075" cx="217487"/>
            </a:xfrm>
            <a:custGeom>
              <a:pathLst>
                <a:path w="136" extrusionOk="0" h="57">
                  <a:moveTo>
                    <a:pt y="57" x="136"/>
                  </a:moveTo>
                  <a:lnTo>
                    <a:pt y="51" x="0"/>
                  </a:lnTo>
                  <a:lnTo>
                    <a:pt y="25" x="15"/>
                  </a:lnTo>
                  <a:lnTo>
                    <a:pt y="0" x="23"/>
                  </a:lnTo>
                  <a:lnTo>
                    <a:pt y="57" x="136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Shape 227"/>
            <p:cNvCxnSpPr/>
            <p:nvPr/>
          </p:nvCxnSpPr>
          <p:spPr>
            <a:xfrm>
              <a:off y="1919286" x="1841500"/>
              <a:ext cy="7937" cx="507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28" name="Shape 228"/>
          <p:cNvGrpSpPr/>
          <p:nvPr/>
        </p:nvGrpSpPr>
        <p:grpSpPr>
          <a:xfrm>
            <a:off y="2087561" x="2413000"/>
            <a:ext cy="125411" cx="242886"/>
            <a:chOff y="2087561" x="2413000"/>
            <a:chExt cy="125411" cx="242886"/>
          </a:xfrm>
        </p:grpSpPr>
        <p:sp>
          <p:nvSpPr>
            <p:cNvPr id="229" name="Shape 229"/>
            <p:cNvSpPr/>
            <p:nvPr/>
          </p:nvSpPr>
          <p:spPr>
            <a:xfrm>
              <a:off y="2087561" x="2451100"/>
              <a:ext cy="125411" cx="204786"/>
            </a:xfrm>
            <a:custGeom>
              <a:pathLst>
                <a:path w="128" extrusionOk="0" h="78">
                  <a:moveTo>
                    <a:pt y="78" x="128"/>
                  </a:moveTo>
                  <a:lnTo>
                    <a:pt y="46" x="0"/>
                  </a:lnTo>
                  <a:lnTo>
                    <a:pt y="20" x="15"/>
                  </a:lnTo>
                  <a:lnTo>
                    <a:pt y="0" x="30"/>
                  </a:lnTo>
                  <a:lnTo>
                    <a:pt y="78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Shape 230"/>
            <p:cNvCxnSpPr/>
            <p:nvPr/>
          </p:nvCxnSpPr>
          <p:spPr>
            <a:xfrm>
              <a:off y="2089150" x="2413000"/>
              <a:ext cy="30161" cx="635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31" name="Shape 231"/>
          <p:cNvGrpSpPr/>
          <p:nvPr/>
        </p:nvGrpSpPr>
        <p:grpSpPr>
          <a:xfrm>
            <a:off y="2381250" x="2984500"/>
            <a:ext cy="103186" cx="382586"/>
            <a:chOff y="2381250" x="2984500"/>
            <a:chExt cy="103186" cx="382586"/>
          </a:xfrm>
        </p:grpSpPr>
        <p:sp>
          <p:nvSpPr>
            <p:cNvPr id="232" name="Shape 232"/>
            <p:cNvSpPr/>
            <p:nvPr/>
          </p:nvSpPr>
          <p:spPr>
            <a:xfrm>
              <a:off y="2392361" x="3162300"/>
              <a:ext cy="92075" cx="204786"/>
            </a:xfrm>
            <a:custGeom>
              <a:pathLst>
                <a:path w="128" extrusionOk="0" h="57">
                  <a:moveTo>
                    <a:pt y="57" x="128"/>
                  </a:moveTo>
                  <a:lnTo>
                    <a:pt y="51" x="0"/>
                  </a:lnTo>
                  <a:lnTo>
                    <a:pt y="25" x="8"/>
                  </a:lnTo>
                  <a:lnTo>
                    <a:pt y="0" x="15"/>
                  </a:lnTo>
                  <a:lnTo>
                    <a:pt y="57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y="2381250" x="2984500"/>
              <a:ext cy="42861" cx="1778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34" name="Shape 234"/>
          <p:cNvGrpSpPr/>
          <p:nvPr/>
        </p:nvGrpSpPr>
        <p:grpSpPr>
          <a:xfrm>
            <a:off y="2041525" x="2946400"/>
            <a:ext cy="203200" cx="509586"/>
            <a:chOff y="2041525" x="2946400"/>
            <a:chExt cy="203200" cx="509586"/>
          </a:xfrm>
        </p:grpSpPr>
        <p:sp>
          <p:nvSpPr>
            <p:cNvPr id="235" name="Shape 235"/>
            <p:cNvSpPr/>
            <p:nvPr/>
          </p:nvSpPr>
          <p:spPr>
            <a:xfrm>
              <a:off y="2041525" x="3251200"/>
              <a:ext cy="114299" cx="204786"/>
            </a:xfrm>
            <a:custGeom>
              <a:pathLst>
                <a:path w="128" extrusionOk="0" h="71">
                  <a:moveTo>
                    <a:pt y="0" x="128"/>
                  </a:moveTo>
                  <a:lnTo>
                    <a:pt y="71" x="23"/>
                  </a:lnTo>
                  <a:lnTo>
                    <a:pt y="45" x="8"/>
                  </a:lnTo>
                  <a:lnTo>
                    <a:pt y="19" x="0"/>
                  </a:lnTo>
                  <a:lnTo>
                    <a:pt y="0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Shape 236"/>
            <p:cNvCxnSpPr/>
            <p:nvPr/>
          </p:nvCxnSpPr>
          <p:spPr>
            <a:xfrm rot="10800000" flipH="1">
              <a:off y="2120900" x="2946400"/>
              <a:ext cy="123824" cx="3047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37" name="Shape 237"/>
          <p:cNvGrpSpPr/>
          <p:nvPr/>
        </p:nvGrpSpPr>
        <p:grpSpPr>
          <a:xfrm>
            <a:off y="2471736" x="2832100"/>
            <a:ext cy="350838" cx="103186"/>
            <a:chOff y="2471736" x="2832100"/>
            <a:chExt cy="350838" cx="103186"/>
          </a:xfrm>
        </p:grpSpPr>
        <p:sp>
          <p:nvSpPr>
            <p:cNvPr id="238" name="Shape 238"/>
            <p:cNvSpPr/>
            <p:nvPr/>
          </p:nvSpPr>
          <p:spPr>
            <a:xfrm>
              <a:off y="2628900" x="2832100"/>
              <a:ext cy="193675" cx="103186"/>
            </a:xfrm>
            <a:custGeom>
              <a:pathLst>
                <a:path w="64" extrusionOk="0" h="121">
                  <a:moveTo>
                    <a:pt y="121" x="50"/>
                  </a:moveTo>
                  <a:lnTo>
                    <a:pt y="7" x="0"/>
                  </a:lnTo>
                  <a:lnTo>
                    <a:pt y="7" x="36"/>
                  </a:lnTo>
                  <a:lnTo>
                    <a:pt y="0" x="64"/>
                  </a:lnTo>
                  <a:lnTo>
                    <a:pt y="121" x="5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Shape 239"/>
            <p:cNvCxnSpPr/>
            <p:nvPr/>
          </p:nvCxnSpPr>
          <p:spPr>
            <a:xfrm>
              <a:off y="2471736" x="2882900"/>
              <a:ext cy="155574" cx="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40" name="Shape 240"/>
          <p:cNvGrpSpPr/>
          <p:nvPr/>
        </p:nvGrpSpPr>
        <p:grpSpPr>
          <a:xfrm>
            <a:off y="1782761" x="3810000"/>
            <a:ext cy="103186" cx="306387"/>
            <a:chOff y="1782761" x="3810000"/>
            <a:chExt cy="103186" cx="306387"/>
          </a:xfrm>
        </p:grpSpPr>
        <p:sp>
          <p:nvSpPr>
            <p:cNvPr id="241" name="Shape 241"/>
            <p:cNvSpPr/>
            <p:nvPr/>
          </p:nvSpPr>
          <p:spPr>
            <a:xfrm>
              <a:off y="1782761" x="3898900"/>
              <a:ext cy="103186" cx="217487"/>
            </a:xfrm>
            <a:custGeom>
              <a:pathLst>
                <a:path w="136" extrusionOk="0" h="64">
                  <a:moveTo>
                    <a:pt y="0" x="136"/>
                  </a:moveTo>
                  <a:lnTo>
                    <a:pt y="64" x="23"/>
                  </a:lnTo>
                  <a:lnTo>
                    <a:pt y="38" x="15"/>
                  </a:lnTo>
                  <a:lnTo>
                    <a:pt y="13" x="0"/>
                  </a:lnTo>
                  <a:lnTo>
                    <a:pt y="0" x="136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Shape 242"/>
            <p:cNvCxnSpPr/>
            <p:nvPr/>
          </p:nvCxnSpPr>
          <p:spPr>
            <a:xfrm rot="10800000" flipH="1">
              <a:off y="1849436" x="3810000"/>
              <a:ext cy="34924" cx="1015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43" name="Shape 243"/>
          <p:cNvGrpSpPr/>
          <p:nvPr/>
        </p:nvGrpSpPr>
        <p:grpSpPr>
          <a:xfrm>
            <a:off y="1703386" x="4521200"/>
            <a:ext cy="80961" cx="395287"/>
            <a:chOff y="1703386" x="4521200"/>
            <a:chExt cy="80961" cx="395287"/>
          </a:xfrm>
        </p:grpSpPr>
        <p:sp>
          <p:nvSpPr>
            <p:cNvPr id="244" name="Shape 244"/>
            <p:cNvSpPr/>
            <p:nvPr/>
          </p:nvSpPr>
          <p:spPr>
            <a:xfrm>
              <a:off y="1703386" x="4699000"/>
              <a:ext cy="80961" cx="217487"/>
            </a:xfrm>
            <a:custGeom>
              <a:pathLst>
                <a:path w="136" extrusionOk="0" h="50">
                  <a:moveTo>
                    <a:pt y="31" x="136"/>
                  </a:moveTo>
                  <a:lnTo>
                    <a:pt y="50" x="0"/>
                  </a:lnTo>
                  <a:lnTo>
                    <a:pt y="25" x="8"/>
                  </a:lnTo>
                  <a:lnTo>
                    <a:pt y="0" x="8"/>
                  </a:lnTo>
                  <a:lnTo>
                    <a:pt y="31" x="136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5" name="Shape 245"/>
            <p:cNvCxnSpPr/>
            <p:nvPr/>
          </p:nvCxnSpPr>
          <p:spPr>
            <a:xfrm>
              <a:off y="1736725" x="4521200"/>
              <a:ext cy="11112" cx="1778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46" name="Shape 246"/>
          <p:cNvGrpSpPr/>
          <p:nvPr/>
        </p:nvGrpSpPr>
        <p:grpSpPr>
          <a:xfrm>
            <a:off y="1747836" x="5270500"/>
            <a:ext cy="92075" cx="382586"/>
            <a:chOff y="1747836" x="5270500"/>
            <a:chExt cy="92075" cx="382586"/>
          </a:xfrm>
        </p:grpSpPr>
        <p:sp>
          <p:nvSpPr>
            <p:cNvPr id="247" name="Shape 247"/>
            <p:cNvSpPr/>
            <p:nvPr/>
          </p:nvSpPr>
          <p:spPr>
            <a:xfrm>
              <a:off y="1747836" x="5448300"/>
              <a:ext cy="92075" cx="204786"/>
            </a:xfrm>
            <a:custGeom>
              <a:pathLst>
                <a:path w="128" extrusionOk="0" h="57">
                  <a:moveTo>
                    <a:pt y="38" x="128"/>
                  </a:moveTo>
                  <a:lnTo>
                    <a:pt y="57" x="0"/>
                  </a:lnTo>
                  <a:lnTo>
                    <a:pt y="25" x="0"/>
                  </a:lnTo>
                  <a:lnTo>
                    <a:pt y="0" x="0"/>
                  </a:lnTo>
                  <a:lnTo>
                    <a:pt y="38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Shape 248"/>
            <p:cNvCxnSpPr/>
            <p:nvPr/>
          </p:nvCxnSpPr>
          <p:spPr>
            <a:xfrm>
              <a:off y="1782761" x="5270500"/>
              <a:ext cy="11112" cx="1651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49" name="Shape 249"/>
          <p:cNvGrpSpPr/>
          <p:nvPr/>
        </p:nvGrpSpPr>
        <p:grpSpPr>
          <a:xfrm>
            <a:off y="2741611" x="5575300"/>
            <a:ext cy="80961" cx="395286"/>
            <a:chOff y="2741611" x="5575300"/>
            <a:chExt cy="80961" cx="395286"/>
          </a:xfrm>
        </p:grpSpPr>
        <p:sp>
          <p:nvSpPr>
            <p:cNvPr id="250" name="Shape 250"/>
            <p:cNvSpPr/>
            <p:nvPr/>
          </p:nvSpPr>
          <p:spPr>
            <a:xfrm>
              <a:off y="2741611" x="5765800"/>
              <a:ext cy="80961" cx="204786"/>
            </a:xfrm>
            <a:custGeom>
              <a:pathLst>
                <a:path w="128" extrusionOk="0" h="50">
                  <a:moveTo>
                    <a:pt y="31" x="128"/>
                  </a:moveTo>
                  <a:lnTo>
                    <a:pt y="50" x="0"/>
                  </a:lnTo>
                  <a:lnTo>
                    <a:pt y="25" x="0"/>
                  </a:lnTo>
                  <a:lnTo>
                    <a:pt y="0" x="0"/>
                  </a:lnTo>
                  <a:lnTo>
                    <a:pt y="31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1" name="Shape 251"/>
            <p:cNvCxnSpPr/>
            <p:nvPr/>
          </p:nvCxnSpPr>
          <p:spPr>
            <a:xfrm>
              <a:off y="2774950" x="5575300"/>
              <a:ext cy="12699" cx="1778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52" name="Shape 252"/>
          <p:cNvGrpSpPr/>
          <p:nvPr/>
        </p:nvGrpSpPr>
        <p:grpSpPr>
          <a:xfrm>
            <a:off y="2571750" x="3746500"/>
            <a:ext cy="80961" cx="306386"/>
            <a:chOff y="2571750" x="3746500"/>
            <a:chExt cy="80961" cx="306386"/>
          </a:xfrm>
        </p:grpSpPr>
        <p:sp>
          <p:nvSpPr>
            <p:cNvPr id="253" name="Shape 253"/>
            <p:cNvSpPr/>
            <p:nvPr/>
          </p:nvSpPr>
          <p:spPr>
            <a:xfrm>
              <a:off y="2571750" x="3848100"/>
              <a:ext cy="80961" cx="204786"/>
            </a:xfrm>
            <a:custGeom>
              <a:pathLst>
                <a:path w="128" extrusionOk="0" h="50">
                  <a:moveTo>
                    <a:pt y="44" x="128"/>
                  </a:moveTo>
                  <a:lnTo>
                    <a:pt y="50" x="0"/>
                  </a:lnTo>
                  <a:lnTo>
                    <a:pt y="25" x="0"/>
                  </a:lnTo>
                  <a:lnTo>
                    <a:pt y="0" x="8"/>
                  </a:lnTo>
                  <a:lnTo>
                    <a:pt y="44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Shape 254"/>
            <p:cNvCxnSpPr/>
            <p:nvPr/>
          </p:nvCxnSpPr>
          <p:spPr>
            <a:xfrm>
              <a:off y="2595561" x="3746500"/>
              <a:ext cy="22225" cx="889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55" name="Shape 255"/>
          <p:cNvGrpSpPr/>
          <p:nvPr/>
        </p:nvGrpSpPr>
        <p:grpSpPr>
          <a:xfrm>
            <a:off y="2832100" x="4927600"/>
            <a:ext cy="180975" cx="319086"/>
            <a:chOff y="2832100" x="4927600"/>
            <a:chExt cy="180975" cx="319086"/>
          </a:xfrm>
        </p:grpSpPr>
        <p:sp>
          <p:nvSpPr>
            <p:cNvPr id="256" name="Shape 256"/>
            <p:cNvSpPr/>
            <p:nvPr/>
          </p:nvSpPr>
          <p:spPr>
            <a:xfrm>
              <a:off y="2832100" x="5054600"/>
              <a:ext cy="125411" cx="192086"/>
            </a:xfrm>
            <a:custGeom>
              <a:pathLst>
                <a:path w="120" extrusionOk="0" h="78">
                  <a:moveTo>
                    <a:pt y="0" x="120"/>
                  </a:moveTo>
                  <a:lnTo>
                    <a:pt y="78" x="30"/>
                  </a:lnTo>
                  <a:lnTo>
                    <a:pt y="52" x="15"/>
                  </a:lnTo>
                  <a:lnTo>
                    <a:pt y="26" x="0"/>
                  </a:lnTo>
                  <a:lnTo>
                    <a:pt y="0" x="1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57" name="Shape 257"/>
            <p:cNvCxnSpPr/>
            <p:nvPr/>
          </p:nvCxnSpPr>
          <p:spPr>
            <a:xfrm rot="10800000" flipH="1">
              <a:off y="2911475" x="4927600"/>
              <a:ext cy="101599" cx="1523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58" name="Shape 258"/>
          <p:cNvGrpSpPr/>
          <p:nvPr/>
        </p:nvGrpSpPr>
        <p:grpSpPr>
          <a:xfrm>
            <a:off y="2449511" x="4927600"/>
            <a:ext cy="192087" cx="268286"/>
            <a:chOff y="2449511" x="4927600"/>
            <a:chExt cy="192087" cx="268286"/>
          </a:xfrm>
        </p:grpSpPr>
        <p:sp>
          <p:nvSpPr>
            <p:cNvPr id="259" name="Shape 259"/>
            <p:cNvSpPr/>
            <p:nvPr/>
          </p:nvSpPr>
          <p:spPr>
            <a:xfrm>
              <a:off y="2493961" x="5003800"/>
              <a:ext cy="147637" cx="192086"/>
            </a:xfrm>
            <a:custGeom>
              <a:pathLst>
                <a:path w="120" extrusionOk="0" h="92">
                  <a:moveTo>
                    <a:pt y="92" x="120"/>
                  </a:moveTo>
                  <a:lnTo>
                    <a:pt y="39" x="0"/>
                  </a:lnTo>
                  <a:lnTo>
                    <a:pt y="20" x="23"/>
                  </a:lnTo>
                  <a:lnTo>
                    <a:pt y="0" x="38"/>
                  </a:lnTo>
                  <a:lnTo>
                    <a:pt y="92" x="1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Shape 260"/>
            <p:cNvCxnSpPr/>
            <p:nvPr/>
          </p:nvCxnSpPr>
          <p:spPr>
            <a:xfrm>
              <a:off y="2449511" x="4927600"/>
              <a:ext cy="76199" cx="1143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61" name="Shape 261"/>
          <p:cNvGrpSpPr/>
          <p:nvPr/>
        </p:nvGrpSpPr>
        <p:grpSpPr>
          <a:xfrm>
            <a:off y="2800350" x="4381500"/>
            <a:ext cy="192086" cx="268286"/>
            <a:chOff y="2800350" x="4381500"/>
            <a:chExt cy="192086" cx="268286"/>
          </a:xfrm>
        </p:grpSpPr>
        <p:sp>
          <p:nvSpPr>
            <p:cNvPr id="262" name="Shape 262"/>
            <p:cNvSpPr/>
            <p:nvPr/>
          </p:nvSpPr>
          <p:spPr>
            <a:xfrm>
              <a:off y="2843211" x="4457700"/>
              <a:ext cy="149224" cx="192086"/>
            </a:xfrm>
            <a:custGeom>
              <a:pathLst>
                <a:path w="120" extrusionOk="0" h="93">
                  <a:moveTo>
                    <a:pt y="93" x="120"/>
                  </a:moveTo>
                  <a:lnTo>
                    <a:pt y="47" x="0"/>
                  </a:lnTo>
                  <a:lnTo>
                    <a:pt y="27" x="23"/>
                  </a:lnTo>
                  <a:lnTo>
                    <a:pt y="0" x="45"/>
                  </a:lnTo>
                  <a:lnTo>
                    <a:pt y="93" x="1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3" name="Shape 263"/>
            <p:cNvCxnSpPr/>
            <p:nvPr/>
          </p:nvCxnSpPr>
          <p:spPr>
            <a:xfrm>
              <a:off y="2800350" x="4381500"/>
              <a:ext cy="87311" cx="1143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64" name="Shape 264"/>
          <p:cNvGrpSpPr/>
          <p:nvPr/>
        </p:nvGrpSpPr>
        <p:grpSpPr>
          <a:xfrm>
            <a:off y="2392361" x="4432300"/>
            <a:ext cy="214312" cx="217487"/>
            <a:chOff y="2392361" x="4432300"/>
            <a:chExt cy="214312" cx="217487"/>
          </a:xfrm>
        </p:grpSpPr>
        <p:sp>
          <p:nvSpPr>
            <p:cNvPr id="265" name="Shape 265"/>
            <p:cNvSpPr/>
            <p:nvPr/>
          </p:nvSpPr>
          <p:spPr>
            <a:xfrm>
              <a:off y="2392361" x="4470400"/>
              <a:ext cy="158749" cx="179387"/>
            </a:xfrm>
            <a:custGeom>
              <a:pathLst>
                <a:path w="112" extrusionOk="0" h="99">
                  <a:moveTo>
                    <a:pt y="0" x="112"/>
                  </a:moveTo>
                  <a:lnTo>
                    <a:pt y="99" x="45"/>
                  </a:lnTo>
                  <a:lnTo>
                    <a:pt y="79" x="22"/>
                  </a:lnTo>
                  <a:lnTo>
                    <a:pt y="59" x="0"/>
                  </a:lnTo>
                  <a:lnTo>
                    <a:pt y="0" x="112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6" name="Shape 266"/>
            <p:cNvCxnSpPr/>
            <p:nvPr/>
          </p:nvCxnSpPr>
          <p:spPr>
            <a:xfrm rot="10800000" flipH="1">
              <a:off y="2516187" x="4432300"/>
              <a:ext cy="90486" cx="761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67" name="Shape 267"/>
          <p:cNvGrpSpPr/>
          <p:nvPr/>
        </p:nvGrpSpPr>
        <p:grpSpPr>
          <a:xfrm>
            <a:off y="3160711" x="3060700"/>
            <a:ext cy="238125" cx="166686"/>
            <a:chOff y="3160711" x="3060700"/>
            <a:chExt cy="238125" cx="166686"/>
          </a:xfrm>
        </p:grpSpPr>
        <p:sp>
          <p:nvSpPr>
            <p:cNvPr id="268" name="Shape 268"/>
            <p:cNvSpPr/>
            <p:nvPr/>
          </p:nvSpPr>
          <p:spPr>
            <a:xfrm>
              <a:off y="3227386" x="3073400"/>
              <a:ext cy="171450" cx="153986"/>
            </a:xfrm>
            <a:custGeom>
              <a:pathLst>
                <a:path w="96" extrusionOk="0" h="107">
                  <a:moveTo>
                    <a:pt y="107" x="96"/>
                  </a:moveTo>
                  <a:lnTo>
                    <a:pt y="27" x="0"/>
                  </a:lnTo>
                  <a:lnTo>
                    <a:pt y="13" x="30"/>
                  </a:lnTo>
                  <a:lnTo>
                    <a:pt y="0" x="59"/>
                  </a:lnTo>
                  <a:lnTo>
                    <a:pt y="107" x="96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9" name="Shape 269"/>
            <p:cNvCxnSpPr/>
            <p:nvPr/>
          </p:nvCxnSpPr>
          <p:spPr>
            <a:xfrm>
              <a:off y="3160711" x="3060700"/>
              <a:ext cy="87311" cx="635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70" name="Shape 270"/>
          <p:cNvGrpSpPr/>
          <p:nvPr/>
        </p:nvGrpSpPr>
        <p:grpSpPr>
          <a:xfrm>
            <a:off y="3622675" x="3467100"/>
            <a:ext cy="114299" cx="242886"/>
            <a:chOff y="3622675" x="3467100"/>
            <a:chExt cy="114299" cx="242886"/>
          </a:xfrm>
        </p:grpSpPr>
        <p:sp>
          <p:nvSpPr>
            <p:cNvPr id="271" name="Shape 271"/>
            <p:cNvSpPr/>
            <p:nvPr/>
          </p:nvSpPr>
          <p:spPr>
            <a:xfrm>
              <a:off y="3622675" x="3505200"/>
              <a:ext cy="114299" cx="204786"/>
            </a:xfrm>
            <a:custGeom>
              <a:pathLst>
                <a:path w="128" extrusionOk="0" h="71">
                  <a:moveTo>
                    <a:pt y="71" x="128"/>
                  </a:moveTo>
                  <a:lnTo>
                    <a:pt y="45" x="0"/>
                  </a:lnTo>
                  <a:lnTo>
                    <a:pt y="26" x="8"/>
                  </a:lnTo>
                  <a:lnTo>
                    <a:pt y="0" x="23"/>
                  </a:lnTo>
                  <a:lnTo>
                    <a:pt y="71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Shape 272"/>
            <p:cNvCxnSpPr/>
            <p:nvPr/>
          </p:nvCxnSpPr>
          <p:spPr>
            <a:xfrm>
              <a:off y="3646487" x="3467100"/>
              <a:ext cy="19049" cx="507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y="3825875" x="4089400"/>
            <a:ext cy="114299" cx="255587"/>
            <a:chOff y="3825875" x="4089400"/>
            <a:chExt cy="114299" cx="255587"/>
          </a:xfrm>
        </p:grpSpPr>
        <p:sp>
          <p:nvSpPr>
            <p:cNvPr id="274" name="Shape 274"/>
            <p:cNvSpPr/>
            <p:nvPr/>
          </p:nvSpPr>
          <p:spPr>
            <a:xfrm>
              <a:off y="3825875" x="4127500"/>
              <a:ext cy="114299" cx="217487"/>
            </a:xfrm>
            <a:custGeom>
              <a:pathLst>
                <a:path w="136" extrusionOk="0" h="71">
                  <a:moveTo>
                    <a:pt y="71" x="136"/>
                  </a:moveTo>
                  <a:lnTo>
                    <a:pt y="45" x="0"/>
                  </a:lnTo>
                  <a:lnTo>
                    <a:pt y="26" x="15"/>
                  </a:lnTo>
                  <a:lnTo>
                    <a:pt y="0" x="30"/>
                  </a:lnTo>
                  <a:lnTo>
                    <a:pt y="71" x="136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Shape 275"/>
            <p:cNvCxnSpPr/>
            <p:nvPr/>
          </p:nvCxnSpPr>
          <p:spPr>
            <a:xfrm>
              <a:off y="3849687" x="4089400"/>
              <a:ext cy="19049" cx="635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276" name="Shape 276"/>
          <p:cNvGrpSpPr/>
          <p:nvPr/>
        </p:nvGrpSpPr>
        <p:grpSpPr>
          <a:xfrm>
            <a:off y="3587750" x="4038600"/>
            <a:ext cy="125412" cx="357186"/>
            <a:chOff y="3587750" x="4038600"/>
            <a:chExt cy="125412" cx="357186"/>
          </a:xfrm>
        </p:grpSpPr>
        <p:sp>
          <p:nvSpPr>
            <p:cNvPr id="277" name="Shape 277"/>
            <p:cNvSpPr/>
            <p:nvPr/>
          </p:nvSpPr>
          <p:spPr>
            <a:xfrm>
              <a:off y="3587750" x="4191000"/>
              <a:ext cy="103186" cx="204786"/>
            </a:xfrm>
            <a:custGeom>
              <a:pathLst>
                <a:path w="128" extrusionOk="0" h="64">
                  <a:moveTo>
                    <a:pt y="0" x="128"/>
                  </a:moveTo>
                  <a:lnTo>
                    <a:pt y="64" x="23"/>
                  </a:lnTo>
                  <a:lnTo>
                    <a:pt y="38" x="8"/>
                  </a:lnTo>
                  <a:lnTo>
                    <a:pt y="13" x="0"/>
                  </a:lnTo>
                  <a:lnTo>
                    <a:pt y="0" x="1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8" name="Shape 278"/>
            <p:cNvCxnSpPr/>
            <p:nvPr/>
          </p:nvCxnSpPr>
          <p:spPr>
            <a:xfrm rot="10800000" flipH="1">
              <a:off y="3656012" x="4038600"/>
              <a:ext cy="57150" cx="1523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79" name="Shape 279"/>
          <p:cNvSpPr/>
          <p:nvPr/>
        </p:nvSpPr>
        <p:spPr>
          <a:xfrm>
            <a:off y="2155825" x="2654300"/>
            <a:ext cy="290512" cx="304799"/>
          </a:xfrm>
          <a:prstGeom prst="ellipse">
            <a:avLst/>
          </a:prstGeom>
          <a:solidFill>
            <a:srgbClr val="96E3FE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y="2144711" x="2641600"/>
            <a:ext cy="312737" cx="330200"/>
          </a:xfrm>
          <a:prstGeom prst="ellipse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y="1736725" x="2209800"/>
            <a:ext cy="781050" cx="649287"/>
          </a:xfrm>
          <a:custGeom>
            <a:pathLst>
              <a:path w="408" extrusionOk="0" h="491">
                <a:moveTo>
                  <a:pt y="0" x="304"/>
                </a:moveTo>
                <a:lnTo>
                  <a:pt y="93" x="408"/>
                </a:lnTo>
                <a:lnTo>
                  <a:pt y="491" x="144"/>
                </a:lnTo>
                <a:lnTo>
                  <a:pt y="491" x="0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y="1725611" x="2197100"/>
            <a:ext cy="781050" cx="649287"/>
          </a:xfrm>
          <a:custGeom>
            <a:pathLst>
              <a:path w="408" extrusionOk="0" h="491">
                <a:moveTo>
                  <a:pt y="0" x="304"/>
                </a:moveTo>
                <a:lnTo>
                  <a:pt y="93" x="408"/>
                </a:lnTo>
                <a:lnTo>
                  <a:pt y="491" x="144"/>
                </a:lnTo>
                <a:lnTo>
                  <a:pt y="491" x="0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y="1681161" x="2628900"/>
            <a:ext cy="1119187" cx="611187"/>
          </a:xfrm>
          <a:custGeom>
            <a:pathLst>
              <a:path w="384" extrusionOk="0" h="704">
                <a:moveTo>
                  <a:pt y="0" x="384"/>
                </a:moveTo>
                <a:lnTo>
                  <a:pt y="78" x="256"/>
                </a:lnTo>
                <a:lnTo>
                  <a:pt y="256" x="312"/>
                </a:lnTo>
                <a:lnTo>
                  <a:pt y="434" x="288"/>
                </a:lnTo>
                <a:lnTo>
                  <a:pt y="562" x="240"/>
                </a:lnTo>
                <a:lnTo>
                  <a:pt y="590" x="0"/>
                </a:lnTo>
                <a:lnTo>
                  <a:pt y="704" x="0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y="1670050" x="2616200"/>
            <a:ext cy="1119187" cx="611187"/>
          </a:xfrm>
          <a:custGeom>
            <a:pathLst>
              <a:path w="384" extrusionOk="0" h="704">
                <a:moveTo>
                  <a:pt y="0" x="384"/>
                </a:moveTo>
                <a:lnTo>
                  <a:pt y="78" x="256"/>
                </a:lnTo>
                <a:lnTo>
                  <a:pt y="256" x="312"/>
                </a:lnTo>
                <a:lnTo>
                  <a:pt y="434" x="288"/>
                </a:lnTo>
                <a:lnTo>
                  <a:pt y="562" x="240"/>
                </a:lnTo>
                <a:lnTo>
                  <a:pt y="590" x="0"/>
                </a:lnTo>
                <a:lnTo>
                  <a:pt y="704" x="0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y="1555750" x="3835400"/>
            <a:ext cy="635000" cx="141287"/>
          </a:xfrm>
          <a:custGeom>
            <a:pathLst>
              <a:path w="88" extrusionOk="0" h="399">
                <a:moveTo>
                  <a:pt y="14" x="0"/>
                </a:moveTo>
                <a:lnTo>
                  <a:pt y="0" x="72"/>
                </a:lnTo>
                <a:lnTo>
                  <a:pt y="335" x="88"/>
                </a:lnTo>
                <a:lnTo>
                  <a:pt y="399" x="16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y="1544637" x="3822700"/>
            <a:ext cy="635000" cx="141287"/>
          </a:xfrm>
          <a:custGeom>
            <a:pathLst>
              <a:path w="88" extrusionOk="0" h="399">
                <a:moveTo>
                  <a:pt y="14" x="0"/>
                </a:moveTo>
                <a:lnTo>
                  <a:pt y="0" x="72"/>
                </a:lnTo>
                <a:lnTo>
                  <a:pt y="335" x="88"/>
                </a:lnTo>
                <a:lnTo>
                  <a:pt y="399" x="16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y="1477962" x="4635500"/>
            <a:ext cy="531811" cx="230187"/>
          </a:xfrm>
          <a:custGeom>
            <a:pathLst>
              <a:path w="144" extrusionOk="0" h="334">
                <a:moveTo>
                  <a:pt y="0" x="144"/>
                </a:moveTo>
                <a:lnTo>
                  <a:pt y="0" x="32"/>
                </a:lnTo>
                <a:lnTo>
                  <a:pt y="320" x="0"/>
                </a:lnTo>
                <a:lnTo>
                  <a:pt y="334" x="128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y="1466850" x="4622800"/>
            <a:ext cy="531811" cx="230187"/>
          </a:xfrm>
          <a:custGeom>
            <a:pathLst>
              <a:path w="144" extrusionOk="0" h="334">
                <a:moveTo>
                  <a:pt y="0" x="144"/>
                </a:moveTo>
                <a:lnTo>
                  <a:pt y="0" x="32"/>
                </a:lnTo>
                <a:lnTo>
                  <a:pt y="320" x="0"/>
                </a:lnTo>
                <a:lnTo>
                  <a:pt y="334" x="128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y="2392361" x="3746500"/>
            <a:ext cy="565150" cx="344486"/>
          </a:xfrm>
          <a:custGeom>
            <a:pathLst>
              <a:path w="216" extrusionOk="0" h="355">
                <a:moveTo>
                  <a:pt y="0" x="112"/>
                </a:moveTo>
                <a:lnTo>
                  <a:pt y="50" x="216"/>
                </a:lnTo>
                <a:lnTo>
                  <a:pt y="334" x="128"/>
                </a:lnTo>
                <a:lnTo>
                  <a:pt y="355" x="0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y="2381250" x="3733800"/>
            <a:ext cy="565150" cx="344486"/>
          </a:xfrm>
          <a:custGeom>
            <a:pathLst>
              <a:path w="216" extrusionOk="0" h="355">
                <a:moveTo>
                  <a:pt y="0" x="112"/>
                </a:moveTo>
                <a:lnTo>
                  <a:pt y="50" x="216"/>
                </a:lnTo>
                <a:lnTo>
                  <a:pt y="334" x="128"/>
                </a:lnTo>
                <a:lnTo>
                  <a:pt y="355" x="0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y="2189161" x="4381500"/>
            <a:ext cy="1017586" cx="166686"/>
          </a:xfrm>
          <a:custGeom>
            <a:pathLst>
              <a:path w="104" extrusionOk="0" h="640">
                <a:moveTo>
                  <a:pt y="0" x="104"/>
                </a:moveTo>
                <a:lnTo>
                  <a:pt y="114" x="32"/>
                </a:lnTo>
                <a:lnTo>
                  <a:pt y="334" x="104"/>
                </a:lnTo>
                <a:lnTo>
                  <a:pt y="548" x="0"/>
                </a:lnTo>
                <a:lnTo>
                  <a:pt y="640" x="88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y="2178050" x="4368800"/>
            <a:ext cy="1017586" cx="166686"/>
          </a:xfrm>
          <a:custGeom>
            <a:pathLst>
              <a:path w="104" extrusionOk="0" h="640">
                <a:moveTo>
                  <a:pt y="0" x="104"/>
                </a:moveTo>
                <a:lnTo>
                  <a:pt y="114" x="32"/>
                </a:lnTo>
                <a:lnTo>
                  <a:pt y="334" x="104"/>
                </a:lnTo>
                <a:lnTo>
                  <a:pt y="548" x="0"/>
                </a:lnTo>
                <a:lnTo>
                  <a:pt y="640" x="88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y="3024186" x="2832100"/>
            <a:ext cy="407987" cx="598487"/>
          </a:xfrm>
          <a:custGeom>
            <a:pathLst>
              <a:path w="376" extrusionOk="0" h="256">
                <a:moveTo>
                  <a:pt y="0" x="344"/>
                </a:moveTo>
                <a:lnTo>
                  <a:pt y="85" x="376"/>
                </a:lnTo>
                <a:lnTo>
                  <a:pt y="256" x="72"/>
                </a:lnTo>
                <a:lnTo>
                  <a:pt y="228" x="0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y="3013075" x="2819400"/>
            <a:ext cy="407987" cx="598487"/>
          </a:xfrm>
          <a:custGeom>
            <a:pathLst>
              <a:path w="376" extrusionOk="0" h="256">
                <a:moveTo>
                  <a:pt y="0" x="344"/>
                </a:moveTo>
                <a:lnTo>
                  <a:pt y="85" x="376"/>
                </a:lnTo>
                <a:lnTo>
                  <a:pt y="256" x="72"/>
                </a:lnTo>
                <a:lnTo>
                  <a:pt y="228" x="0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y="3408362" x="3467100"/>
            <a:ext cy="611187" cx="369886"/>
          </a:xfrm>
          <a:custGeom>
            <a:pathLst>
              <a:path w="232" extrusionOk="0" h="384">
                <a:moveTo>
                  <a:pt y="0" x="232"/>
                </a:moveTo>
                <a:lnTo>
                  <a:pt y="0" x="144"/>
                </a:lnTo>
                <a:lnTo>
                  <a:pt y="334" x="0"/>
                </a:lnTo>
                <a:lnTo>
                  <a:pt y="384" x="48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y="3397250" x="3454400"/>
            <a:ext cy="611187" cx="369886"/>
          </a:xfrm>
          <a:custGeom>
            <a:pathLst>
              <a:path w="232" extrusionOk="0" h="384">
                <a:moveTo>
                  <a:pt y="0" x="232"/>
                </a:moveTo>
                <a:lnTo>
                  <a:pt y="0" x="144"/>
                </a:lnTo>
                <a:lnTo>
                  <a:pt y="334" x="0"/>
                </a:lnTo>
                <a:lnTo>
                  <a:pt y="384" x="48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y="3454400" x="4927600"/>
            <a:ext cy="403225" cx="774700"/>
          </a:xfrm>
          <a:prstGeom prst="rect">
            <a:avLst/>
          </a:prstGeom>
          <a:solidFill>
            <a:schemeClr val="dk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y="4108450" x="4406900"/>
            <a:ext cy="404811" cx="774700"/>
          </a:xfrm>
          <a:prstGeom prst="rect">
            <a:avLst/>
          </a:prstGeom>
          <a:solidFill>
            <a:schemeClr val="l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y="4097337" x="5727700"/>
            <a:ext cy="404811" cx="774700"/>
          </a:xfrm>
          <a:prstGeom prst="rect">
            <a:avLst/>
          </a:prstGeom>
          <a:solidFill>
            <a:srgbClr val="96E3FE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y="4854575" x="4876800"/>
            <a:ext cy="403225" cx="774700"/>
          </a:xfrm>
          <a:prstGeom prst="rect">
            <a:avLst/>
          </a:prstGeom>
          <a:solidFill>
            <a:srgbClr val="96AB00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y="4843462" x="5854700"/>
            <a:ext cy="403225" cx="774700"/>
          </a:xfrm>
          <a:prstGeom prst="rect">
            <a:avLst/>
          </a:prstGeom>
          <a:solidFill>
            <a:srgbClr val="96AB00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y="4843462" x="6819900"/>
            <a:ext cy="403225" cx="774700"/>
          </a:xfrm>
          <a:prstGeom prst="rect">
            <a:avLst/>
          </a:prstGeom>
          <a:solidFill>
            <a:srgbClr val="96AB00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 flipH="1">
            <a:off y="3905250" x="4775199"/>
            <a:ext cy="166686" cx="5080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4" name="Shape 304"/>
          <p:cNvCxnSpPr/>
          <p:nvPr/>
        </p:nvCxnSpPr>
        <p:spPr>
          <a:xfrm>
            <a:off y="3905250" x="5295900"/>
            <a:ext cy="166686" cx="8635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5" name="Shape 305"/>
          <p:cNvCxnSpPr/>
          <p:nvPr/>
        </p:nvCxnSpPr>
        <p:spPr>
          <a:xfrm flipH="1">
            <a:off y="4527550" x="5245099"/>
            <a:ext cy="301624" cx="9144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y="4549775" x="6172200"/>
            <a:ext cy="257175" cx="253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7" name="Shape 307"/>
          <p:cNvCxnSpPr/>
          <p:nvPr/>
        </p:nvCxnSpPr>
        <p:spPr>
          <a:xfrm>
            <a:off y="4560887" x="6197600"/>
            <a:ext cy="233361" cx="9905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08" name="Shape 308"/>
          <p:cNvSpPr txBox="1"/>
          <p:nvPr/>
        </p:nvSpPr>
        <p:spPr>
          <a:xfrm>
            <a:off y="3354387" x="6119812"/>
            <a:ext cy="673099" cx="19764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y="2770186" x="1792286"/>
            <a:ext cy="922337" cx="4572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10" name="Shape 310"/>
          <p:cNvCxnSpPr/>
          <p:nvPr/>
        </p:nvCxnSpPr>
        <p:spPr>
          <a:xfrm>
            <a:off y="3667125" x="1804986"/>
            <a:ext cy="1001711" cx="23748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triangle"/>
            <a:tailEnd w="med" len="med" type="none"/>
          </a:ln>
        </p:spPr>
      </p:cxnSp>
      <p:sp>
        <p:nvSpPr>
          <p:cNvPr id="311" name="Shape 31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352425" x="1290637"/>
            <a:ext cy="533399" cx="662304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Partitioning the Architecture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376362" x="1562100"/>
            <a:ext cy="3962399" cx="60960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“horizontal” and “vertical” partitioning are required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y="2127250" x="1587500"/>
            <a:ext cy="2790825" cx="5994398"/>
            <a:chOff y="2127250" x="1587500"/>
            <a:chExt cy="2790825" cx="5994398"/>
          </a:xfrm>
        </p:grpSpPr>
        <p:sp>
          <p:nvSpPr>
            <p:cNvPr id="319" name="Shape 319"/>
            <p:cNvSpPr/>
            <p:nvPr/>
          </p:nvSpPr>
          <p:spPr>
            <a:xfrm>
              <a:off y="2127250" x="4265612"/>
              <a:ext cy="401637" cx="742949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y="2716211" x="2600325"/>
              <a:ext cy="401637" cx="742949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y="3498850" x="2238375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y="2725736" x="4289425"/>
              <a:ext cy="401637" cx="742949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y="2725736" x="5756275"/>
              <a:ext cy="401637" cx="742949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y="3498850" x="2751136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y="3498850" x="3263900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y="3498850" x="4008437"/>
              <a:ext cy="400049" cx="395287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y="3498850" x="4521200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y="3498850" x="5033962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y="3487737" x="5732462"/>
              <a:ext cy="401637" cx="395287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y="3487737" x="6245225"/>
              <a:ext cy="401637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y="4178300" x="5267325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y="4178300" x="5780087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y="4178300" x="6292850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y="4217987" x="2506661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y="4217987" x="3019425"/>
              <a:ext cy="400049" cx="393700"/>
            </a:xfrm>
            <a:prstGeom prst="rect">
              <a:avLst/>
            </a:prstGeom>
            <a:solidFill>
              <a:srgbClr val="790015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36" name="Shape 336"/>
            <p:cNvCxnSpPr/>
            <p:nvPr/>
          </p:nvCxnSpPr>
          <p:spPr>
            <a:xfrm flipH="1">
              <a:off y="2554286" x="3006725"/>
              <a:ext cy="146050" cx="1630361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37" name="Shape 337"/>
            <p:cNvCxnSpPr/>
            <p:nvPr/>
          </p:nvCxnSpPr>
          <p:spPr>
            <a:xfrm>
              <a:off y="2573336" x="4637087"/>
              <a:ext cy="138112" cx="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38" name="Shape 338"/>
            <p:cNvCxnSpPr/>
            <p:nvPr/>
          </p:nvCxnSpPr>
          <p:spPr>
            <a:xfrm>
              <a:off y="2563811" x="4660900"/>
              <a:ext cy="136524" cx="1431924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39" name="Shape 339"/>
            <p:cNvCxnSpPr/>
            <p:nvPr/>
          </p:nvCxnSpPr>
          <p:spPr>
            <a:xfrm flipH="1">
              <a:off y="3152775" x="2435224"/>
              <a:ext cy="330200" cx="50165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y="3163886" x="2936875"/>
              <a:ext cy="319087" cx="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y="3182936" x="2936875"/>
              <a:ext cy="290512" cx="511174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2" name="Shape 342"/>
            <p:cNvCxnSpPr/>
            <p:nvPr/>
          </p:nvCxnSpPr>
          <p:spPr>
            <a:xfrm flipH="1">
              <a:off y="3152775" x="4194175"/>
              <a:ext cy="320675" cx="454024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3" name="Shape 343"/>
            <p:cNvCxnSpPr/>
            <p:nvPr/>
          </p:nvCxnSpPr>
          <p:spPr>
            <a:xfrm>
              <a:off y="3173411" x="4673600"/>
              <a:ext cy="300036" cx="9524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4" name="Shape 344"/>
            <p:cNvCxnSpPr/>
            <p:nvPr/>
          </p:nvCxnSpPr>
          <p:spPr>
            <a:xfrm>
              <a:off y="3182936" x="4673600"/>
              <a:ext cy="290512" cx="544511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5" name="Shape 345"/>
            <p:cNvCxnSpPr/>
            <p:nvPr/>
          </p:nvCxnSpPr>
          <p:spPr>
            <a:xfrm flipH="1">
              <a:off y="3143250" x="5918200"/>
              <a:ext cy="319087" cx="244474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y="3143250" x="6175375"/>
              <a:ext cy="330200" cx="266699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7" name="Shape 347"/>
            <p:cNvCxnSpPr/>
            <p:nvPr/>
          </p:nvCxnSpPr>
          <p:spPr>
            <a:xfrm flipH="1">
              <a:off y="3914775" x="5487987"/>
              <a:ext cy="238124" cx="441324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8" name="Shape 348"/>
            <p:cNvCxnSpPr/>
            <p:nvPr/>
          </p:nvCxnSpPr>
          <p:spPr>
            <a:xfrm>
              <a:off y="3924300" x="5942012"/>
              <a:ext cy="207961" cx="33336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y="3924300" x="6454775"/>
              <a:ext cy="228600" cx="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50" name="Shape 350"/>
            <p:cNvCxnSpPr/>
            <p:nvPr/>
          </p:nvCxnSpPr>
          <p:spPr>
            <a:xfrm flipH="1">
              <a:off y="3924300" x="2714624"/>
              <a:ext cy="279399" cx="22225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51" name="Shape 351"/>
            <p:cNvCxnSpPr/>
            <p:nvPr/>
          </p:nvCxnSpPr>
          <p:spPr>
            <a:xfrm>
              <a:off y="3924300" x="2960686"/>
              <a:ext cy="288925" cx="25400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y="3292475" x="1587500"/>
              <a:ext cy="9524" cx="5935662"/>
            </a:xfrm>
            <a:prstGeom prst="straightConnector1">
              <a:avLst/>
            </a:prstGeom>
            <a:noFill/>
            <a:ln w="50800" cap="rnd">
              <a:solidFill>
                <a:schemeClr val="dk2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y="4064000" x="1646236"/>
              <a:ext cy="0" cx="5935662"/>
            </a:xfrm>
            <a:prstGeom prst="straightConnector1">
              <a:avLst/>
            </a:prstGeom>
            <a:noFill/>
            <a:ln w="50800" cap="rnd">
              <a:solidFill>
                <a:schemeClr val="dk2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y="2252661" x="3786187"/>
              <a:ext cy="2647950" cx="0"/>
            </a:xfrm>
            <a:prstGeom prst="straightConnector1">
              <a:avLst/>
            </a:prstGeom>
            <a:noFill/>
            <a:ln w="50800" cap="rnd">
              <a:solidFill>
                <a:schemeClr val="dk2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sp>
          <p:nvSpPr>
            <p:cNvPr id="355" name="Shape 355"/>
            <p:cNvSpPr/>
            <p:nvPr/>
          </p:nvSpPr>
          <p:spPr>
            <a:xfrm>
              <a:off y="2266950" x="5045075"/>
              <a:ext cy="2651125" cx="560386"/>
            </a:xfrm>
            <a:custGeom>
              <a:pathLst>
                <a:path w="352" extrusionOk="0" h="1669">
                  <a:moveTo>
                    <a:pt y="0" x="352"/>
                  </a:moveTo>
                  <a:lnTo>
                    <a:pt y="972" x="352"/>
                  </a:lnTo>
                  <a:lnTo>
                    <a:pt y="1362" x="0"/>
                  </a:lnTo>
                  <a:lnTo>
                    <a:pt y="1669" x="0"/>
                  </a:lnTo>
                </a:path>
              </a:pathLst>
            </a:custGeom>
            <a:noFill/>
            <a:ln w="50800" cap="rnd">
              <a:solidFill>
                <a:schemeClr val="dk2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y="2633661" x="1633537"/>
              <a:ext cy="9524" cx="5937249"/>
            </a:xfrm>
            <a:prstGeom prst="straightConnector1">
              <a:avLst/>
            </a:prstGeom>
            <a:noFill/>
            <a:ln w="50800" cap="rnd">
              <a:solidFill>
                <a:schemeClr val="dk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57" name="Shape 35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y="352425" x="1309687"/>
            <a:ext cy="533399" cx="6603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Horizontal Partitioning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1268412" x="1358900"/>
            <a:ext cy="2095499" cx="6908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define separate branches of the module hierarchy for each major function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use control modules to coordinate communication between functions</a:t>
            </a:r>
          </a:p>
        </p:txBody>
      </p:sp>
      <p:sp>
        <p:nvSpPr>
          <p:cNvPr id="364" name="Shape 364"/>
          <p:cNvSpPr/>
          <p:nvPr/>
        </p:nvSpPr>
        <p:spPr>
          <a:xfrm>
            <a:off y="2936875" x="4262437"/>
            <a:ext cy="317500" cx="57467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y="3409950" x="2960686"/>
            <a:ext cy="317500" cx="57467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y="4037012" x="2678111"/>
            <a:ext cy="315912" cx="30162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y="3417887" x="4279900"/>
            <a:ext cy="315912" cx="57467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y="3417887" x="5427662"/>
            <a:ext cy="315912" cx="57467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y="4037012" x="3078161"/>
            <a:ext cy="315912" cx="30321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y="4037012" x="3478212"/>
            <a:ext cy="315912" cx="30321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y="4037012" x="4060825"/>
            <a:ext cy="315912" cx="30321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y="4037012" x="4462462"/>
            <a:ext cy="315912" cx="30162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y="4037012" x="4862512"/>
            <a:ext cy="315912" cx="30162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y="4029075" x="5408612"/>
            <a:ext cy="317500" cx="30321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y="4029075" x="5808662"/>
            <a:ext cy="317500" cx="30321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y="4583112" x="5045075"/>
            <a:ext cy="315912" cx="30162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y="4583112" x="5445125"/>
            <a:ext cy="315912" cx="30162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y="4583112" x="5845175"/>
            <a:ext cy="315912" cx="30321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y="4616450" x="2887661"/>
            <a:ext cy="315912" cx="30162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y="4616450" x="3287712"/>
            <a:ext cy="315912" cx="301624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1" name="Shape 381"/>
          <p:cNvCxnSpPr/>
          <p:nvPr/>
        </p:nvCxnSpPr>
        <p:spPr>
          <a:xfrm flipH="1">
            <a:off y="3279775" x="3275011"/>
            <a:ext cy="112711" cx="1274762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82" name="Shape 382"/>
          <p:cNvCxnSpPr/>
          <p:nvPr/>
        </p:nvCxnSpPr>
        <p:spPr>
          <a:xfrm>
            <a:off y="3295650" x="4549775"/>
            <a:ext cy="104774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y="3286125" x="4572000"/>
            <a:ext cy="106362" cx="111125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84" name="Shape 384"/>
          <p:cNvCxnSpPr/>
          <p:nvPr/>
        </p:nvCxnSpPr>
        <p:spPr>
          <a:xfrm flipH="1">
            <a:off y="3759200" x="2828924"/>
            <a:ext cy="260350" cx="392112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85" name="Shape 385"/>
          <p:cNvCxnSpPr/>
          <p:nvPr/>
        </p:nvCxnSpPr>
        <p:spPr>
          <a:xfrm>
            <a:off y="3767137" x="3221036"/>
            <a:ext cy="252412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86" name="Shape 386"/>
          <p:cNvCxnSpPr/>
          <p:nvPr/>
        </p:nvCxnSpPr>
        <p:spPr>
          <a:xfrm>
            <a:off y="3784600" x="3224211"/>
            <a:ext cy="227012" cx="3937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87" name="Shape 387"/>
          <p:cNvCxnSpPr/>
          <p:nvPr/>
        </p:nvCxnSpPr>
        <p:spPr>
          <a:xfrm flipH="1">
            <a:off y="3759200" x="4203699"/>
            <a:ext cy="252412" cx="3556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88" name="Shape 388"/>
          <p:cNvCxnSpPr/>
          <p:nvPr/>
        </p:nvCxnSpPr>
        <p:spPr>
          <a:xfrm>
            <a:off y="3776662" x="4579937"/>
            <a:ext cy="234949" cx="1587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89" name="Shape 389"/>
          <p:cNvCxnSpPr/>
          <p:nvPr/>
        </p:nvCxnSpPr>
        <p:spPr>
          <a:xfrm>
            <a:off y="3784600" x="4579937"/>
            <a:ext cy="227012" cx="420687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0" name="Shape 390"/>
          <p:cNvCxnSpPr/>
          <p:nvPr/>
        </p:nvCxnSpPr>
        <p:spPr>
          <a:xfrm flipH="1">
            <a:off y="3752850" x="5551487"/>
            <a:ext cy="250825" cx="1905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1" name="Shape 391"/>
          <p:cNvCxnSpPr/>
          <p:nvPr/>
        </p:nvCxnSpPr>
        <p:spPr>
          <a:xfrm>
            <a:off y="3752850" x="5754687"/>
            <a:ext cy="258762" cx="201611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2" name="Shape 392"/>
          <p:cNvCxnSpPr/>
          <p:nvPr/>
        </p:nvCxnSpPr>
        <p:spPr>
          <a:xfrm flipH="1">
            <a:off y="4371975" x="5213350"/>
            <a:ext cy="185736" cx="346074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3" name="Shape 393"/>
          <p:cNvCxnSpPr/>
          <p:nvPr/>
        </p:nvCxnSpPr>
        <p:spPr>
          <a:xfrm>
            <a:off y="4378325" x="5572125"/>
            <a:ext cy="161925" cx="20636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4" name="Shape 394"/>
          <p:cNvCxnSpPr/>
          <p:nvPr/>
        </p:nvCxnSpPr>
        <p:spPr>
          <a:xfrm>
            <a:off y="4378325" x="5969000"/>
            <a:ext cy="179386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5" name="Shape 395"/>
          <p:cNvCxnSpPr/>
          <p:nvPr/>
        </p:nvCxnSpPr>
        <p:spPr>
          <a:xfrm flipH="1">
            <a:off y="4378325" x="3047999"/>
            <a:ext cy="220662" cx="173037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6" name="Shape 396"/>
          <p:cNvCxnSpPr/>
          <p:nvPr/>
        </p:nvCxnSpPr>
        <p:spPr>
          <a:xfrm>
            <a:off y="4378325" x="3241675"/>
            <a:ext cy="227012" cx="193675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7" name="Shape 397"/>
          <p:cNvCxnSpPr/>
          <p:nvPr/>
        </p:nvCxnSpPr>
        <p:spPr>
          <a:xfrm>
            <a:off y="3040061" x="3884612"/>
            <a:ext cy="2116137" cx="0"/>
          </a:xfrm>
          <a:prstGeom prst="straightConnector1">
            <a:avLst/>
          </a:prstGeom>
          <a:noFill/>
          <a:ln w="508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98" name="Shape 398"/>
          <p:cNvSpPr/>
          <p:nvPr/>
        </p:nvSpPr>
        <p:spPr>
          <a:xfrm>
            <a:off y="3046411" x="4867275"/>
            <a:ext cy="2128837" cx="439736"/>
          </a:xfrm>
          <a:custGeom>
            <a:pathLst>
              <a:path w="276" extrusionOk="0" h="1340">
                <a:moveTo>
                  <a:pt y="0" x="276"/>
                </a:moveTo>
                <a:lnTo>
                  <a:pt y="780" x="276"/>
                </a:lnTo>
                <a:lnTo>
                  <a:pt y="1094" x="0"/>
                </a:lnTo>
                <a:lnTo>
                  <a:pt y="1340" x="0"/>
                </a:lnTo>
              </a:path>
            </a:pathLst>
          </a:custGeom>
          <a:noFill/>
          <a:ln w="508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/>
        </p:nvSpPr>
        <p:spPr>
          <a:xfrm>
            <a:off y="2954336" x="1839911"/>
            <a:ext cy="393700" cx="13938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1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y="2943225" x="5497512"/>
            <a:ext cy="393700" cx="13938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3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y="5054600" x="3605212"/>
            <a:ext cy="393700" cx="13938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2</a:t>
            </a: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y="454025" x="376237"/>
            <a:ext cy="533399" cx="83185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Vertical Partitioning:</a:t>
            </a:r>
            <a:b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</a:b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Factoring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1811336" x="808037"/>
            <a:ext cy="1720850" cx="74263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design so that decision making and work are stratified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decision making modules should reside at the top of the architecture</a:t>
            </a:r>
          </a:p>
        </p:txBody>
      </p:sp>
      <p:sp>
        <p:nvSpPr>
          <p:cNvPr id="409" name="Shape 409"/>
          <p:cNvSpPr/>
          <p:nvPr/>
        </p:nvSpPr>
        <p:spPr>
          <a:xfrm>
            <a:off y="3249611" x="3706812"/>
            <a:ext cy="252412" cx="449262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y="3632200" x="2678111"/>
            <a:ext cy="252412" cx="449262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y="4141787" x="2454275"/>
            <a:ext cy="250825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y="3638550" x="3721100"/>
            <a:ext cy="254000" cx="449262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y="3638550" x="4627562"/>
            <a:ext cy="254000" cx="449262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y="4141787" x="2771775"/>
            <a:ext cy="250825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y="4141787" x="3087686"/>
            <a:ext cy="250825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y="4141787" x="3548062"/>
            <a:ext cy="250825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y="4141787" x="3865562"/>
            <a:ext cy="250825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y="4141787" x="4181475"/>
            <a:ext cy="250825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y="4133850" x="4613275"/>
            <a:ext cy="252412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y="4133850" x="4929187"/>
            <a:ext cy="252412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y="4583112" x="4325937"/>
            <a:ext cy="252412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y="4583112" x="4641850"/>
            <a:ext cy="252412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y="4583112" x="4957762"/>
            <a:ext cy="252412" cx="234949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y="4610100" x="2620961"/>
            <a:ext cy="250825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y="4610100" x="2936875"/>
            <a:ext cy="250825" cx="233361"/>
          </a:xfrm>
          <a:prstGeom prst="rect">
            <a:avLst/>
          </a:prstGeom>
          <a:solidFill>
            <a:srgbClr val="790015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6" name="Shape 426"/>
          <p:cNvCxnSpPr/>
          <p:nvPr/>
        </p:nvCxnSpPr>
        <p:spPr>
          <a:xfrm flipH="1">
            <a:off y="3527425" x="2924175"/>
            <a:ext cy="85724" cx="1006474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7" name="Shape 427"/>
          <p:cNvCxnSpPr/>
          <p:nvPr/>
        </p:nvCxnSpPr>
        <p:spPr>
          <a:xfrm>
            <a:off y="3540125" x="3930650"/>
            <a:ext cy="80961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8" name="Shape 428"/>
          <p:cNvCxnSpPr/>
          <p:nvPr/>
        </p:nvCxnSpPr>
        <p:spPr>
          <a:xfrm>
            <a:off y="3533775" x="3951287"/>
            <a:ext cy="79375" cx="873125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9" name="Shape 429"/>
          <p:cNvCxnSpPr/>
          <p:nvPr/>
        </p:nvCxnSpPr>
        <p:spPr>
          <a:xfrm flipH="1">
            <a:off y="3917950" x="2571749"/>
            <a:ext cy="203199" cx="309561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0" name="Shape 430"/>
          <p:cNvCxnSpPr/>
          <p:nvPr/>
        </p:nvCxnSpPr>
        <p:spPr>
          <a:xfrm>
            <a:off y="3922712" x="2881311"/>
            <a:ext cy="198436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1" name="Shape 431"/>
          <p:cNvCxnSpPr/>
          <p:nvPr/>
        </p:nvCxnSpPr>
        <p:spPr>
          <a:xfrm>
            <a:off y="3937000" x="2886075"/>
            <a:ext cy="179386" cx="306386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2" name="Shape 432"/>
          <p:cNvCxnSpPr/>
          <p:nvPr/>
        </p:nvCxnSpPr>
        <p:spPr>
          <a:xfrm flipH="1">
            <a:off y="3917950" x="3657600"/>
            <a:ext cy="198436" cx="280987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3" name="Shape 433"/>
          <p:cNvCxnSpPr/>
          <p:nvPr/>
        </p:nvCxnSpPr>
        <p:spPr>
          <a:xfrm>
            <a:off y="3930650" x="3944937"/>
            <a:ext cy="185736" cx="22225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4" name="Shape 434"/>
          <p:cNvCxnSpPr/>
          <p:nvPr/>
        </p:nvCxnSpPr>
        <p:spPr>
          <a:xfrm>
            <a:off y="3937000" x="3957637"/>
            <a:ext cy="179386" cx="328611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5" name="Shape 435"/>
          <p:cNvCxnSpPr/>
          <p:nvPr/>
        </p:nvCxnSpPr>
        <p:spPr>
          <a:xfrm flipH="1">
            <a:off y="3910012" x="4722811"/>
            <a:ext cy="198436" cx="150811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6" name="Shape 436"/>
          <p:cNvCxnSpPr/>
          <p:nvPr/>
        </p:nvCxnSpPr>
        <p:spPr>
          <a:xfrm>
            <a:off y="3910012" x="4886325"/>
            <a:ext cy="206374" cx="153987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7" name="Shape 437"/>
          <p:cNvCxnSpPr/>
          <p:nvPr/>
        </p:nvCxnSpPr>
        <p:spPr>
          <a:xfrm flipH="1">
            <a:off y="4411662" x="4456112"/>
            <a:ext cy="146050" cx="27304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8" name="Shape 438"/>
          <p:cNvCxnSpPr/>
          <p:nvPr/>
        </p:nvCxnSpPr>
        <p:spPr>
          <a:xfrm>
            <a:off y="4418012" x="4741862"/>
            <a:ext cy="127000" cx="11112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9" name="Shape 439"/>
          <p:cNvCxnSpPr/>
          <p:nvPr/>
        </p:nvCxnSpPr>
        <p:spPr>
          <a:xfrm>
            <a:off y="4418012" x="5053012"/>
            <a:ext cy="139699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0" name="Shape 440"/>
          <p:cNvCxnSpPr/>
          <p:nvPr/>
        </p:nvCxnSpPr>
        <p:spPr>
          <a:xfrm flipH="1">
            <a:off y="4418012" x="2744786"/>
            <a:ext cy="173037" cx="136524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1" name="Shape 441"/>
          <p:cNvCxnSpPr/>
          <p:nvPr/>
        </p:nvCxnSpPr>
        <p:spPr>
          <a:xfrm>
            <a:off y="4418012" x="2900361"/>
            <a:ext cy="179386" cx="147636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2" name="Shape 442"/>
          <p:cNvCxnSpPr/>
          <p:nvPr/>
        </p:nvCxnSpPr>
        <p:spPr>
          <a:xfrm>
            <a:off y="4003675" x="2057400"/>
            <a:ext cy="4762" cx="3646487"/>
          </a:xfrm>
          <a:prstGeom prst="straightConnector1">
            <a:avLst/>
          </a:prstGeom>
          <a:noFill/>
          <a:ln w="508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3" name="Shape 443"/>
          <p:cNvCxnSpPr/>
          <p:nvPr/>
        </p:nvCxnSpPr>
        <p:spPr>
          <a:xfrm>
            <a:off y="4503737" x="2093911"/>
            <a:ext cy="0" cx="3646487"/>
          </a:xfrm>
          <a:prstGeom prst="straightConnector1">
            <a:avLst/>
          </a:prstGeom>
          <a:noFill/>
          <a:ln w="508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4" name="Shape 444"/>
          <p:cNvCxnSpPr/>
          <p:nvPr/>
        </p:nvCxnSpPr>
        <p:spPr>
          <a:xfrm>
            <a:off y="3575050" x="2085975"/>
            <a:ext cy="4762" cx="3646487"/>
          </a:xfrm>
          <a:prstGeom prst="straightConnector1">
            <a:avLst/>
          </a:prstGeom>
          <a:noFill/>
          <a:ln w="508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445" name="Shape 445"/>
          <p:cNvSpPr txBox="1"/>
          <p:nvPr/>
        </p:nvSpPr>
        <p:spPr>
          <a:xfrm>
            <a:off y="4567237" x="5556250"/>
            <a:ext cy="393700" cx="11557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workers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y="3167061" x="4862512"/>
            <a:ext cy="393700" cx="21859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decision-makers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/>
          <p:nvPr/>
        </p:nvSpPr>
        <p:spPr>
          <a:xfrm>
            <a:off y="1498600" x="677862"/>
            <a:ext cy="2362200" cx="7516812"/>
          </a:xfrm>
          <a:prstGeom prst="rect">
            <a:avLst/>
          </a:prstGeom>
          <a:solidFill>
            <a:srgbClr val="AD278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y="619125" x="1103312"/>
            <a:ext cy="233361" cx="70119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Why Partitioned Architecture?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1763711" x="857250"/>
            <a:ext cy="2792412" cx="76596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in software that is easier to test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leads to software that is easier to maintain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in propagation of fewer side effects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in software that is easier to extend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/>
          <p:nvPr/>
        </p:nvSpPr>
        <p:spPr>
          <a:xfrm>
            <a:off y="1308100" x="1524000"/>
            <a:ext cy="3441700" cx="6426200"/>
          </a:xfrm>
          <a:prstGeom prst="rect">
            <a:avLst/>
          </a:prstGeom>
          <a:solidFill>
            <a:srgbClr val="AD278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y="534987" x="1427162"/>
            <a:ext cy="268286" cx="65008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Structured Design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1430337" x="1739900"/>
            <a:ext cy="3933825" cx="60960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objective: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to derive a program architecture that is partitioned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approach: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DFD is mapped into a program architecture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PSPEC and STD are used to indicate the content of each module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notation: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 structure chart</a:t>
            </a: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y="407987" x="2297111"/>
            <a:ext cy="600075" cx="45465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Flow Characteristics</a:t>
            </a:r>
          </a:p>
        </p:txBody>
      </p:sp>
      <p:sp>
        <p:nvSpPr>
          <p:cNvPr id="469" name="Shape 469"/>
          <p:cNvSpPr/>
          <p:nvPr/>
        </p:nvSpPr>
        <p:spPr>
          <a:xfrm>
            <a:off y="1651000" x="2447925"/>
            <a:ext cy="327025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y="1639886" x="2438400"/>
            <a:ext cy="349250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y="1508125" x="3008311"/>
            <a:ext cy="317500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y="1497012" x="2997200"/>
            <a:ext cy="339724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y="2043111" x="3008311"/>
            <a:ext cy="328611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y="2032000" x="2997200"/>
            <a:ext cy="350837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y="1727200" x="3579812"/>
            <a:ext cy="315912" cx="2952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y="1716086" x="3568700"/>
            <a:ext cy="338136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y="1651000" x="4127500"/>
            <a:ext cy="327025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y="1639886" x="4116387"/>
            <a:ext cy="349250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y="1584325" x="4665662"/>
            <a:ext cy="317500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y="1574800" x="4654550"/>
            <a:ext cy="338136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y="1508125" x="5214937"/>
            <a:ext cy="317500" cx="2952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y="1497012" x="5203825"/>
            <a:ext cy="339724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y="1431925" x="5753100"/>
            <a:ext cy="317500" cx="2952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y="1420812" x="5741987"/>
            <a:ext cy="338136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y="2022475" x="5137150"/>
            <a:ext cy="315912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y="2011361" x="5126037"/>
            <a:ext cy="338136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y="2174875" x="5630862"/>
            <a:ext cy="315912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y="2163761" x="5621337"/>
            <a:ext cy="338136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y="3222625" x="4084637"/>
            <a:ext cy="327025" cx="2952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y="3211511" x="4073525"/>
            <a:ext cy="349250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y="3025775" x="3590925"/>
            <a:ext cy="328611" cx="2952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y="3014661" x="3579812"/>
            <a:ext cy="350837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y="3124200" x="5291137"/>
            <a:ext cy="328611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y="3113086" x="5280025"/>
            <a:ext cy="349250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y="2906711" x="5884862"/>
            <a:ext cy="315912" cx="2952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y="2895600" x="5873750"/>
            <a:ext cy="338136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y="2960686" x="6553200"/>
            <a:ext cy="317500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y="2949575" x="6542087"/>
            <a:ext cy="338136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y="3746500" x="5214937"/>
            <a:ext cy="317500" cx="2952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y="3735387" x="5203825"/>
            <a:ext cy="339724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y="3844925" x="5829300"/>
            <a:ext cy="317500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y="3833812" x="5818187"/>
            <a:ext cy="339724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y="3495675" x="6300787"/>
            <a:ext cy="317500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y="3484562" x="6289675"/>
            <a:ext cy="338136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y="4238625" x="6278562"/>
            <a:ext cy="315912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y="4227512" x="6267450"/>
            <a:ext cy="338136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y="3889375" x="6794500"/>
            <a:ext cy="315912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y="3878262" x="6783386"/>
            <a:ext cy="338136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y="4162425" x="4699000"/>
            <a:ext cy="315912" cx="2952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y="4151312" x="4687887"/>
            <a:ext cy="338136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y="4675187" x="5016500"/>
            <a:ext cy="315912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y="4664075" x="5005387"/>
            <a:ext cy="338136" cx="319087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y="4926012" x="5510212"/>
            <a:ext cy="317500" cx="2968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y="4914900" x="5500687"/>
            <a:ext cy="338136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y="1738311" x="2141536"/>
            <a:ext cy="87312" cx="274638"/>
            <a:chOff y="1738311" x="2141536"/>
            <a:chExt cy="87312" cx="274638"/>
          </a:xfrm>
        </p:grpSpPr>
        <p:sp>
          <p:nvSpPr>
            <p:cNvPr id="516" name="Shape 516"/>
            <p:cNvSpPr/>
            <p:nvPr/>
          </p:nvSpPr>
          <p:spPr>
            <a:xfrm>
              <a:off y="1738311" x="2228850"/>
              <a:ext cy="87312" cx="187325"/>
            </a:xfrm>
            <a:custGeom>
              <a:pathLst>
                <a:path w="118" extrusionOk="0" h="55">
                  <a:moveTo>
                    <a:pt y="41" x="118"/>
                  </a:moveTo>
                  <a:lnTo>
                    <a:pt y="55" x="0"/>
                  </a:lnTo>
                  <a:lnTo>
                    <a:pt y="27" x="0"/>
                  </a:lnTo>
                  <a:lnTo>
                    <a:pt y="0" x="7"/>
                  </a:lnTo>
                  <a:lnTo>
                    <a:pt y="41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17" name="Shape 517"/>
            <p:cNvCxnSpPr/>
            <p:nvPr/>
          </p:nvCxnSpPr>
          <p:spPr>
            <a:xfrm>
              <a:off y="1770061" x="2141536"/>
              <a:ext cy="1587" cx="76199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18" name="Shape 518"/>
          <p:cNvGrpSpPr/>
          <p:nvPr/>
        </p:nvGrpSpPr>
        <p:grpSpPr>
          <a:xfrm>
            <a:off y="3092450" x="3282950"/>
            <a:ext cy="87312" cx="274637"/>
            <a:chOff y="3092450" x="3282950"/>
            <a:chExt cy="87312" cx="274637"/>
          </a:xfrm>
        </p:grpSpPr>
        <p:sp>
          <p:nvSpPr>
            <p:cNvPr id="519" name="Shape 519"/>
            <p:cNvSpPr/>
            <p:nvPr/>
          </p:nvSpPr>
          <p:spPr>
            <a:xfrm>
              <a:off y="3092450" x="3370262"/>
              <a:ext cy="87312" cx="187325"/>
            </a:xfrm>
            <a:custGeom>
              <a:pathLst>
                <a:path w="118" extrusionOk="0" h="55">
                  <a:moveTo>
                    <a:pt y="41" x="118"/>
                  </a:moveTo>
                  <a:lnTo>
                    <a:pt y="55" x="0"/>
                  </a:lnTo>
                  <a:lnTo>
                    <a:pt y="27" x="0"/>
                  </a:lnTo>
                  <a:lnTo>
                    <a:pt y="0" x="7"/>
                  </a:lnTo>
                  <a:lnTo>
                    <a:pt y="41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Shape 520"/>
            <p:cNvCxnSpPr/>
            <p:nvPr/>
          </p:nvCxnSpPr>
          <p:spPr>
            <a:xfrm>
              <a:off y="3113086" x="3282950"/>
              <a:ext cy="11112" cx="76199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21" name="Shape 521"/>
          <p:cNvGrpSpPr/>
          <p:nvPr/>
        </p:nvGrpSpPr>
        <p:grpSpPr>
          <a:xfrm>
            <a:off y="4238625" x="4391025"/>
            <a:ext cy="98425" cx="285750"/>
            <a:chOff y="4238625" x="4391025"/>
            <a:chExt cy="98425" cx="285750"/>
          </a:xfrm>
        </p:grpSpPr>
        <p:sp>
          <p:nvSpPr>
            <p:cNvPr id="522" name="Shape 522"/>
            <p:cNvSpPr/>
            <p:nvPr/>
          </p:nvSpPr>
          <p:spPr>
            <a:xfrm>
              <a:off y="4238625" x="4479925"/>
              <a:ext cy="98425" cx="196850"/>
            </a:xfrm>
            <a:custGeom>
              <a:pathLst>
                <a:path w="124" extrusionOk="0" h="62">
                  <a:moveTo>
                    <a:pt y="41" x="124"/>
                  </a:moveTo>
                  <a:lnTo>
                    <a:pt y="62" x="0"/>
                  </a:lnTo>
                  <a:lnTo>
                    <a:pt y="34" x="6"/>
                  </a:lnTo>
                  <a:lnTo>
                    <a:pt y="0" x="6"/>
                  </a:lnTo>
                  <a:lnTo>
                    <a:pt y="41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23" name="Shape 523"/>
            <p:cNvCxnSpPr/>
            <p:nvPr/>
          </p:nvCxnSpPr>
          <p:spPr>
            <a:xfrm>
              <a:off y="4270375" x="4391025"/>
              <a:ext cy="11112" cx="88900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24" name="Shape 524"/>
          <p:cNvGrpSpPr/>
          <p:nvPr/>
        </p:nvGrpSpPr>
        <p:grpSpPr>
          <a:xfrm>
            <a:off y="3157536" x="5005387"/>
            <a:ext cy="98425" cx="285750"/>
            <a:chOff y="3157536" x="5005387"/>
            <a:chExt cy="98425" cx="285750"/>
          </a:xfrm>
        </p:grpSpPr>
        <p:sp>
          <p:nvSpPr>
            <p:cNvPr id="525" name="Shape 525"/>
            <p:cNvSpPr/>
            <p:nvPr/>
          </p:nvSpPr>
          <p:spPr>
            <a:xfrm>
              <a:off y="3157536" x="5094287"/>
              <a:ext cy="98425" cx="196850"/>
            </a:xfrm>
            <a:custGeom>
              <a:pathLst>
                <a:path w="124" extrusionOk="0" h="62">
                  <a:moveTo>
                    <a:pt y="41" x="124"/>
                  </a:moveTo>
                  <a:lnTo>
                    <a:pt y="62" x="0"/>
                  </a:lnTo>
                  <a:lnTo>
                    <a:pt y="34" x="7"/>
                  </a:lnTo>
                  <a:lnTo>
                    <a:pt y="0" x="7"/>
                  </a:lnTo>
                  <a:lnTo>
                    <a:pt y="41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26" name="Shape 526"/>
            <p:cNvCxnSpPr/>
            <p:nvPr/>
          </p:nvCxnSpPr>
          <p:spPr>
            <a:xfrm>
              <a:off y="3190875" x="5005387"/>
              <a:ext cy="9524" cx="88900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27" name="Shape 527"/>
          <p:cNvGrpSpPr/>
          <p:nvPr/>
        </p:nvGrpSpPr>
        <p:grpSpPr>
          <a:xfrm>
            <a:off y="1704975" x="2733675"/>
            <a:ext cy="98425" cx="252411"/>
            <a:chOff y="1704975" x="2733675"/>
            <a:chExt cy="98425" cx="252411"/>
          </a:xfrm>
        </p:grpSpPr>
        <p:sp>
          <p:nvSpPr>
            <p:cNvPr id="528" name="Shape 528"/>
            <p:cNvSpPr/>
            <p:nvPr/>
          </p:nvSpPr>
          <p:spPr>
            <a:xfrm>
              <a:off y="1704975" x="2800350"/>
              <a:ext cy="98425" cx="185736"/>
            </a:xfrm>
            <a:custGeom>
              <a:pathLst>
                <a:path w="117" extrusionOk="0" h="62">
                  <a:moveTo>
                    <a:pt y="0" x="117"/>
                  </a:moveTo>
                  <a:lnTo>
                    <a:pt y="62" x="14"/>
                  </a:lnTo>
                  <a:lnTo>
                    <a:pt y="34" x="7"/>
                  </a:lnTo>
                  <a:lnTo>
                    <a:pt y="7" x="0"/>
                  </a:lnTo>
                  <a:lnTo>
                    <a:pt y="0" x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Shape 529"/>
            <p:cNvCxnSpPr/>
            <p:nvPr/>
          </p:nvCxnSpPr>
          <p:spPr>
            <a:xfrm rot="10800000" flipH="1">
              <a:off y="1749424" x="2733675"/>
              <a:ext cy="20636" cx="66674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30" name="Shape 530"/>
          <p:cNvGrpSpPr/>
          <p:nvPr/>
        </p:nvGrpSpPr>
        <p:grpSpPr>
          <a:xfrm>
            <a:off y="1890711" x="2701925"/>
            <a:ext cy="228600" cx="339725"/>
            <a:chOff y="1890711" x="2701925"/>
            <a:chExt cy="228600" cx="339725"/>
          </a:xfrm>
        </p:grpSpPr>
        <p:sp>
          <p:nvSpPr>
            <p:cNvPr id="531" name="Shape 531"/>
            <p:cNvSpPr/>
            <p:nvPr/>
          </p:nvSpPr>
          <p:spPr>
            <a:xfrm>
              <a:off y="1978025" x="2854325"/>
              <a:ext cy="141286" cx="187325"/>
            </a:xfrm>
            <a:custGeom>
              <a:pathLst>
                <a:path w="118" extrusionOk="0" h="89">
                  <a:moveTo>
                    <a:pt y="89" x="118"/>
                  </a:moveTo>
                  <a:lnTo>
                    <a:pt y="48" x="0"/>
                  </a:lnTo>
                  <a:lnTo>
                    <a:pt y="21" x="21"/>
                  </a:lnTo>
                  <a:lnTo>
                    <a:pt y="0" x="35"/>
                  </a:lnTo>
                  <a:lnTo>
                    <a:pt y="89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32" name="Shape 532"/>
            <p:cNvCxnSpPr/>
            <p:nvPr/>
          </p:nvCxnSpPr>
          <p:spPr>
            <a:xfrm>
              <a:off y="1890711" x="2701925"/>
              <a:ext cy="109537" cx="174625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33" name="Shape 533"/>
          <p:cNvGrpSpPr/>
          <p:nvPr/>
        </p:nvGrpSpPr>
        <p:grpSpPr>
          <a:xfrm>
            <a:off y="1693861" x="3294062"/>
            <a:ext cy="131763" cx="285750"/>
            <a:chOff y="1693861" x="3294062"/>
            <a:chExt cy="131763" cx="285750"/>
          </a:xfrm>
        </p:grpSpPr>
        <p:sp>
          <p:nvSpPr>
            <p:cNvPr id="534" name="Shape 534"/>
            <p:cNvSpPr/>
            <p:nvPr/>
          </p:nvSpPr>
          <p:spPr>
            <a:xfrm>
              <a:off y="1704975" x="3392487"/>
              <a:ext cy="120650" cx="187325"/>
            </a:xfrm>
            <a:custGeom>
              <a:pathLst>
                <a:path w="118" extrusionOk="0" h="76">
                  <a:moveTo>
                    <a:pt y="76" x="118"/>
                  </a:moveTo>
                  <a:lnTo>
                    <a:pt y="55" x="0"/>
                  </a:lnTo>
                  <a:lnTo>
                    <a:pt y="28" x="14"/>
                  </a:lnTo>
                  <a:lnTo>
                    <a:pt y="0" x="21"/>
                  </a:lnTo>
                  <a:lnTo>
                    <a:pt y="76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35" name="Shape 535"/>
            <p:cNvCxnSpPr/>
            <p:nvPr/>
          </p:nvCxnSpPr>
          <p:spPr>
            <a:xfrm>
              <a:off y="1693861" x="3294062"/>
              <a:ext cy="44450" cx="109537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36" name="Shape 536"/>
          <p:cNvGrpSpPr/>
          <p:nvPr/>
        </p:nvGrpSpPr>
        <p:grpSpPr>
          <a:xfrm>
            <a:off y="2000250" x="3294062"/>
            <a:ext cy="163511" cx="285750"/>
            <a:chOff y="2000250" x="3294062"/>
            <a:chExt cy="163511" cx="285750"/>
          </a:xfrm>
        </p:grpSpPr>
        <p:sp>
          <p:nvSpPr>
            <p:cNvPr id="537" name="Shape 537"/>
            <p:cNvSpPr/>
            <p:nvPr/>
          </p:nvSpPr>
          <p:spPr>
            <a:xfrm>
              <a:off y="2000250" x="3392487"/>
              <a:ext cy="130175" cx="187325"/>
            </a:xfrm>
            <a:custGeom>
              <a:pathLst>
                <a:path w="118" extrusionOk="0" h="82">
                  <a:moveTo>
                    <a:pt y="0" x="118"/>
                  </a:moveTo>
                  <a:lnTo>
                    <a:pt y="82" x="35"/>
                  </a:lnTo>
                  <a:lnTo>
                    <a:pt y="62" x="21"/>
                  </a:lnTo>
                  <a:lnTo>
                    <a:pt y="34" x="0"/>
                  </a:lnTo>
                  <a:lnTo>
                    <a:pt y="0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38" name="Shape 538"/>
            <p:cNvCxnSpPr/>
            <p:nvPr/>
          </p:nvCxnSpPr>
          <p:spPr>
            <a:xfrm rot="10800000" flipH="1">
              <a:off y="2087561" x="3294062"/>
              <a:ext cy="76199" cx="120649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39" name="Shape 539"/>
          <p:cNvGrpSpPr/>
          <p:nvPr/>
        </p:nvGrpSpPr>
        <p:grpSpPr>
          <a:xfrm>
            <a:off y="1814511" x="3863975"/>
            <a:ext cy="87312" cx="263525"/>
            <a:chOff y="1814511" x="3863975"/>
            <a:chExt cy="87312" cx="263525"/>
          </a:xfrm>
        </p:grpSpPr>
        <p:sp>
          <p:nvSpPr>
            <p:cNvPr id="540" name="Shape 540"/>
            <p:cNvSpPr/>
            <p:nvPr/>
          </p:nvSpPr>
          <p:spPr>
            <a:xfrm>
              <a:off y="1814511" x="3930650"/>
              <a:ext cy="87312" cx="196850"/>
            </a:xfrm>
            <a:custGeom>
              <a:pathLst>
                <a:path w="124" extrusionOk="0" h="55">
                  <a:moveTo>
                    <a:pt y="7" x="124"/>
                  </a:moveTo>
                  <a:lnTo>
                    <a:pt y="55" x="14"/>
                  </a:lnTo>
                  <a:lnTo>
                    <a:pt y="27" x="7"/>
                  </a:lnTo>
                  <a:lnTo>
                    <a:pt y="0" x="0"/>
                  </a:lnTo>
                  <a:lnTo>
                    <a:pt y="7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41" name="Shape 541"/>
            <p:cNvCxnSpPr/>
            <p:nvPr/>
          </p:nvCxnSpPr>
          <p:spPr>
            <a:xfrm rot="10800000" flipH="1">
              <a:off y="1846261" x="3863975"/>
              <a:ext cy="22225" cx="66674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42" name="Shape 542"/>
          <p:cNvGrpSpPr/>
          <p:nvPr/>
        </p:nvGrpSpPr>
        <p:grpSpPr>
          <a:xfrm>
            <a:off y="1727200" x="4413250"/>
            <a:ext cy="87312" cx="230187"/>
            <a:chOff y="1727200" x="4413250"/>
            <a:chExt cy="87312" cx="230187"/>
          </a:xfrm>
        </p:grpSpPr>
        <p:sp>
          <p:nvSpPr>
            <p:cNvPr id="543" name="Shape 543"/>
            <p:cNvSpPr/>
            <p:nvPr/>
          </p:nvSpPr>
          <p:spPr>
            <a:xfrm>
              <a:off y="1727200" x="4446587"/>
              <a:ext cy="87312" cx="196850"/>
            </a:xfrm>
            <a:custGeom>
              <a:pathLst>
                <a:path w="124" extrusionOk="0" h="55">
                  <a:moveTo>
                    <a:pt y="14" x="124"/>
                  </a:moveTo>
                  <a:lnTo>
                    <a:pt y="55" x="7"/>
                  </a:lnTo>
                  <a:lnTo>
                    <a:pt y="27" x="7"/>
                  </a:lnTo>
                  <a:lnTo>
                    <a:pt y="0" x="0"/>
                  </a:lnTo>
                  <a:lnTo>
                    <a:pt y="14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44" name="Shape 544"/>
            <p:cNvCxnSpPr/>
            <p:nvPr/>
          </p:nvCxnSpPr>
          <p:spPr>
            <a:xfrm rot="10800000" flipH="1">
              <a:off y="1758949" x="4413250"/>
              <a:ext cy="11112" cx="33336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45" name="Shape 545"/>
          <p:cNvGrpSpPr/>
          <p:nvPr/>
        </p:nvGrpSpPr>
        <p:grpSpPr>
          <a:xfrm>
            <a:off y="1671636" x="4951412"/>
            <a:ext cy="87312" cx="230187"/>
            <a:chOff y="1671636" x="4951412"/>
            <a:chExt cy="87312" cx="230187"/>
          </a:xfrm>
        </p:grpSpPr>
        <p:sp>
          <p:nvSpPr>
            <p:cNvPr id="546" name="Shape 546"/>
            <p:cNvSpPr/>
            <p:nvPr/>
          </p:nvSpPr>
          <p:spPr>
            <a:xfrm>
              <a:off y="1671636" x="4994275"/>
              <a:ext cy="87312" cx="187325"/>
            </a:xfrm>
            <a:custGeom>
              <a:pathLst>
                <a:path w="118" extrusionOk="0" h="55">
                  <a:moveTo>
                    <a:pt y="7" x="118"/>
                  </a:moveTo>
                  <a:lnTo>
                    <a:pt y="55" x="14"/>
                  </a:lnTo>
                  <a:lnTo>
                    <a:pt y="28" x="7"/>
                  </a:lnTo>
                  <a:lnTo>
                    <a:pt y="0" x="0"/>
                  </a:lnTo>
                  <a:lnTo>
                    <a:pt y="7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47" name="Shape 547"/>
            <p:cNvCxnSpPr/>
            <p:nvPr/>
          </p:nvCxnSpPr>
          <p:spPr>
            <a:xfrm rot="10800000" flipH="1">
              <a:off y="1704974" x="4951412"/>
              <a:ext cy="11112" cx="42861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48" name="Shape 548"/>
          <p:cNvGrpSpPr/>
          <p:nvPr/>
        </p:nvGrpSpPr>
        <p:grpSpPr>
          <a:xfrm>
            <a:off y="1595437" x="5500687"/>
            <a:ext cy="98425" cx="252412"/>
            <a:chOff y="1595437" x="5500687"/>
            <a:chExt cy="98425" cx="252412"/>
          </a:xfrm>
        </p:grpSpPr>
        <p:sp>
          <p:nvSpPr>
            <p:cNvPr id="549" name="Shape 549"/>
            <p:cNvSpPr/>
            <p:nvPr/>
          </p:nvSpPr>
          <p:spPr>
            <a:xfrm>
              <a:off y="1595437" x="5565775"/>
              <a:ext cy="98425" cx="187325"/>
            </a:xfrm>
            <a:custGeom>
              <a:pathLst>
                <a:path w="118" extrusionOk="0" h="62">
                  <a:moveTo>
                    <a:pt y="21" x="118"/>
                  </a:moveTo>
                  <a:lnTo>
                    <a:pt y="62" x="7"/>
                  </a:lnTo>
                  <a:lnTo>
                    <a:pt y="35" x="0"/>
                  </a:lnTo>
                  <a:lnTo>
                    <a:pt y="0" x="0"/>
                  </a:lnTo>
                  <a:lnTo>
                    <a:pt y="21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50" name="Shape 550"/>
            <p:cNvCxnSpPr/>
            <p:nvPr/>
          </p:nvCxnSpPr>
          <p:spPr>
            <a:xfrm>
              <a:off y="1639886" x="5500687"/>
              <a:ext cy="1587" cx="53974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51" name="Shape 551"/>
          <p:cNvGrpSpPr/>
          <p:nvPr/>
        </p:nvGrpSpPr>
        <p:grpSpPr>
          <a:xfrm>
            <a:off y="1508125" x="6037262"/>
            <a:ext cy="87312" cx="384175"/>
            <a:chOff y="1508125" x="6037262"/>
            <a:chExt cy="87312" cx="384175"/>
          </a:xfrm>
        </p:grpSpPr>
        <p:sp>
          <p:nvSpPr>
            <p:cNvPr id="552" name="Shape 552"/>
            <p:cNvSpPr/>
            <p:nvPr/>
          </p:nvSpPr>
          <p:spPr>
            <a:xfrm>
              <a:off y="1508125" x="6224587"/>
              <a:ext cy="87312" cx="196850"/>
            </a:xfrm>
            <a:custGeom>
              <a:pathLst>
                <a:path w="124" extrusionOk="0" h="55">
                  <a:moveTo>
                    <a:pt y="14" x="124"/>
                  </a:moveTo>
                  <a:lnTo>
                    <a:pt y="55" x="7"/>
                  </a:lnTo>
                  <a:lnTo>
                    <a:pt y="28" x="7"/>
                  </a:lnTo>
                  <a:lnTo>
                    <a:pt y="0" x="0"/>
                  </a:lnTo>
                  <a:lnTo>
                    <a:pt y="14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Shape 553"/>
            <p:cNvCxnSpPr/>
            <p:nvPr/>
          </p:nvCxnSpPr>
          <p:spPr>
            <a:xfrm rot="10800000" flipH="1">
              <a:off y="1541462" x="6037262"/>
              <a:ext cy="33336" cx="187324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54" name="Shape 554"/>
          <p:cNvGrpSpPr/>
          <p:nvPr/>
        </p:nvGrpSpPr>
        <p:grpSpPr>
          <a:xfrm>
            <a:off y="1836736" x="4906962"/>
            <a:ext cy="239711" cx="252412"/>
            <a:chOff y="1836736" x="4906962"/>
            <a:chExt cy="239711" cx="252412"/>
          </a:xfrm>
        </p:grpSpPr>
        <p:sp>
          <p:nvSpPr>
            <p:cNvPr id="555" name="Shape 555"/>
            <p:cNvSpPr/>
            <p:nvPr/>
          </p:nvSpPr>
          <p:spPr>
            <a:xfrm>
              <a:off y="1912936" x="4994275"/>
              <a:ext cy="163511" cx="165100"/>
            </a:xfrm>
            <a:custGeom>
              <a:pathLst>
                <a:path w="104" extrusionOk="0" h="103">
                  <a:moveTo>
                    <a:pt y="103" x="104"/>
                  </a:moveTo>
                  <a:lnTo>
                    <a:pt y="41" x="0"/>
                  </a:lnTo>
                  <a:lnTo>
                    <a:pt y="20" x="14"/>
                  </a:lnTo>
                  <a:lnTo>
                    <a:pt y="0" x="35"/>
                  </a:lnTo>
                  <a:lnTo>
                    <a:pt y="103" x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56" name="Shape 556"/>
            <p:cNvCxnSpPr/>
            <p:nvPr/>
          </p:nvCxnSpPr>
          <p:spPr>
            <a:xfrm>
              <a:off y="1836736" x="4906962"/>
              <a:ext cy="98425" cx="98425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57" name="Shape 557"/>
          <p:cNvGrpSpPr/>
          <p:nvPr/>
        </p:nvGrpSpPr>
        <p:grpSpPr>
          <a:xfrm>
            <a:off y="2185986" x="5422900"/>
            <a:ext cy="107950" cx="207962"/>
            <a:chOff y="2185986" x="5422900"/>
            <a:chExt cy="107950" cx="207962"/>
          </a:xfrm>
        </p:grpSpPr>
        <p:sp>
          <p:nvSpPr>
            <p:cNvPr id="558" name="Shape 558"/>
            <p:cNvSpPr/>
            <p:nvPr/>
          </p:nvSpPr>
          <p:spPr>
            <a:xfrm>
              <a:off y="2185986" x="5434012"/>
              <a:ext cy="107950" cx="196850"/>
            </a:xfrm>
            <a:custGeom>
              <a:pathLst>
                <a:path w="124" extrusionOk="0" h="68">
                  <a:moveTo>
                    <a:pt y="68" x="124"/>
                  </a:moveTo>
                  <a:lnTo>
                    <a:pt y="55" x="0"/>
                  </a:lnTo>
                  <a:lnTo>
                    <a:pt y="27" x="14"/>
                  </a:lnTo>
                  <a:lnTo>
                    <a:pt y="0" x="21"/>
                  </a:lnTo>
                  <a:lnTo>
                    <a:pt y="68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59" name="Shape 559"/>
            <p:cNvCxnSpPr/>
            <p:nvPr/>
          </p:nvCxnSpPr>
          <p:spPr>
            <a:xfrm>
              <a:off y="2206625" x="5422900"/>
              <a:ext cy="11112" cx="22225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60" name="Shape 560"/>
          <p:cNvGrpSpPr/>
          <p:nvPr/>
        </p:nvGrpSpPr>
        <p:grpSpPr>
          <a:xfrm>
            <a:off y="2360611" x="5916612"/>
            <a:ext cy="109538" cx="428625"/>
            <a:chOff y="2360611" x="5916612"/>
            <a:chExt cy="109538" cx="428625"/>
          </a:xfrm>
        </p:grpSpPr>
        <p:sp>
          <p:nvSpPr>
            <p:cNvPr id="561" name="Shape 561"/>
            <p:cNvSpPr/>
            <p:nvPr/>
          </p:nvSpPr>
          <p:spPr>
            <a:xfrm>
              <a:off y="2371725" x="6157912"/>
              <a:ext cy="98425" cx="187325"/>
            </a:xfrm>
            <a:custGeom>
              <a:pathLst>
                <a:path w="118" extrusionOk="0" h="62">
                  <a:moveTo>
                    <a:pt y="62" x="118"/>
                  </a:moveTo>
                  <a:lnTo>
                    <a:pt y="62" x="0"/>
                  </a:lnTo>
                  <a:lnTo>
                    <a:pt y="34" x="0"/>
                  </a:lnTo>
                  <a:lnTo>
                    <a:pt y="0" x="7"/>
                  </a:lnTo>
                  <a:lnTo>
                    <a:pt y="62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62" name="Shape 562"/>
            <p:cNvCxnSpPr/>
            <p:nvPr/>
          </p:nvCxnSpPr>
          <p:spPr>
            <a:xfrm>
              <a:off y="2360611" x="5916612"/>
              <a:ext cy="53974" cx="230186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63" name="Shape 563"/>
          <p:cNvGrpSpPr/>
          <p:nvPr/>
        </p:nvGrpSpPr>
        <p:grpSpPr>
          <a:xfrm>
            <a:off y="3222625" x="3875087"/>
            <a:ext cy="98425" cx="230187"/>
            <a:chOff y="3222625" x="3875087"/>
            <a:chExt cy="98425" cx="230187"/>
          </a:xfrm>
        </p:grpSpPr>
        <p:sp>
          <p:nvSpPr>
            <p:cNvPr id="564" name="Shape 564"/>
            <p:cNvSpPr/>
            <p:nvPr/>
          </p:nvSpPr>
          <p:spPr>
            <a:xfrm>
              <a:off y="3222625" x="3908425"/>
              <a:ext cy="98425" cx="196850"/>
            </a:xfrm>
            <a:custGeom>
              <a:pathLst>
                <a:path w="124" extrusionOk="0" h="62">
                  <a:moveTo>
                    <a:pt y="62" x="124"/>
                  </a:moveTo>
                  <a:lnTo>
                    <a:pt y="55" x="0"/>
                  </a:lnTo>
                  <a:lnTo>
                    <a:pt y="28" x="14"/>
                  </a:lnTo>
                  <a:lnTo>
                    <a:pt y="0" x="21"/>
                  </a:lnTo>
                  <a:lnTo>
                    <a:pt y="62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65" name="Shape 565"/>
            <p:cNvCxnSpPr/>
            <p:nvPr/>
          </p:nvCxnSpPr>
          <p:spPr>
            <a:xfrm>
              <a:off y="3244850" x="3875087"/>
              <a:ext cy="11112" cx="44450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66" name="Shape 566"/>
          <p:cNvGrpSpPr/>
          <p:nvPr/>
        </p:nvGrpSpPr>
        <p:grpSpPr>
          <a:xfrm>
            <a:off y="3408362" x="4368800"/>
            <a:ext cy="141287" cx="231775"/>
            <a:chOff y="3408362" x="4368800"/>
            <a:chExt cy="141287" cx="231775"/>
          </a:xfrm>
        </p:grpSpPr>
        <p:sp>
          <p:nvSpPr>
            <p:cNvPr id="567" name="Shape 567"/>
            <p:cNvSpPr/>
            <p:nvPr/>
          </p:nvSpPr>
          <p:spPr>
            <a:xfrm>
              <a:off y="3419475" x="4413250"/>
              <a:ext cy="130175" cx="187325"/>
            </a:xfrm>
            <a:custGeom>
              <a:pathLst>
                <a:path w="118" extrusionOk="0" h="82">
                  <a:moveTo>
                    <a:pt y="82" x="118"/>
                  </a:moveTo>
                  <a:lnTo>
                    <a:pt y="48" x="0"/>
                  </a:lnTo>
                  <a:lnTo>
                    <a:pt y="21" x="14"/>
                  </a:lnTo>
                  <a:lnTo>
                    <a:pt y="0" x="28"/>
                  </a:lnTo>
                  <a:lnTo>
                    <a:pt y="82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Shape 568"/>
            <p:cNvCxnSpPr/>
            <p:nvPr/>
          </p:nvCxnSpPr>
          <p:spPr>
            <a:xfrm>
              <a:off y="3408362" x="4368800"/>
              <a:ext cy="33336" cx="55561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69" name="Shape 569"/>
          <p:cNvGrpSpPr/>
          <p:nvPr/>
        </p:nvGrpSpPr>
        <p:grpSpPr>
          <a:xfrm>
            <a:off y="3681412" x="4864100"/>
            <a:ext cy="131762" cx="350837"/>
            <a:chOff y="3681412" x="4864100"/>
            <a:chExt cy="131762" cx="350837"/>
          </a:xfrm>
        </p:grpSpPr>
        <p:sp>
          <p:nvSpPr>
            <p:cNvPr id="570" name="Shape 570"/>
            <p:cNvSpPr/>
            <p:nvPr/>
          </p:nvSpPr>
          <p:spPr>
            <a:xfrm>
              <a:off y="3714750" x="5027612"/>
              <a:ext cy="98425" cx="187325"/>
            </a:xfrm>
            <a:custGeom>
              <a:pathLst>
                <a:path w="118" extrusionOk="0" h="62">
                  <a:moveTo>
                    <a:pt y="62" x="118"/>
                  </a:moveTo>
                  <a:lnTo>
                    <a:pt y="55" x="0"/>
                  </a:lnTo>
                  <a:lnTo>
                    <a:pt y="27" x="7"/>
                  </a:lnTo>
                  <a:lnTo>
                    <a:pt y="0" x="14"/>
                  </a:lnTo>
                  <a:lnTo>
                    <a:pt y="62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71" name="Shape 571"/>
            <p:cNvCxnSpPr/>
            <p:nvPr/>
          </p:nvCxnSpPr>
          <p:spPr>
            <a:xfrm>
              <a:off y="3681412" x="4864100"/>
              <a:ext cy="65086" cx="163511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72" name="Shape 572"/>
          <p:cNvGrpSpPr/>
          <p:nvPr/>
        </p:nvGrpSpPr>
        <p:grpSpPr>
          <a:xfrm>
            <a:off y="3375025" x="4830762"/>
            <a:ext cy="185737" cx="460374"/>
            <a:chOff y="3375025" x="4830762"/>
            <a:chExt cy="185737" cx="460374"/>
          </a:xfrm>
        </p:grpSpPr>
        <p:sp>
          <p:nvSpPr>
            <p:cNvPr id="573" name="Shape 573"/>
            <p:cNvSpPr/>
            <p:nvPr/>
          </p:nvSpPr>
          <p:spPr>
            <a:xfrm>
              <a:off y="3375025" x="5105400"/>
              <a:ext cy="120650" cx="185736"/>
            </a:xfrm>
            <a:custGeom>
              <a:pathLst>
                <a:path w="117" extrusionOk="0" h="76">
                  <a:moveTo>
                    <a:pt y="0" x="117"/>
                  </a:moveTo>
                  <a:lnTo>
                    <a:pt y="76" x="20"/>
                  </a:lnTo>
                  <a:lnTo>
                    <a:pt y="49" x="7"/>
                  </a:lnTo>
                  <a:lnTo>
                    <a:pt y="21" x="0"/>
                  </a:lnTo>
                  <a:lnTo>
                    <a:pt y="0" x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74" name="Shape 574"/>
            <p:cNvCxnSpPr/>
            <p:nvPr/>
          </p:nvCxnSpPr>
          <p:spPr>
            <a:xfrm rot="10800000" flipH="1">
              <a:off y="3441700" x="4830762"/>
              <a:ext cy="119061" cx="274636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75" name="Shape 575"/>
          <p:cNvGrpSpPr/>
          <p:nvPr/>
        </p:nvGrpSpPr>
        <p:grpSpPr>
          <a:xfrm>
            <a:off y="3779837" x="4741862"/>
            <a:ext cy="360362" cx="100012"/>
            <a:chOff y="3779837" x="4741862"/>
            <a:chExt cy="360362" cx="100012"/>
          </a:xfrm>
        </p:grpSpPr>
        <p:sp>
          <p:nvSpPr>
            <p:cNvPr id="576" name="Shape 576"/>
            <p:cNvSpPr/>
            <p:nvPr/>
          </p:nvSpPr>
          <p:spPr>
            <a:xfrm>
              <a:off y="3943350" x="4741862"/>
              <a:ext cy="196850" cx="100012"/>
            </a:xfrm>
            <a:custGeom>
              <a:pathLst>
                <a:path w="63" extrusionOk="0" h="124">
                  <a:moveTo>
                    <a:pt y="124" x="49"/>
                  </a:moveTo>
                  <a:lnTo>
                    <a:pt y="7" x="0"/>
                  </a:lnTo>
                  <a:lnTo>
                    <a:pt y="7" x="35"/>
                  </a:lnTo>
                  <a:lnTo>
                    <a:pt y="0" x="63"/>
                  </a:lnTo>
                  <a:lnTo>
                    <a:pt y="124" x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77" name="Shape 577"/>
            <p:cNvCxnSpPr/>
            <p:nvPr/>
          </p:nvCxnSpPr>
          <p:spPr>
            <a:xfrm>
              <a:off y="3779837" x="4764087"/>
              <a:ext cy="163511" cx="22225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78" name="Shape 578"/>
          <p:cNvGrpSpPr/>
          <p:nvPr/>
        </p:nvGrpSpPr>
        <p:grpSpPr>
          <a:xfrm>
            <a:off y="3124200" x="5576887"/>
            <a:ext cy="109536" cx="285749"/>
            <a:chOff y="3124200" x="5576887"/>
            <a:chExt cy="109536" cx="285749"/>
          </a:xfrm>
        </p:grpSpPr>
        <p:sp>
          <p:nvSpPr>
            <p:cNvPr id="579" name="Shape 579"/>
            <p:cNvSpPr/>
            <p:nvPr/>
          </p:nvSpPr>
          <p:spPr>
            <a:xfrm>
              <a:off y="3124200" x="5664200"/>
              <a:ext cy="109536" cx="198436"/>
            </a:xfrm>
            <a:custGeom>
              <a:pathLst>
                <a:path w="125" extrusionOk="0" h="69">
                  <a:moveTo>
                    <a:pt y="0" x="125"/>
                  </a:moveTo>
                  <a:lnTo>
                    <a:pt y="69" x="21"/>
                  </a:lnTo>
                  <a:lnTo>
                    <a:pt y="42" x="14"/>
                  </a:lnTo>
                  <a:lnTo>
                    <a:pt y="14" x="0"/>
                  </a:lnTo>
                  <a:lnTo>
                    <a:pt y="0" x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80" name="Shape 580"/>
            <p:cNvCxnSpPr/>
            <p:nvPr/>
          </p:nvCxnSpPr>
          <p:spPr>
            <a:xfrm rot="10800000" flipH="1">
              <a:off y="3179761" x="5576887"/>
              <a:ext cy="31750" cx="98425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81" name="Shape 581"/>
          <p:cNvGrpSpPr/>
          <p:nvPr/>
        </p:nvGrpSpPr>
        <p:grpSpPr>
          <a:xfrm>
            <a:off y="3048000" x="6191250"/>
            <a:ext cy="87312" cx="361950"/>
            <a:chOff y="3048000" x="6191250"/>
            <a:chExt cy="87312" cx="361950"/>
          </a:xfrm>
        </p:grpSpPr>
        <p:sp>
          <p:nvSpPr>
            <p:cNvPr id="582" name="Shape 582"/>
            <p:cNvSpPr/>
            <p:nvPr/>
          </p:nvSpPr>
          <p:spPr>
            <a:xfrm>
              <a:off y="3048000" x="6356350"/>
              <a:ext cy="87312" cx="196850"/>
            </a:xfrm>
            <a:custGeom>
              <a:pathLst>
                <a:path w="124" extrusionOk="0" h="55">
                  <a:moveTo>
                    <a:pt y="34" x="124"/>
                  </a:moveTo>
                  <a:lnTo>
                    <a:pt y="55" x="0"/>
                  </a:lnTo>
                  <a:lnTo>
                    <a:pt y="28" x="7"/>
                  </a:lnTo>
                  <a:lnTo>
                    <a:pt y="0" x="7"/>
                  </a:lnTo>
                  <a:lnTo>
                    <a:pt y="34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83" name="Shape 583"/>
            <p:cNvCxnSpPr/>
            <p:nvPr/>
          </p:nvCxnSpPr>
          <p:spPr>
            <a:xfrm>
              <a:off y="3070225" x="6191250"/>
              <a:ext cy="11112" cx="165100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84" name="Shape 584"/>
          <p:cNvGrpSpPr/>
          <p:nvPr/>
        </p:nvGrpSpPr>
        <p:grpSpPr>
          <a:xfrm>
            <a:off y="3092450" x="6838950"/>
            <a:ext cy="98425" cx="350836"/>
            <a:chOff y="3092450" x="6838950"/>
            <a:chExt cy="98425" cx="350836"/>
          </a:xfrm>
        </p:grpSpPr>
        <p:sp>
          <p:nvSpPr>
            <p:cNvPr id="585" name="Shape 585"/>
            <p:cNvSpPr/>
            <p:nvPr/>
          </p:nvSpPr>
          <p:spPr>
            <a:xfrm>
              <a:off y="3092450" x="7004050"/>
              <a:ext cy="98425" cx="185736"/>
            </a:xfrm>
            <a:custGeom>
              <a:pathLst>
                <a:path w="117" extrusionOk="0" h="62">
                  <a:moveTo>
                    <a:pt y="41" x="117"/>
                  </a:moveTo>
                  <a:lnTo>
                    <a:pt y="62" x="0"/>
                  </a:lnTo>
                  <a:lnTo>
                    <a:pt y="27" x="0"/>
                  </a:lnTo>
                  <a:lnTo>
                    <a:pt y="0" x="0"/>
                  </a:lnTo>
                  <a:lnTo>
                    <a:pt y="41" x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86" name="Shape 586"/>
            <p:cNvCxnSpPr/>
            <p:nvPr/>
          </p:nvCxnSpPr>
          <p:spPr>
            <a:xfrm>
              <a:off y="3113086" x="6838950"/>
              <a:ext cy="11112" cx="153987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87" name="Shape 587"/>
          <p:cNvGrpSpPr/>
          <p:nvPr/>
        </p:nvGrpSpPr>
        <p:grpSpPr>
          <a:xfrm>
            <a:off y="4052887" x="7102475"/>
            <a:ext cy="87312" cx="361948"/>
            <a:chOff y="4052887" x="7102475"/>
            <a:chExt cy="87312" cx="361948"/>
          </a:xfrm>
        </p:grpSpPr>
        <p:sp>
          <p:nvSpPr>
            <p:cNvPr id="588" name="Shape 588"/>
            <p:cNvSpPr/>
            <p:nvPr/>
          </p:nvSpPr>
          <p:spPr>
            <a:xfrm>
              <a:off y="4052887" x="7278686"/>
              <a:ext cy="87312" cx="185736"/>
            </a:xfrm>
            <a:custGeom>
              <a:pathLst>
                <a:path w="117" extrusionOk="0" h="55">
                  <a:moveTo>
                    <a:pt y="34" x="117"/>
                  </a:moveTo>
                  <a:lnTo>
                    <a:pt y="55" x="0"/>
                  </a:lnTo>
                  <a:lnTo>
                    <a:pt y="27" x="0"/>
                  </a:lnTo>
                  <a:lnTo>
                    <a:pt y="0" x="0"/>
                  </a:lnTo>
                  <a:lnTo>
                    <a:pt y="34" x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Shape 589"/>
            <p:cNvCxnSpPr/>
            <p:nvPr/>
          </p:nvCxnSpPr>
          <p:spPr>
            <a:xfrm>
              <a:off y="4075112" x="7102475"/>
              <a:ext cy="11112" cx="165100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90" name="Shape 590"/>
          <p:cNvGrpSpPr/>
          <p:nvPr/>
        </p:nvGrpSpPr>
        <p:grpSpPr>
          <a:xfrm>
            <a:off y="3889375" x="5521325"/>
            <a:ext cy="87312" cx="285749"/>
            <a:chOff y="3889375" x="5521325"/>
            <a:chExt cy="87312" cx="285749"/>
          </a:xfrm>
        </p:grpSpPr>
        <p:sp>
          <p:nvSpPr>
            <p:cNvPr id="591" name="Shape 591"/>
            <p:cNvSpPr/>
            <p:nvPr/>
          </p:nvSpPr>
          <p:spPr>
            <a:xfrm>
              <a:off y="3889375" x="5621337"/>
              <a:ext cy="87312" cx="185736"/>
            </a:xfrm>
            <a:custGeom>
              <a:pathLst>
                <a:path w="117" extrusionOk="0" h="55">
                  <a:moveTo>
                    <a:pt y="48" x="117"/>
                  </a:moveTo>
                  <a:lnTo>
                    <a:pt y="55" x="0"/>
                  </a:lnTo>
                  <a:lnTo>
                    <a:pt y="27" x="0"/>
                  </a:lnTo>
                  <a:lnTo>
                    <a:pt y="0" x="6"/>
                  </a:lnTo>
                  <a:lnTo>
                    <a:pt y="48" x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92" name="Shape 592"/>
            <p:cNvCxnSpPr/>
            <p:nvPr/>
          </p:nvCxnSpPr>
          <p:spPr>
            <a:xfrm>
              <a:off y="3900487" x="5521325"/>
              <a:ext cy="20636" cx="88900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93" name="Shape 593"/>
          <p:cNvGrpSpPr/>
          <p:nvPr/>
        </p:nvGrpSpPr>
        <p:grpSpPr>
          <a:xfrm>
            <a:off y="4140200" x="6542087"/>
            <a:ext cy="152400" cx="296861"/>
            <a:chOff y="4140200" x="6542087"/>
            <a:chExt cy="152400" cx="296861"/>
          </a:xfrm>
        </p:grpSpPr>
        <p:sp>
          <p:nvSpPr>
            <p:cNvPr id="594" name="Shape 594"/>
            <p:cNvSpPr/>
            <p:nvPr/>
          </p:nvSpPr>
          <p:spPr>
            <a:xfrm>
              <a:off y="4140200" x="6662736"/>
              <a:ext cy="130175" cx="176212"/>
            </a:xfrm>
            <a:custGeom>
              <a:pathLst>
                <a:path w="111" extrusionOk="0" h="82">
                  <a:moveTo>
                    <a:pt y="0" x="111"/>
                  </a:moveTo>
                  <a:lnTo>
                    <a:pt y="82" x="28"/>
                  </a:lnTo>
                  <a:lnTo>
                    <a:pt y="55" x="14"/>
                  </a:lnTo>
                  <a:lnTo>
                    <a:pt y="27" x="0"/>
                  </a:lnTo>
                  <a:lnTo>
                    <a:pt y="0" x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Shape 595"/>
            <p:cNvCxnSpPr/>
            <p:nvPr/>
          </p:nvCxnSpPr>
          <p:spPr>
            <a:xfrm rot="10800000" flipH="1">
              <a:off y="4216400" x="6542087"/>
              <a:ext cy="76199" cx="131761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96" name="Shape 596"/>
          <p:cNvGrpSpPr/>
          <p:nvPr/>
        </p:nvGrpSpPr>
        <p:grpSpPr>
          <a:xfrm>
            <a:off y="3757612" x="6542087"/>
            <a:ext cy="207962" cx="252412"/>
            <a:chOff y="3757612" x="6542087"/>
            <a:chExt cy="207962" cx="252412"/>
          </a:xfrm>
        </p:grpSpPr>
        <p:sp>
          <p:nvSpPr>
            <p:cNvPr id="597" name="Shape 597"/>
            <p:cNvSpPr/>
            <p:nvPr/>
          </p:nvSpPr>
          <p:spPr>
            <a:xfrm>
              <a:off y="3813175" x="6619875"/>
              <a:ext cy="152400" cx="174625"/>
            </a:xfrm>
            <a:custGeom>
              <a:pathLst>
                <a:path w="110" extrusionOk="0" h="96">
                  <a:moveTo>
                    <a:pt y="96" x="110"/>
                  </a:moveTo>
                  <a:lnTo>
                    <a:pt y="41" x="0"/>
                  </a:lnTo>
                  <a:lnTo>
                    <a:pt y="20" x="20"/>
                  </a:lnTo>
                  <a:lnTo>
                    <a:pt y="0" x="34"/>
                  </a:lnTo>
                  <a:lnTo>
                    <a:pt y="96" x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98" name="Shape 598"/>
            <p:cNvCxnSpPr/>
            <p:nvPr/>
          </p:nvCxnSpPr>
          <p:spPr>
            <a:xfrm>
              <a:off y="3757612" x="6542087"/>
              <a:ext cy="76199" cx="100011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599" name="Shape 599"/>
          <p:cNvGrpSpPr/>
          <p:nvPr/>
        </p:nvGrpSpPr>
        <p:grpSpPr>
          <a:xfrm>
            <a:off y="4095750" x="6070600"/>
            <a:ext cy="207962" cx="252412"/>
            <a:chOff y="4095750" x="6070600"/>
            <a:chExt cy="207962" cx="252412"/>
          </a:xfrm>
        </p:grpSpPr>
        <p:sp>
          <p:nvSpPr>
            <p:cNvPr id="600" name="Shape 600"/>
            <p:cNvSpPr/>
            <p:nvPr/>
          </p:nvSpPr>
          <p:spPr>
            <a:xfrm>
              <a:off y="4151312" x="6146800"/>
              <a:ext cy="152400" cx="176212"/>
            </a:xfrm>
            <a:custGeom>
              <a:pathLst>
                <a:path w="111" extrusionOk="0" h="96">
                  <a:moveTo>
                    <a:pt y="96" x="111"/>
                  </a:moveTo>
                  <a:lnTo>
                    <a:pt y="48" x="0"/>
                  </a:lnTo>
                  <a:lnTo>
                    <a:pt y="27" x="21"/>
                  </a:lnTo>
                  <a:lnTo>
                    <a:pt y="0" x="42"/>
                  </a:lnTo>
                  <a:lnTo>
                    <a:pt y="96" x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01" name="Shape 601"/>
            <p:cNvCxnSpPr/>
            <p:nvPr/>
          </p:nvCxnSpPr>
          <p:spPr>
            <a:xfrm>
              <a:off y="4095750" x="6070600"/>
              <a:ext cy="87311" cx="98425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602" name="Shape 602"/>
          <p:cNvGrpSpPr/>
          <p:nvPr/>
        </p:nvGrpSpPr>
        <p:grpSpPr>
          <a:xfrm>
            <a:off y="3714750" x="6115050"/>
            <a:ext cy="185737" cx="207962"/>
            <a:chOff y="3714750" x="6115050"/>
            <a:chExt cy="185737" cx="207962"/>
          </a:xfrm>
        </p:grpSpPr>
        <p:sp>
          <p:nvSpPr>
            <p:cNvPr id="603" name="Shape 603"/>
            <p:cNvSpPr/>
            <p:nvPr/>
          </p:nvSpPr>
          <p:spPr>
            <a:xfrm>
              <a:off y="3714750" x="6157912"/>
              <a:ext cy="163511" cx="165100"/>
            </a:xfrm>
            <a:custGeom>
              <a:pathLst>
                <a:path w="104" extrusionOk="0" h="103">
                  <a:moveTo>
                    <a:pt y="0" x="104"/>
                  </a:moveTo>
                  <a:lnTo>
                    <a:pt y="103" x="42"/>
                  </a:lnTo>
                  <a:lnTo>
                    <a:pt y="82" x="21"/>
                  </a:lnTo>
                  <a:lnTo>
                    <a:pt y="62" x="0"/>
                  </a:lnTo>
                  <a:lnTo>
                    <a:pt y="0" x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04" name="Shape 604"/>
            <p:cNvCxnSpPr/>
            <p:nvPr/>
          </p:nvCxnSpPr>
          <p:spPr>
            <a:xfrm rot="10800000" flipH="1">
              <a:off y="3833812" x="6115050"/>
              <a:ext cy="66674" cx="65086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605" name="Shape 605"/>
          <p:cNvGrpSpPr/>
          <p:nvPr/>
        </p:nvGrpSpPr>
        <p:grpSpPr>
          <a:xfrm>
            <a:off y="4445000" x="4929187"/>
            <a:ext cy="252412" cx="165100"/>
            <a:chOff y="4445000" x="4929187"/>
            <a:chExt cy="252412" cx="165100"/>
          </a:xfrm>
        </p:grpSpPr>
        <p:sp>
          <p:nvSpPr>
            <p:cNvPr id="606" name="Shape 606"/>
            <p:cNvSpPr/>
            <p:nvPr/>
          </p:nvSpPr>
          <p:spPr>
            <a:xfrm>
              <a:off y="4522787" x="4951412"/>
              <a:ext cy="174625" cx="142875"/>
            </a:xfrm>
            <a:custGeom>
              <a:pathLst>
                <a:path w="90" extrusionOk="0" h="110">
                  <a:moveTo>
                    <a:pt y="110" x="90"/>
                  </a:moveTo>
                  <a:lnTo>
                    <a:pt y="27" x="0"/>
                  </a:lnTo>
                  <a:lnTo>
                    <a:pt y="13" x="27"/>
                  </a:lnTo>
                  <a:lnTo>
                    <a:pt y="0" x="55"/>
                  </a:lnTo>
                  <a:lnTo>
                    <a:pt y="110" x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07" name="Shape 607"/>
            <p:cNvCxnSpPr/>
            <p:nvPr/>
          </p:nvCxnSpPr>
          <p:spPr>
            <a:xfrm>
              <a:off y="4445000" x="4929187"/>
              <a:ext cy="88900" cx="55561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608" name="Shape 608"/>
          <p:cNvGrpSpPr/>
          <p:nvPr/>
        </p:nvGrpSpPr>
        <p:grpSpPr>
          <a:xfrm>
            <a:off y="4903787" x="5280025"/>
            <a:ext cy="120650" cx="230186"/>
            <a:chOff y="4903787" x="5280025"/>
            <a:chExt cy="120650" cx="230186"/>
          </a:xfrm>
        </p:grpSpPr>
        <p:sp>
          <p:nvSpPr>
            <p:cNvPr id="609" name="Shape 609"/>
            <p:cNvSpPr/>
            <p:nvPr/>
          </p:nvSpPr>
          <p:spPr>
            <a:xfrm>
              <a:off y="4903787" x="5324475"/>
              <a:ext cy="120650" cx="185736"/>
            </a:xfrm>
            <a:custGeom>
              <a:pathLst>
                <a:path w="117" extrusionOk="0" h="76">
                  <a:moveTo>
                    <a:pt y="76" x="117"/>
                  </a:moveTo>
                  <a:lnTo>
                    <a:pt y="49" x="0"/>
                  </a:lnTo>
                  <a:lnTo>
                    <a:pt y="28" x="7"/>
                  </a:lnTo>
                  <a:lnTo>
                    <a:pt y="0" x="21"/>
                  </a:lnTo>
                  <a:lnTo>
                    <a:pt y="76" x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10" name="Shape 610"/>
            <p:cNvCxnSpPr/>
            <p:nvPr/>
          </p:nvCxnSpPr>
          <p:spPr>
            <a:xfrm>
              <a:off y="4914900" x="5280025"/>
              <a:ext cy="22225" cx="44450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611" name="Shape 611"/>
          <p:cNvGrpSpPr/>
          <p:nvPr/>
        </p:nvGrpSpPr>
        <p:grpSpPr>
          <a:xfrm>
            <a:off y="5100637" x="5818187"/>
            <a:ext cy="120650" cx="241300"/>
            <a:chOff y="5100637" x="5818187"/>
            <a:chExt cy="120650" cx="241300"/>
          </a:xfrm>
        </p:grpSpPr>
        <p:sp>
          <p:nvSpPr>
            <p:cNvPr id="612" name="Shape 612"/>
            <p:cNvSpPr/>
            <p:nvPr/>
          </p:nvSpPr>
          <p:spPr>
            <a:xfrm>
              <a:off y="5100637" x="5862637"/>
              <a:ext cy="120650" cx="196850"/>
            </a:xfrm>
            <a:custGeom>
              <a:pathLst>
                <a:path w="124" extrusionOk="0" h="76">
                  <a:moveTo>
                    <a:pt y="76" x="124"/>
                  </a:moveTo>
                  <a:lnTo>
                    <a:pt y="48" x="0"/>
                  </a:lnTo>
                  <a:lnTo>
                    <a:pt y="28" x="14"/>
                  </a:lnTo>
                  <a:lnTo>
                    <a:pt y="0" x="27"/>
                  </a:lnTo>
                  <a:lnTo>
                    <a:pt y="76" x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13" name="Shape 613"/>
            <p:cNvCxnSpPr/>
            <p:nvPr/>
          </p:nvCxnSpPr>
          <p:spPr>
            <a:xfrm>
              <a:off y="5111750" x="5818187"/>
              <a:ext cy="22225" cx="55561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614" name="Shape 614"/>
          <p:cNvGrpSpPr/>
          <p:nvPr/>
        </p:nvGrpSpPr>
        <p:grpSpPr>
          <a:xfrm>
            <a:off y="4872037" x="5773737"/>
            <a:ext cy="109536" cx="330200"/>
            <a:chOff y="4872037" x="5773737"/>
            <a:chExt cy="109536" cx="330200"/>
          </a:xfrm>
        </p:grpSpPr>
        <p:sp>
          <p:nvSpPr>
            <p:cNvPr id="615" name="Shape 615"/>
            <p:cNvSpPr/>
            <p:nvPr/>
          </p:nvSpPr>
          <p:spPr>
            <a:xfrm>
              <a:off y="4872037" x="5916612"/>
              <a:ext cy="109536" cx="187325"/>
            </a:xfrm>
            <a:custGeom>
              <a:pathLst>
                <a:path w="118" extrusionOk="0" h="69">
                  <a:moveTo>
                    <a:pt y="0" x="118"/>
                  </a:moveTo>
                  <a:lnTo>
                    <a:pt y="69" x="21"/>
                  </a:lnTo>
                  <a:lnTo>
                    <a:pt y="41" x="7"/>
                  </a:lnTo>
                  <a:lnTo>
                    <a:pt y="14" x="0"/>
                  </a:lnTo>
                  <a:lnTo>
                    <a:pt y="0" x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16" name="Shape 616"/>
            <p:cNvCxnSpPr/>
            <p:nvPr/>
          </p:nvCxnSpPr>
          <p:spPr>
            <a:xfrm rot="10800000" flipH="1">
              <a:off y="4926011" x="5773737"/>
              <a:ext cy="55561" cx="142875"/>
            </a:xfrm>
            <a:prstGeom prst="straightConnector1">
              <a:avLst/>
            </a:prstGeom>
            <a:solidFill>
              <a:srgbClr val="FFFFFF"/>
            </a:solidFill>
            <a:ln w="2697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617" name="Shape 617"/>
          <p:cNvSpPr/>
          <p:nvPr/>
        </p:nvSpPr>
        <p:spPr>
          <a:xfrm>
            <a:off y="3473450" x="4578350"/>
            <a:ext cy="317500" cx="295275"/>
          </a:xfrm>
          <a:prstGeom prst="ellipse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y="3462337" x="4567237"/>
            <a:ext cy="339724" cx="317500"/>
          </a:xfrm>
          <a:prstGeom prst="ellipse">
            <a:avLst/>
          </a:prstGeom>
          <a:noFill/>
          <a:ln w="2697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y="2354261" x="1316037"/>
            <a:ext cy="233361" cx="15589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7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 flow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y="4284662" x="2971800"/>
            <a:ext cy="233361" cx="12239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7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y="4557712" x="3856037"/>
            <a:ext cy="233361" cx="431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7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</a:t>
            </a:r>
          </a:p>
        </p:txBody>
      </p:sp>
      <p:sp>
        <p:nvSpPr>
          <p:cNvPr id="622" name="Shape 622"/>
          <p:cNvSpPr/>
          <p:nvPr/>
        </p:nvSpPr>
        <p:spPr>
          <a:xfrm>
            <a:off y="1203325" x="3195636"/>
            <a:ext cy="1517650" cx="415925"/>
          </a:xfrm>
          <a:custGeom>
            <a:pathLst>
              <a:path w="262" extrusionOk="0" h="956">
                <a:moveTo>
                  <a:pt y="0" x="124"/>
                </a:moveTo>
                <a:lnTo>
                  <a:pt y="89" x="262"/>
                </a:lnTo>
                <a:lnTo>
                  <a:pt y="89" x="262"/>
                </a:lnTo>
                <a:lnTo>
                  <a:pt y="447" x="110"/>
                </a:lnTo>
                <a:lnTo>
                  <a:pt y="447" x="110"/>
                </a:lnTo>
                <a:lnTo>
                  <a:pt y="743" x="186"/>
                </a:lnTo>
                <a:lnTo>
                  <a:pt y="743" x="186"/>
                </a:lnTo>
                <a:lnTo>
                  <a:pt y="956" x="0"/>
                </a:lnTo>
                <a:lnTo>
                  <a:pt y="956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y="1192212" x="3184525"/>
            <a:ext cy="1517650" cx="415925"/>
          </a:xfrm>
          <a:custGeom>
            <a:pathLst>
              <a:path w="262" extrusionOk="0" h="956">
                <a:moveTo>
                  <a:pt y="0" x="124"/>
                </a:moveTo>
                <a:lnTo>
                  <a:pt y="89" x="262"/>
                </a:lnTo>
                <a:lnTo>
                  <a:pt y="447" x="110"/>
                </a:lnTo>
                <a:lnTo>
                  <a:pt y="743" x="186"/>
                </a:lnTo>
                <a:lnTo>
                  <a:pt y="956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y="1104900" x="5027612"/>
            <a:ext cy="1441450" cx="341312"/>
          </a:xfrm>
          <a:custGeom>
            <a:pathLst>
              <a:path w="215" extrusionOk="0" h="908">
                <a:moveTo>
                  <a:pt y="0" x="215"/>
                </a:moveTo>
                <a:lnTo>
                  <a:pt y="27" x="28"/>
                </a:lnTo>
                <a:lnTo>
                  <a:pt y="27" x="28"/>
                </a:lnTo>
                <a:lnTo>
                  <a:pt y="756" x="0"/>
                </a:lnTo>
                <a:lnTo>
                  <a:pt y="756" x="0"/>
                </a:lnTo>
                <a:lnTo>
                  <a:pt y="908" x="139"/>
                </a:lnTo>
                <a:lnTo>
                  <a:pt y="908" x="139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y="1093787" x="5016500"/>
            <a:ext cy="1441450" cx="341312"/>
          </a:xfrm>
          <a:custGeom>
            <a:pathLst>
              <a:path w="215" extrusionOk="0" h="908">
                <a:moveTo>
                  <a:pt y="0" x="215"/>
                </a:moveTo>
                <a:lnTo>
                  <a:pt y="27" x="28"/>
                </a:lnTo>
                <a:lnTo>
                  <a:pt y="756" x="0"/>
                </a:lnTo>
                <a:lnTo>
                  <a:pt y="908" x="139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y="3070225" x="4194175"/>
            <a:ext cy="752475" cx="558800"/>
          </a:xfrm>
          <a:custGeom>
            <a:pathLst>
              <a:path w="352" extrusionOk="0" h="474">
                <a:moveTo>
                  <a:pt y="0" x="263"/>
                </a:moveTo>
                <a:lnTo>
                  <a:pt y="89" x="352"/>
                </a:lnTo>
                <a:lnTo>
                  <a:pt y="89" x="352"/>
                </a:lnTo>
                <a:lnTo>
                  <a:pt y="474" x="124"/>
                </a:lnTo>
                <a:lnTo>
                  <a:pt y="474" x="124"/>
                </a:lnTo>
                <a:lnTo>
                  <a:pt y="474" x="0"/>
                </a:lnTo>
                <a:lnTo>
                  <a:pt y="474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y="3059111" x="4183062"/>
            <a:ext cy="754062" cx="558800"/>
          </a:xfrm>
          <a:custGeom>
            <a:pathLst>
              <a:path w="352" extrusionOk="0" h="475">
                <a:moveTo>
                  <a:pt y="0" x="263"/>
                </a:moveTo>
                <a:lnTo>
                  <a:pt y="89" x="352"/>
                </a:lnTo>
                <a:lnTo>
                  <a:pt y="475" x="124"/>
                </a:lnTo>
                <a:lnTo>
                  <a:pt y="475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y="3014661" x="4556125"/>
            <a:ext cy="1081086" cx="527050"/>
          </a:xfrm>
          <a:custGeom>
            <a:pathLst>
              <a:path w="332" extrusionOk="0" h="681">
                <a:moveTo>
                  <a:pt y="0" x="332"/>
                </a:moveTo>
                <a:lnTo>
                  <a:pt y="76" x="221"/>
                </a:lnTo>
                <a:lnTo>
                  <a:pt y="76" x="221"/>
                </a:lnTo>
                <a:lnTo>
                  <a:pt y="248" x="270"/>
                </a:lnTo>
                <a:lnTo>
                  <a:pt y="248" x="270"/>
                </a:lnTo>
                <a:lnTo>
                  <a:pt y="420" x="249"/>
                </a:lnTo>
                <a:lnTo>
                  <a:pt y="420" x="249"/>
                </a:lnTo>
                <a:lnTo>
                  <a:pt y="544" x="207"/>
                </a:lnTo>
                <a:lnTo>
                  <a:pt y="544" x="207"/>
                </a:lnTo>
                <a:lnTo>
                  <a:pt y="571" x="0"/>
                </a:lnTo>
                <a:lnTo>
                  <a:pt y="571" x="0"/>
                </a:lnTo>
                <a:lnTo>
                  <a:pt y="681" x="0"/>
                </a:lnTo>
                <a:lnTo>
                  <a:pt y="681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y="3005136" x="4545012"/>
            <a:ext cy="1081086" cx="527050"/>
          </a:xfrm>
          <a:custGeom>
            <a:pathLst>
              <a:path w="332" extrusionOk="0" h="681">
                <a:moveTo>
                  <a:pt y="0" x="332"/>
                </a:moveTo>
                <a:lnTo>
                  <a:pt y="75" x="221"/>
                </a:lnTo>
                <a:lnTo>
                  <a:pt y="247" x="270"/>
                </a:lnTo>
                <a:lnTo>
                  <a:pt y="419" x="249"/>
                </a:lnTo>
                <a:lnTo>
                  <a:pt y="543" x="207"/>
                </a:lnTo>
                <a:lnTo>
                  <a:pt y="570" x="0"/>
                </a:lnTo>
                <a:lnTo>
                  <a:pt y="681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y="2895600" x="5599112"/>
            <a:ext cy="611186" cx="120650"/>
          </a:xfrm>
          <a:custGeom>
            <a:pathLst>
              <a:path w="76" extrusionOk="0" h="385">
                <a:moveTo>
                  <a:pt y="14" x="0"/>
                </a:moveTo>
                <a:lnTo>
                  <a:pt y="0" x="62"/>
                </a:lnTo>
                <a:lnTo>
                  <a:pt y="0" x="62"/>
                </a:lnTo>
                <a:lnTo>
                  <a:pt y="323" x="76"/>
                </a:lnTo>
                <a:lnTo>
                  <a:pt y="323" x="76"/>
                </a:lnTo>
                <a:lnTo>
                  <a:pt y="385" x="14"/>
                </a:lnTo>
                <a:lnTo>
                  <a:pt y="385" x="14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y="2884486" x="5588000"/>
            <a:ext cy="611186" cx="120650"/>
          </a:xfrm>
          <a:custGeom>
            <a:pathLst>
              <a:path w="76" extrusionOk="0" h="385">
                <a:moveTo>
                  <a:pt y="14" x="0"/>
                </a:moveTo>
                <a:lnTo>
                  <a:pt y="0" x="62"/>
                </a:lnTo>
                <a:lnTo>
                  <a:pt y="323" x="76"/>
                </a:lnTo>
                <a:lnTo>
                  <a:pt y="385" x="14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y="2819400" x="6289675"/>
            <a:ext cy="512762" cx="198436"/>
          </a:xfrm>
          <a:custGeom>
            <a:pathLst>
              <a:path w="125" extrusionOk="0" h="323">
                <a:moveTo>
                  <a:pt y="0" x="125"/>
                </a:moveTo>
                <a:lnTo>
                  <a:pt y="0" x="28"/>
                </a:lnTo>
                <a:lnTo>
                  <a:pt y="0" x="28"/>
                </a:lnTo>
                <a:lnTo>
                  <a:pt y="309" x="0"/>
                </a:lnTo>
                <a:lnTo>
                  <a:pt y="309" x="0"/>
                </a:lnTo>
                <a:lnTo>
                  <a:pt y="323" x="111"/>
                </a:lnTo>
                <a:lnTo>
                  <a:pt y="323" x="111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y="2808286" x="6278562"/>
            <a:ext cy="512762" cx="198436"/>
          </a:xfrm>
          <a:custGeom>
            <a:pathLst>
              <a:path w="125" extrusionOk="0" h="323">
                <a:moveTo>
                  <a:pt y="0" x="125"/>
                </a:moveTo>
                <a:lnTo>
                  <a:pt y="0" x="28"/>
                </a:lnTo>
                <a:lnTo>
                  <a:pt y="309" x="0"/>
                </a:lnTo>
                <a:lnTo>
                  <a:pt y="323" x="111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y="3703637" x="5521325"/>
            <a:ext cy="546100" cx="296862"/>
          </a:xfrm>
          <a:custGeom>
            <a:pathLst>
              <a:path w="187" extrusionOk="0" h="344">
                <a:moveTo>
                  <a:pt y="0" x="97"/>
                </a:moveTo>
                <a:lnTo>
                  <a:pt y="48" x="187"/>
                </a:lnTo>
                <a:lnTo>
                  <a:pt y="48" x="187"/>
                </a:lnTo>
                <a:lnTo>
                  <a:pt y="323" x="111"/>
                </a:lnTo>
                <a:lnTo>
                  <a:pt y="323" x="111"/>
                </a:lnTo>
                <a:lnTo>
                  <a:pt y="344" x="0"/>
                </a:lnTo>
                <a:lnTo>
                  <a:pt y="344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y="3692525" x="5510212"/>
            <a:ext cy="546100" cx="296862"/>
          </a:xfrm>
          <a:custGeom>
            <a:pathLst>
              <a:path w="187" extrusionOk="0" h="344">
                <a:moveTo>
                  <a:pt y="0" x="97"/>
                </a:moveTo>
                <a:lnTo>
                  <a:pt y="48" x="187"/>
                </a:lnTo>
                <a:lnTo>
                  <a:pt y="323" x="111"/>
                </a:lnTo>
                <a:lnTo>
                  <a:pt y="344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y="3506787" x="6070600"/>
            <a:ext cy="982662" cx="142875"/>
          </a:xfrm>
          <a:custGeom>
            <a:pathLst>
              <a:path w="90" extrusionOk="0" h="619">
                <a:moveTo>
                  <a:pt y="0" x="90"/>
                </a:moveTo>
                <a:lnTo>
                  <a:pt y="110" x="28"/>
                </a:lnTo>
                <a:lnTo>
                  <a:pt y="110" x="28"/>
                </a:lnTo>
                <a:lnTo>
                  <a:pt y="323" x="90"/>
                </a:lnTo>
                <a:lnTo>
                  <a:pt y="323" x="90"/>
                </a:lnTo>
                <a:lnTo>
                  <a:pt y="530" x="0"/>
                </a:lnTo>
                <a:lnTo>
                  <a:pt y="530" x="0"/>
                </a:lnTo>
                <a:lnTo>
                  <a:pt y="619" x="76"/>
                </a:lnTo>
                <a:lnTo>
                  <a:pt y="619" x="76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y="3495675" x="6059487"/>
            <a:ext cy="982662" cx="142875"/>
          </a:xfrm>
          <a:custGeom>
            <a:pathLst>
              <a:path w="90" extrusionOk="0" h="619">
                <a:moveTo>
                  <a:pt y="0" x="90"/>
                </a:moveTo>
                <a:lnTo>
                  <a:pt y="110" x="28"/>
                </a:lnTo>
                <a:lnTo>
                  <a:pt y="323" x="90"/>
                </a:lnTo>
                <a:lnTo>
                  <a:pt y="530" x="0"/>
                </a:lnTo>
                <a:lnTo>
                  <a:pt y="619" x="76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y="4314825" x="4732337"/>
            <a:ext cy="393700" cx="515937"/>
          </a:xfrm>
          <a:custGeom>
            <a:pathLst>
              <a:path w="325" extrusionOk="0" h="248">
                <a:moveTo>
                  <a:pt y="0" x="297"/>
                </a:moveTo>
                <a:lnTo>
                  <a:pt y="82" x="325"/>
                </a:lnTo>
                <a:lnTo>
                  <a:pt y="82" x="325"/>
                </a:lnTo>
                <a:lnTo>
                  <a:pt y="248" x="62"/>
                </a:lnTo>
                <a:lnTo>
                  <a:pt y="248" x="62"/>
                </a:lnTo>
                <a:lnTo>
                  <a:pt y="220" x="0"/>
                </a:lnTo>
                <a:lnTo>
                  <a:pt y="220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y="4303712" x="4721225"/>
            <a:ext cy="393700" cx="515937"/>
          </a:xfrm>
          <a:custGeom>
            <a:pathLst>
              <a:path w="325" extrusionOk="0" h="248">
                <a:moveTo>
                  <a:pt y="0" x="297"/>
                </a:moveTo>
                <a:lnTo>
                  <a:pt y="83" x="325"/>
                </a:lnTo>
                <a:lnTo>
                  <a:pt y="248" x="62"/>
                </a:lnTo>
                <a:lnTo>
                  <a:pt y="220" x="0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y="4686300" x="5280025"/>
            <a:ext cy="588962" cx="319087"/>
          </a:xfrm>
          <a:custGeom>
            <a:pathLst>
              <a:path w="201" extrusionOk="0" h="371">
                <a:moveTo>
                  <a:pt y="0" x="201"/>
                </a:moveTo>
                <a:lnTo>
                  <a:pt y="0" x="125"/>
                </a:lnTo>
                <a:lnTo>
                  <a:pt y="0" x="125"/>
                </a:lnTo>
                <a:lnTo>
                  <a:pt y="323" x="0"/>
                </a:lnTo>
                <a:lnTo>
                  <a:pt y="323" x="0"/>
                </a:lnTo>
                <a:lnTo>
                  <a:pt y="371" x="42"/>
                </a:lnTo>
                <a:lnTo>
                  <a:pt y="371" x="42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y="4675187" x="5268912"/>
            <a:ext cy="588962" cx="319087"/>
          </a:xfrm>
          <a:custGeom>
            <a:pathLst>
              <a:path w="201" extrusionOk="0" h="371">
                <a:moveTo>
                  <a:pt y="0" x="201"/>
                </a:moveTo>
                <a:lnTo>
                  <a:pt y="0" x="125"/>
                </a:lnTo>
                <a:lnTo>
                  <a:pt y="323" x="0"/>
                </a:lnTo>
                <a:lnTo>
                  <a:pt y="371" x="42"/>
                </a:lnTo>
              </a:path>
            </a:pathLst>
          </a:custGeom>
          <a:noFill/>
          <a:ln w="26975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y="384175" x="1433512"/>
            <a:ext cy="600075" cx="62992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General Mapping Approach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y="1333500" x="2386011"/>
            <a:ext cy="274636" cx="40608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isolate incoming and outgoing flow 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y="1651000" x="2386011"/>
            <a:ext cy="274636" cx="46243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boundaries; for transaction flows, isolate 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y="1966911" x="2386011"/>
            <a:ext cy="274636" cx="24145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transaction center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y="2282825" x="1865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/>
        </p:nvSpPr>
        <p:spPr>
          <a:xfrm>
            <a:off y="2600325" x="2386011"/>
            <a:ext cy="274636" cx="4813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working from the boundary outward, map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y="2916236" x="2386011"/>
            <a:ext cy="274636" cx="50657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DFD transforms into corresponding modules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y="3232150" x="1865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 txBox="1"/>
          <p:nvPr/>
        </p:nvSpPr>
        <p:spPr>
          <a:xfrm>
            <a:off y="3548062" x="2386011"/>
            <a:ext cy="274636" cx="36639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add control modules as required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y="3865562" x="1865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 txBox="1"/>
          <p:nvPr/>
        </p:nvSpPr>
        <p:spPr>
          <a:xfrm>
            <a:off y="4181475" x="2386011"/>
            <a:ext cy="274636" cx="42529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refine the resultant program structure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y="4497387" x="2386011"/>
            <a:ext cy="274636" cx="40084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using effective modularity concepts</a:t>
            </a:r>
          </a:p>
        </p:txBody>
      </p:sp>
      <p:grpSp>
        <p:nvGrpSpPr>
          <p:cNvPr id="659" name="Shape 659"/>
          <p:cNvGrpSpPr/>
          <p:nvPr/>
        </p:nvGrpSpPr>
        <p:grpSpPr>
          <a:xfrm>
            <a:off y="1320800" x="1816100"/>
            <a:ext cy="239711" cx="241299"/>
            <a:chOff y="1320800" x="1295400"/>
            <a:chExt cy="239711" cx="241299"/>
          </a:xfrm>
        </p:grpSpPr>
        <p:sp>
          <p:nvSpPr>
            <p:cNvPr id="660" name="Shape 660"/>
            <p:cNvSpPr/>
            <p:nvPr/>
          </p:nvSpPr>
          <p:spPr>
            <a:xfrm>
              <a:off y="1358900" x="1320800"/>
              <a:ext cy="201611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y="1320800" x="1295400"/>
              <a:ext cy="214312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y="2611436" x="1816100"/>
            <a:ext cy="239712" cx="241299"/>
            <a:chOff y="2611436" x="1295400"/>
            <a:chExt cy="239712" cx="241299"/>
          </a:xfrm>
        </p:grpSpPr>
        <p:sp>
          <p:nvSpPr>
            <p:cNvPr id="663" name="Shape 663"/>
            <p:cNvSpPr/>
            <p:nvPr/>
          </p:nvSpPr>
          <p:spPr>
            <a:xfrm>
              <a:off y="2636836" x="1320800"/>
              <a:ext cy="214312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y="2611436" x="1295400"/>
              <a:ext cy="203199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y="3573462" x="1816100"/>
            <a:ext cy="239712" cx="241299"/>
            <a:chOff y="3573462" x="1295400"/>
            <a:chExt cy="239712" cx="241299"/>
          </a:xfrm>
        </p:grpSpPr>
        <p:sp>
          <p:nvSpPr>
            <p:cNvPr id="666" name="Shape 666"/>
            <p:cNvSpPr/>
            <p:nvPr/>
          </p:nvSpPr>
          <p:spPr>
            <a:xfrm>
              <a:off y="3598862" x="1320800"/>
              <a:ext cy="214312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y="3573462" x="1295400"/>
              <a:ext cy="214312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y="4205287" x="1816100"/>
            <a:ext cy="241299" cx="241299"/>
            <a:chOff y="4205287" x="1295400"/>
            <a:chExt cy="241299" cx="241299"/>
          </a:xfrm>
        </p:grpSpPr>
        <p:sp>
          <p:nvSpPr>
            <p:cNvPr id="669" name="Shape 669"/>
            <p:cNvSpPr/>
            <p:nvPr/>
          </p:nvSpPr>
          <p:spPr>
            <a:xfrm>
              <a:off y="4230687" x="1320800"/>
              <a:ext cy="215899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y="4205287" x="1295400"/>
              <a:ext cy="203199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Shape 67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75" name="Shape 6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6" name="Shape 676"/>
          <p:cNvSpPr/>
          <p:nvPr/>
        </p:nvSpPr>
        <p:spPr>
          <a:xfrm>
            <a:off y="855662" x="1298575"/>
            <a:ext cy="4579936" cx="7053261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y="241300" x="2260600"/>
            <a:ext cy="600075" cx="45846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Transform Mapping</a:t>
            </a:r>
          </a:p>
        </p:txBody>
      </p:sp>
      <p:grpSp>
        <p:nvGrpSpPr>
          <p:cNvPr id="678" name="Shape 678"/>
          <p:cNvGrpSpPr/>
          <p:nvPr/>
        </p:nvGrpSpPr>
        <p:grpSpPr>
          <a:xfrm>
            <a:off y="962377" x="1586502"/>
            <a:ext cy="4263318" cx="6927420"/>
            <a:chOff y="8025" x="5325"/>
            <a:chExt cy="2983950" cx="3152225"/>
          </a:xfrm>
        </p:grpSpPr>
        <p:sp>
          <p:nvSpPr>
            <p:cNvPr id="679" name="Shape 679"/>
            <p:cNvSpPr/>
            <p:nvPr/>
          </p:nvSpPr>
          <p:spPr>
            <a:xfrm>
              <a:off y="466475" x="346975"/>
              <a:ext cy="257400" cx="138800"/>
            </a:xfrm>
            <a:custGeom>
              <a:pathLst>
                <a:path w="5552" extrusionOk="0" h="10296">
                  <a:moveTo>
                    <a:pt y="1" x="2776"/>
                  </a:moveTo>
                  <a:cubicBezTo>
                    <a:pt y="1" x="1243"/>
                    <a:pt y="2305" x="0"/>
                    <a:pt y="5148" x="0"/>
                  </a:cubicBezTo>
                  <a:cubicBezTo>
                    <a:pt y="7991" x="0"/>
                    <a:pt y="10295" x="1243"/>
                    <a:pt y="10295" x="2776"/>
                  </a:cubicBezTo>
                  <a:cubicBezTo>
                    <a:pt y="10295" x="4309"/>
                    <a:pt y="7991" x="5552"/>
                    <a:pt y="5148" x="5552"/>
                  </a:cubicBezTo>
                  <a:cubicBezTo>
                    <a:pt y="2305" x="5552"/>
                    <a:pt y="1" x="4309"/>
                    <a:pt y="1" x="27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y="458425" x="341625"/>
              <a:ext cy="273500" cx="149500"/>
            </a:xfrm>
            <a:custGeom>
              <a:pathLst>
                <a:path w="5980" extrusionOk="0" fill="none" h="10940">
                  <a:moveTo>
                    <a:pt y="5470" x="5979"/>
                  </a:moveTo>
                  <a:cubicBezTo>
                    <a:pt y="8491" x="5979"/>
                    <a:pt y="10939" x="4641"/>
                    <a:pt y="10939" x="2990"/>
                  </a:cubicBezTo>
                  <a:cubicBezTo>
                    <a:pt y="10939" x="1339"/>
                    <a:pt y="8491" x="0"/>
                    <a:pt y="5470" x="0"/>
                  </a:cubicBezTo>
                  <a:cubicBezTo>
                    <a:pt y="2449" x="0"/>
                    <a:pt y="1" x="1339"/>
                    <a:pt y="1" x="2990"/>
                  </a:cubicBezTo>
                  <a:cubicBezTo>
                    <a:pt y="1" x="4641"/>
                    <a:pt y="2449" x="5979"/>
                    <a:pt y="5470" x="5979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y="345825" x="608525"/>
              <a:ext cy="257400" cx="138825"/>
            </a:xfrm>
            <a:custGeom>
              <a:pathLst>
                <a:path w="5553" extrusionOk="0" h="10296">
                  <a:moveTo>
                    <a:pt y="1" x="2776"/>
                  </a:moveTo>
                  <a:cubicBezTo>
                    <a:pt y="1" x="1243"/>
                    <a:pt y="2305" x="1"/>
                    <a:pt y="5148" x="1"/>
                  </a:cubicBezTo>
                  <a:cubicBezTo>
                    <a:pt y="7991" x="1"/>
                    <a:pt y="10296" x="1243"/>
                    <a:pt y="10296" x="2776"/>
                  </a:cubicBezTo>
                  <a:cubicBezTo>
                    <a:pt y="10296" x="4309"/>
                    <a:pt y="7991" x="5552"/>
                    <a:pt y="5148" x="5552"/>
                  </a:cubicBezTo>
                  <a:cubicBezTo>
                    <a:pt y="2305" x="5552"/>
                    <a:pt y="1" x="4309"/>
                    <a:pt y="1" x="27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y="337800" x="603200"/>
              <a:ext cy="273475" cx="149475"/>
            </a:xfrm>
            <a:custGeom>
              <a:pathLst>
                <a:path w="5979" extrusionOk="0" fill="none" h="10939">
                  <a:moveTo>
                    <a:pt y="5469" x="5979"/>
                  </a:moveTo>
                  <a:cubicBezTo>
                    <a:pt y="8490" x="5979"/>
                    <a:pt y="10938" x="4640"/>
                    <a:pt y="10938" x="2989"/>
                  </a:cubicBezTo>
                  <a:cubicBezTo>
                    <a:pt y="10938" x="1338"/>
                    <a:pt y="8490" x="0"/>
                    <a:pt y="5469" x="0"/>
                  </a:cubicBezTo>
                  <a:cubicBezTo>
                    <a:pt y="2449" x="0"/>
                    <a:pt y="0" x="1338"/>
                    <a:pt y="0" x="2989"/>
                  </a:cubicBezTo>
                  <a:cubicBezTo>
                    <a:pt y="0" x="4640"/>
                    <a:pt y="2449" x="5979"/>
                    <a:pt y="5469" x="5979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y="780150" x="608525"/>
              <a:ext cy="257400" cx="138825"/>
            </a:xfrm>
            <a:custGeom>
              <a:pathLst>
                <a:path w="5553" extrusionOk="0" h="10296">
                  <a:moveTo>
                    <a:pt y="0" x="2776"/>
                  </a:moveTo>
                  <a:cubicBezTo>
                    <a:pt y="0" x="1243"/>
                    <a:pt y="2305" x="1"/>
                    <a:pt y="5148" x="1"/>
                  </a:cubicBezTo>
                  <a:cubicBezTo>
                    <a:pt y="7991" x="1"/>
                    <a:pt y="10295" x="1243"/>
                    <a:pt y="10295" x="2776"/>
                  </a:cubicBezTo>
                  <a:cubicBezTo>
                    <a:pt y="10295" x="4309"/>
                    <a:pt y="7991" x="5552"/>
                    <a:pt y="5148" x="5552"/>
                  </a:cubicBezTo>
                  <a:cubicBezTo>
                    <a:pt y="2305" x="5552"/>
                    <a:pt y="0" x="4309"/>
                    <a:pt y="0" x="27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y="772100" x="603200"/>
              <a:ext cy="273500" cx="149475"/>
            </a:xfrm>
            <a:custGeom>
              <a:pathLst>
                <a:path w="5979" extrusionOk="0" fill="none" h="10940">
                  <a:moveTo>
                    <a:pt y="5470" x="5979"/>
                  </a:moveTo>
                  <a:cubicBezTo>
                    <a:pt y="8490" x="5979"/>
                    <a:pt y="10939" x="4640"/>
                    <a:pt y="10939" x="2989"/>
                  </a:cubicBezTo>
                  <a:cubicBezTo>
                    <a:pt y="10939" x="1338"/>
                    <a:pt y="8490" x="0"/>
                    <a:pt y="5470" x="0"/>
                  </a:cubicBezTo>
                  <a:cubicBezTo>
                    <a:pt y="2449" x="0"/>
                    <a:pt y="1" x="1338"/>
                    <a:pt y="1" x="2989"/>
                  </a:cubicBezTo>
                  <a:cubicBezTo>
                    <a:pt y="1" x="4640"/>
                    <a:pt y="2449" x="5979"/>
                    <a:pt y="5470" x="5979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y="522775" x="875425"/>
              <a:ext cy="257400" cx="138825"/>
            </a:xfrm>
            <a:custGeom>
              <a:pathLst>
                <a:path w="5553" extrusionOk="0" h="10296">
                  <a:moveTo>
                    <a:pt y="1" x="2777"/>
                  </a:moveTo>
                  <a:cubicBezTo>
                    <a:pt y="1" x="1244"/>
                    <a:pt y="2305" x="1"/>
                    <a:pt y="5148" x="1"/>
                  </a:cubicBezTo>
                  <a:cubicBezTo>
                    <a:pt y="7991" x="1"/>
                    <a:pt y="10295" x="1244"/>
                    <a:pt y="10295" x="2777"/>
                  </a:cubicBezTo>
                  <a:cubicBezTo>
                    <a:pt y="10295" x="4310"/>
                    <a:pt y="7991" x="5552"/>
                    <a:pt y="5148" x="5552"/>
                  </a:cubicBezTo>
                  <a:cubicBezTo>
                    <a:pt y="2305" x="5552"/>
                    <a:pt y="1" x="4310"/>
                    <a:pt y="1" x="2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y="514725" x="870100"/>
              <a:ext cy="273500" cx="149475"/>
            </a:xfrm>
            <a:custGeom>
              <a:pathLst>
                <a:path w="5979" extrusionOk="0" fill="none" h="10940">
                  <a:moveTo>
                    <a:pt y="5470" x="5979"/>
                  </a:moveTo>
                  <a:cubicBezTo>
                    <a:pt y="8491" x="5979"/>
                    <a:pt y="10939" x="4641"/>
                    <a:pt y="10939" x="2990"/>
                  </a:cubicBezTo>
                  <a:cubicBezTo>
                    <a:pt y="10939" x="1339"/>
                    <a:pt y="8491" x="0"/>
                    <a:pt y="5470" x="0"/>
                  </a:cubicBezTo>
                  <a:cubicBezTo>
                    <a:pt y="2449" x="0"/>
                    <a:pt y="1" x="1339"/>
                    <a:pt y="1" x="2990"/>
                  </a:cubicBezTo>
                  <a:cubicBezTo>
                    <a:pt y="1" x="4641"/>
                    <a:pt y="2449" x="5979"/>
                    <a:pt y="5470" x="5979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y="466475" x="1126325"/>
              <a:ext cy="257400" cx="138800"/>
            </a:xfrm>
            <a:custGeom>
              <a:pathLst>
                <a:path w="5552" extrusionOk="0" h="10296">
                  <a:moveTo>
                    <a:pt y="1" x="2776"/>
                  </a:moveTo>
                  <a:cubicBezTo>
                    <a:pt y="1" x="1243"/>
                    <a:pt y="2305" x="0"/>
                    <a:pt y="5148" x="0"/>
                  </a:cubicBezTo>
                  <a:cubicBezTo>
                    <a:pt y="7991" x="0"/>
                    <a:pt y="10295" x="1243"/>
                    <a:pt y="10295" x="2776"/>
                  </a:cubicBezTo>
                  <a:cubicBezTo>
                    <a:pt y="10295" x="4309"/>
                    <a:pt y="7991" x="5552"/>
                    <a:pt y="5148" x="5552"/>
                  </a:cubicBezTo>
                  <a:cubicBezTo>
                    <a:pt y="2305" x="5552"/>
                    <a:pt y="1" x="4309"/>
                    <a:pt y="1" x="27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y="458425" x="1120975"/>
              <a:ext cy="273500" cx="149500"/>
            </a:xfrm>
            <a:custGeom>
              <a:pathLst>
                <a:path w="5980" extrusionOk="0" fill="none" h="10940">
                  <a:moveTo>
                    <a:pt y="5470" x="5980"/>
                  </a:moveTo>
                  <a:cubicBezTo>
                    <a:pt y="8491" x="5980"/>
                    <a:pt y="10939" x="4641"/>
                    <a:pt y="10939" x="2990"/>
                  </a:cubicBezTo>
                  <a:cubicBezTo>
                    <a:pt y="10939" x="1339"/>
                    <a:pt y="8491" x="1"/>
                    <a:pt y="5470" x="1"/>
                  </a:cubicBezTo>
                  <a:cubicBezTo>
                    <a:pt y="2449" x="1"/>
                    <a:pt y="1" x="1339"/>
                    <a:pt y="1" x="2990"/>
                  </a:cubicBezTo>
                  <a:cubicBezTo>
                    <a:pt y="1" x="4641"/>
                    <a:pt y="2449" x="5980"/>
                    <a:pt y="5470" x="5980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y="402125" x="1377200"/>
              <a:ext cy="257400" cx="138825"/>
            </a:xfrm>
            <a:custGeom>
              <a:pathLst>
                <a:path w="5553" extrusionOk="0" h="10296">
                  <a:moveTo>
                    <a:pt y="1" x="2777"/>
                  </a:moveTo>
                  <a:cubicBezTo>
                    <a:pt y="1" x="1244"/>
                    <a:pt y="2305" x="1"/>
                    <a:pt y="5148" x="1"/>
                  </a:cubicBezTo>
                  <a:cubicBezTo>
                    <a:pt y="7991" x="1"/>
                    <a:pt y="10296" x="1244"/>
                    <a:pt y="10296" x="2777"/>
                  </a:cubicBezTo>
                  <a:cubicBezTo>
                    <a:pt y="10296" x="4310"/>
                    <a:pt y="7991" x="5553"/>
                    <a:pt y="5148" x="5553"/>
                  </a:cubicBezTo>
                  <a:cubicBezTo>
                    <a:pt y="2305" x="5553"/>
                    <a:pt y="1" x="4310"/>
                    <a:pt y="1" x="2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y="394100" x="1371875"/>
              <a:ext cy="273475" cx="149500"/>
            </a:xfrm>
            <a:custGeom>
              <a:pathLst>
                <a:path w="5980" extrusionOk="0" fill="none" h="10939">
                  <a:moveTo>
                    <a:pt y="5469" x="5979"/>
                  </a:moveTo>
                  <a:cubicBezTo>
                    <a:pt y="8490" x="5979"/>
                    <a:pt y="10938" x="4641"/>
                    <a:pt y="10938" x="2990"/>
                  </a:cubicBezTo>
                  <a:cubicBezTo>
                    <a:pt y="10938" x="1339"/>
                    <a:pt y="8490" x="0"/>
                    <a:pt y="5469" x="0"/>
                  </a:cubicBezTo>
                  <a:cubicBezTo>
                    <a:pt y="2449" x="0"/>
                    <a:pt y="0" x="1339"/>
                    <a:pt y="0" x="2990"/>
                  </a:cubicBezTo>
                  <a:cubicBezTo>
                    <a:pt y="0" x="4641"/>
                    <a:pt y="2449" x="5979"/>
                    <a:pt y="5469" x="5979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y="345825" x="1633450"/>
              <a:ext cy="257400" cx="133475"/>
            </a:xfrm>
            <a:custGeom>
              <a:pathLst>
                <a:path w="5339" extrusionOk="0" h="10296">
                  <a:moveTo>
                    <a:pt y="1" x="2669"/>
                  </a:moveTo>
                  <a:cubicBezTo>
                    <a:pt y="1" x="1195"/>
                    <a:pt y="2305" x="0"/>
                    <a:pt y="5148" x="0"/>
                  </a:cubicBezTo>
                  <a:cubicBezTo>
                    <a:pt y="7991" x="0"/>
                    <a:pt y="10296" x="1195"/>
                    <a:pt y="10296" x="2669"/>
                  </a:cubicBezTo>
                  <a:cubicBezTo>
                    <a:pt y="10296" x="4143"/>
                    <a:pt y="7991" x="5338"/>
                    <a:pt y="5148" x="5338"/>
                  </a:cubicBezTo>
                  <a:cubicBezTo>
                    <a:pt y="2305" x="5338"/>
                    <a:pt y="1" x="4143"/>
                    <a:pt y="1" x="2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y="337800" x="1628100"/>
              <a:ext cy="273475" cx="144150"/>
            </a:xfrm>
            <a:custGeom>
              <a:pathLst>
                <a:path w="5766" extrusionOk="0" fill="none" h="10939">
                  <a:moveTo>
                    <a:pt y="5469" x="5766"/>
                  </a:moveTo>
                  <a:cubicBezTo>
                    <a:pt y="8490" x="5766"/>
                    <a:pt y="10938" x="4475"/>
                    <a:pt y="10938" x="2883"/>
                  </a:cubicBezTo>
                  <a:cubicBezTo>
                    <a:pt y="10938" x="1291"/>
                    <a:pt y="8490" x="1"/>
                    <a:pt y="5469" x="1"/>
                  </a:cubicBezTo>
                  <a:cubicBezTo>
                    <a:pt y="2449" x="1"/>
                    <a:pt y="0" x="1291"/>
                    <a:pt y="0" x="2883"/>
                  </a:cubicBezTo>
                  <a:cubicBezTo>
                    <a:pt y="0" x="4475"/>
                    <a:pt y="2449" x="5766"/>
                    <a:pt y="5469" x="5766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y="289525" x="1884325"/>
              <a:ext cy="257400" cx="138825"/>
            </a:xfrm>
            <a:custGeom>
              <a:pathLst>
                <a:path w="5553" extrusionOk="0" h="10296">
                  <a:moveTo>
                    <a:pt y="1" x="2776"/>
                  </a:moveTo>
                  <a:cubicBezTo>
                    <a:pt y="1" x="1243"/>
                    <a:pt y="2305" x="1"/>
                    <a:pt y="5148" x="1"/>
                  </a:cubicBezTo>
                  <a:cubicBezTo>
                    <a:pt y="7991" x="1"/>
                    <a:pt y="10296" x="1243"/>
                    <a:pt y="10296" x="2776"/>
                  </a:cubicBezTo>
                  <a:cubicBezTo>
                    <a:pt y="10296" x="4310"/>
                    <a:pt y="7991" x="5552"/>
                    <a:pt y="5148" x="5552"/>
                  </a:cubicBezTo>
                  <a:cubicBezTo>
                    <a:pt y="2305" x="5552"/>
                    <a:pt y="1" x="4310"/>
                    <a:pt y="1" x="27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y="281500" x="1879000"/>
              <a:ext cy="273475" cx="149475"/>
            </a:xfrm>
            <a:custGeom>
              <a:pathLst>
                <a:path w="5979" extrusionOk="0" fill="none" h="10939">
                  <a:moveTo>
                    <a:pt y="5469" x="5979"/>
                  </a:moveTo>
                  <a:cubicBezTo>
                    <a:pt y="8490" x="5979"/>
                    <a:pt y="10938" x="4640"/>
                    <a:pt y="10938" x="2989"/>
                  </a:cubicBezTo>
                  <a:cubicBezTo>
                    <a:pt y="10938" x="1339"/>
                    <a:pt y="8490" x="0"/>
                    <a:pt y="5469" x="0"/>
                  </a:cubicBezTo>
                  <a:cubicBezTo>
                    <a:pt y="2449" x="0"/>
                    <a:pt y="0" x="1339"/>
                    <a:pt y="0" x="2989"/>
                  </a:cubicBezTo>
                  <a:cubicBezTo>
                    <a:pt y="0" x="4640"/>
                    <a:pt y="2449" x="5979"/>
                    <a:pt y="5469" x="5979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y="764075" x="1596075"/>
              <a:ext cy="257375" cx="138825"/>
            </a:xfrm>
            <a:custGeom>
              <a:pathLst>
                <a:path w="5553" extrusionOk="0" h="10295">
                  <a:moveTo>
                    <a:pt y="0" x="2776"/>
                  </a:moveTo>
                  <a:cubicBezTo>
                    <a:pt y="0" x="1243"/>
                    <a:pt y="2305" x="0"/>
                    <a:pt y="5147" x="0"/>
                  </a:cubicBezTo>
                  <a:cubicBezTo>
                    <a:pt y="7990" x="0"/>
                    <a:pt y="10295" x="1243"/>
                    <a:pt y="10295" x="2776"/>
                  </a:cubicBezTo>
                  <a:cubicBezTo>
                    <a:pt y="10295" x="4309"/>
                    <a:pt y="7990" x="5552"/>
                    <a:pt y="5147" x="5552"/>
                  </a:cubicBezTo>
                  <a:cubicBezTo>
                    <a:pt y="2305" x="5552"/>
                    <a:pt y="0" x="4309"/>
                    <a:pt y="0" x="27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y="756025" x="1590725"/>
              <a:ext cy="273475" cx="149500"/>
            </a:xfrm>
            <a:custGeom>
              <a:pathLst>
                <a:path w="5980" extrusionOk="0" fill="none" h="10939">
                  <a:moveTo>
                    <a:pt y="5469" x="5980"/>
                  </a:moveTo>
                  <a:cubicBezTo>
                    <a:pt y="8490" x="5980"/>
                    <a:pt y="10939" x="4641"/>
                    <a:pt y="10939" x="2990"/>
                  </a:cubicBezTo>
                  <a:cubicBezTo>
                    <a:pt y="10939" x="1339"/>
                    <a:pt y="8490" x="1"/>
                    <a:pt y="5469" x="1"/>
                  </a:cubicBezTo>
                  <a:cubicBezTo>
                    <a:pt y="2449" x="1"/>
                    <a:pt y="0" x="1339"/>
                    <a:pt y="0" x="2990"/>
                  </a:cubicBezTo>
                  <a:cubicBezTo>
                    <a:pt y="0" x="4641"/>
                    <a:pt y="2449" x="5980"/>
                    <a:pt y="5469" x="5980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y="876675" x="1825600"/>
              <a:ext cy="257375" cx="138825"/>
            </a:xfrm>
            <a:custGeom>
              <a:pathLst>
                <a:path w="5553" extrusionOk="0" h="10295">
                  <a:moveTo>
                    <a:pt y="0" x="2777"/>
                  </a:moveTo>
                  <a:cubicBezTo>
                    <a:pt y="0" x="1244"/>
                    <a:pt y="2305" x="1"/>
                    <a:pt y="5147" x="1"/>
                  </a:cubicBezTo>
                  <a:cubicBezTo>
                    <a:pt y="7990" x="1"/>
                    <a:pt y="10295" x="1244"/>
                    <a:pt y="10295" x="2777"/>
                  </a:cubicBezTo>
                  <a:cubicBezTo>
                    <a:pt y="10295" x="4310"/>
                    <a:pt y="7990" x="5553"/>
                    <a:pt y="5147" x="5553"/>
                  </a:cubicBezTo>
                  <a:cubicBezTo>
                    <a:pt y="2305" x="5553"/>
                    <a:pt y="0" x="4310"/>
                    <a:pt y="0" x="2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y="868625" x="1820275"/>
              <a:ext cy="273475" cx="149500"/>
            </a:xfrm>
            <a:custGeom>
              <a:pathLst>
                <a:path w="5980" extrusionOk="0" fill="none" h="10939">
                  <a:moveTo>
                    <a:pt y="5469" x="5979"/>
                  </a:moveTo>
                  <a:cubicBezTo>
                    <a:pt y="8490" x="5979"/>
                    <a:pt y="10939" x="4641"/>
                    <a:pt y="10939" x="2990"/>
                  </a:cubicBezTo>
                  <a:cubicBezTo>
                    <a:pt y="10939" x="1339"/>
                    <a:pt y="8490" x="0"/>
                    <a:pt y="5469" x="0"/>
                  </a:cubicBezTo>
                  <a:cubicBezTo>
                    <a:pt y="2449" x="0"/>
                    <a:pt y="0" x="1339"/>
                    <a:pt y="0" x="2990"/>
                  </a:cubicBezTo>
                  <a:cubicBezTo>
                    <a:pt y="0" x="4641"/>
                    <a:pt y="2449" x="5979"/>
                    <a:pt y="5469" x="5979"/>
                  </a:cubicBez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y="603200" x="2455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y="530825" x="245550"/>
              <a:ext cy="72400" cx="90750"/>
            </a:xfrm>
            <a:custGeom>
              <a:pathLst>
                <a:path w="3630" extrusionOk="0" h="2896">
                  <a:moveTo>
                    <a:pt y="1931" x="3630"/>
                  </a:moveTo>
                  <a:lnTo>
                    <a:pt y="2896" x="0"/>
                  </a:lnTo>
                  <a:lnTo>
                    <a:pt y="1609" x="0"/>
                  </a:lnTo>
                  <a:lnTo>
                    <a:pt y="0" x="0"/>
                  </a:lnTo>
                  <a:lnTo>
                    <a:pt y="1931" x="36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y="579075" x="245550"/>
              <a:ext cy="24150" cx="90750"/>
            </a:xfrm>
            <a:custGeom>
              <a:pathLst>
                <a:path w="3630" extrusionOk="0" fill="none" h="966">
                  <a:moveTo>
                    <a:pt y="1" x="3630"/>
                  </a:moveTo>
                  <a:lnTo>
                    <a:pt y="966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y="603200" x="2455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y="571025" x="245550"/>
              <a:ext cy="32200" cx="25"/>
            </a:xfrm>
            <a:custGeom>
              <a:pathLst>
                <a:path w="1" extrusionOk="0" fill="none" h="1288">
                  <a:moveTo>
                    <a:pt y="1288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y="571025" x="2455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y="530825" x="245550"/>
              <a:ext cy="40225" cx="25"/>
            </a:xfrm>
            <a:custGeom>
              <a:pathLst>
                <a:path w="1" extrusionOk="0" fill="none" h="1609">
                  <a:moveTo>
                    <a:pt y="1609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y="530825" x="2455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y="530825" x="245550"/>
              <a:ext cy="48275" cx="90750"/>
            </a:xfrm>
            <a:custGeom>
              <a:pathLst>
                <a:path w="3630" extrusionOk="0" fill="none" h="1931">
                  <a:moveTo>
                    <a:pt y="0" x="0"/>
                  </a:moveTo>
                  <a:lnTo>
                    <a:pt y="1931" x="363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y="579075" x="3362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y="554950" x="202825"/>
              <a:ext cy="8075" cx="37400"/>
            </a:xfrm>
            <a:custGeom>
              <a:pathLst>
                <a:path w="1496" extrusionOk="0" fill="none" h="323">
                  <a:moveTo>
                    <a:pt y="0" x="1"/>
                  </a:moveTo>
                  <a:lnTo>
                    <a:pt y="322" x="1496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y="579075" x="523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y="506700" x="507100"/>
              <a:ext cy="72400" cx="90775"/>
            </a:xfrm>
            <a:custGeom>
              <a:pathLst>
                <a:path w="3631" extrusionOk="0" h="2896">
                  <a:moveTo>
                    <a:pt y="0" x="3631"/>
                  </a:moveTo>
                  <a:lnTo>
                    <a:pt y="2896" x="641"/>
                  </a:lnTo>
                  <a:lnTo>
                    <a:pt y="1609" x="214"/>
                  </a:lnTo>
                  <a:lnTo>
                    <a:pt y="322" x="1"/>
                  </a:lnTo>
                  <a:lnTo>
                    <a:pt y="0" x="36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y="506700" x="523125"/>
              <a:ext cy="72400" cx="74750"/>
            </a:xfrm>
            <a:custGeom>
              <a:pathLst>
                <a:path w="2990" extrusionOk="0" fill="none" h="2896">
                  <a:moveTo>
                    <a:pt y="0" x="2990"/>
                  </a:moveTo>
                  <a:lnTo>
                    <a:pt y="2896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y="579075" x="523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y="546900" x="512450"/>
              <a:ext cy="32200" cx="10700"/>
            </a:xfrm>
            <a:custGeom>
              <a:pathLst>
                <a:path w="428" extrusionOk="0" fill="none" h="1288">
                  <a:moveTo>
                    <a:pt y="1288" x="427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y="546900" x="5124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y="514725" x="507100"/>
              <a:ext cy="32200" cx="5375"/>
            </a:xfrm>
            <a:custGeom>
              <a:pathLst>
                <a:path w="215" extrusionOk="0" fill="none" h="1288">
                  <a:moveTo>
                    <a:pt y="1288" x="214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y="514725" x="5071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y="506700" x="507100"/>
              <a:ext cy="8050" cx="90775"/>
            </a:xfrm>
            <a:custGeom>
              <a:pathLst>
                <a:path w="3631" extrusionOk="0" fill="none" h="322">
                  <a:moveTo>
                    <a:pt y="322" x="1"/>
                  </a:moveTo>
                  <a:lnTo>
                    <a:pt y="0" x="363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y="506700" x="5978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y="538850" x="480425"/>
              <a:ext cy="16125" cx="26700"/>
            </a:xfrm>
            <a:custGeom>
              <a:pathLst>
                <a:path w="1068" extrusionOk="0" fill="none" h="645">
                  <a:moveTo>
                    <a:pt y="644" x="0"/>
                  </a:moveTo>
                  <a:lnTo>
                    <a:pt y="1" x="106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y="780150" x="5391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y="731900" x="539125"/>
              <a:ext cy="104575" cx="85450"/>
            </a:xfrm>
            <a:custGeom>
              <a:pathLst>
                <a:path w="3418" extrusionOk="0" h="4183">
                  <a:moveTo>
                    <a:pt y="4182" x="3417"/>
                  </a:moveTo>
                  <a:lnTo>
                    <a:pt y="1930" x="1"/>
                  </a:lnTo>
                  <a:lnTo>
                    <a:pt y="965" x="428"/>
                  </a:lnTo>
                  <a:lnTo>
                    <a:pt y="0" x="1068"/>
                  </a:lnTo>
                  <a:lnTo>
                    <a:pt y="4182" x="34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y="780150" x="539125"/>
              <a:ext cy="56325" cx="85450"/>
            </a:xfrm>
            <a:custGeom>
              <a:pathLst>
                <a:path w="3418" extrusionOk="0" fill="none" h="2253">
                  <a:moveTo>
                    <a:pt y="2252" x="3417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y="780150" x="5391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y="756025" x="539125"/>
              <a:ext cy="24150" cx="10700"/>
            </a:xfrm>
            <a:custGeom>
              <a:pathLst>
                <a:path w="428" extrusionOk="0" fill="none" h="966">
                  <a:moveTo>
                    <a:pt y="965" x="1"/>
                  </a:moveTo>
                  <a:lnTo>
                    <a:pt y="0" x="428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y="756025" x="5498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y="731900" x="549800"/>
              <a:ext cy="24150" cx="16050"/>
            </a:xfrm>
            <a:custGeom>
              <a:pathLst>
                <a:path w="642" extrusionOk="0" fill="none" h="966">
                  <a:moveTo>
                    <a:pt y="965" x="1"/>
                  </a:moveTo>
                  <a:lnTo>
                    <a:pt y="0" x="64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y="731900" x="5658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y="731900" x="565825"/>
              <a:ext cy="104575" cx="58750"/>
            </a:xfrm>
            <a:custGeom>
              <a:pathLst>
                <a:path w="2350" extrusionOk="0" fill="none" h="4183">
                  <a:moveTo>
                    <a:pt y="0" x="0"/>
                  </a:moveTo>
                  <a:lnTo>
                    <a:pt y="4182" x="2349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y="836450" x="6245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y="651450" x="469750"/>
              <a:ext cy="96550" cx="74750"/>
            </a:xfrm>
            <a:custGeom>
              <a:pathLst>
                <a:path w="2990" extrusionOk="0" fill="none" h="3862">
                  <a:moveTo>
                    <a:pt y="1" x="0"/>
                  </a:moveTo>
                  <a:lnTo>
                    <a:pt y="3862" x="2989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y="571025" x="784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y="506700" x="784675"/>
              <a:ext cy="96525" cx="90775"/>
            </a:xfrm>
            <a:custGeom>
              <a:pathLst>
                <a:path w="3631" extrusionOk="0" h="3861">
                  <a:moveTo>
                    <a:pt y="3861" x="3631"/>
                  </a:moveTo>
                  <a:lnTo>
                    <a:pt y="2574" x="1"/>
                  </a:lnTo>
                  <a:lnTo>
                    <a:pt y="1287" x="428"/>
                  </a:lnTo>
                  <a:lnTo>
                    <a:pt y="0" x="855"/>
                  </a:lnTo>
                  <a:lnTo>
                    <a:pt y="3861" x="36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y="571025" x="784675"/>
              <a:ext cy="32200" cx="90775"/>
            </a:xfrm>
            <a:custGeom>
              <a:pathLst>
                <a:path w="3631" extrusionOk="0" fill="none" h="1288">
                  <a:moveTo>
                    <a:pt y="1288" x="363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y="571025" x="784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y="538850" x="784675"/>
              <a:ext cy="32200" cx="10700"/>
            </a:xfrm>
            <a:custGeom>
              <a:pathLst>
                <a:path w="428" extrusionOk="0" fill="none" h="1288">
                  <a:moveTo>
                    <a:pt y="1288" x="1"/>
                  </a:moveTo>
                  <a:lnTo>
                    <a:pt y="1" x="428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y="538850" x="7953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y="506700" x="795350"/>
              <a:ext cy="32175" cx="10700"/>
            </a:xfrm>
            <a:custGeom>
              <a:pathLst>
                <a:path w="428" extrusionOk="0" fill="none" h="1287">
                  <a:moveTo>
                    <a:pt y="1287" x="1"/>
                  </a:moveTo>
                  <a:lnTo>
                    <a:pt y="0" x="428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y="506700" x="8060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y="506700" x="806025"/>
              <a:ext cy="96525" cx="69425"/>
            </a:xfrm>
            <a:custGeom>
              <a:pathLst>
                <a:path w="2777" extrusionOk="0" fill="none" h="3861">
                  <a:moveTo>
                    <a:pt y="0" x="1"/>
                  </a:moveTo>
                  <a:lnTo>
                    <a:pt y="3861" x="2777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y="603200" x="8754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y="498650" x="741975"/>
              <a:ext cy="32200" cx="48075"/>
            </a:xfrm>
            <a:custGeom>
              <a:pathLst>
                <a:path w="1923" extrusionOk="0" fill="none" h="1288">
                  <a:moveTo>
                    <a:pt y="0" x="1"/>
                  </a:moveTo>
                  <a:lnTo>
                    <a:pt y="1287" x="1922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y="852525" x="816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y="739925" x="790025"/>
              <a:ext cy="112625" cx="85425"/>
            </a:xfrm>
            <a:custGeom>
              <a:pathLst>
                <a:path w="3417" extrusionOk="0" h="4505">
                  <a:moveTo>
                    <a:pt y="1" x="3417"/>
                  </a:moveTo>
                  <a:lnTo>
                    <a:pt y="4505" x="1068"/>
                  </a:lnTo>
                  <a:lnTo>
                    <a:pt y="3218" x="427"/>
                  </a:lnTo>
                  <a:lnTo>
                    <a:pt y="2253" x="0"/>
                  </a:lnTo>
                  <a:lnTo>
                    <a:pt y="1" x="34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y="739925" x="816725"/>
              <a:ext cy="112625" cx="58725"/>
            </a:xfrm>
            <a:custGeom>
              <a:pathLst>
                <a:path w="2349" extrusionOk="0" fill="none" h="4505">
                  <a:moveTo>
                    <a:pt y="1" x="2349"/>
                  </a:moveTo>
                  <a:lnTo>
                    <a:pt y="4505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y="852525" x="816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y="820375" x="800700"/>
              <a:ext cy="32175" cx="16050"/>
            </a:xfrm>
            <a:custGeom>
              <a:pathLst>
                <a:path w="642" extrusionOk="0" fill="none" h="1287">
                  <a:moveTo>
                    <a:pt y="1287" x="641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y="820375" x="8007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y="796225" x="790025"/>
              <a:ext cy="24175" cx="10700"/>
            </a:xfrm>
            <a:custGeom>
              <a:pathLst>
                <a:path w="428" extrusionOk="0" fill="none" h="967">
                  <a:moveTo>
                    <a:pt y="966" x="427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y="796225" x="7900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y="739925" x="790025"/>
              <a:ext cy="56325" cx="85425"/>
            </a:xfrm>
            <a:custGeom>
              <a:pathLst>
                <a:path w="3417" extrusionOk="0" fill="none" h="2253">
                  <a:moveTo>
                    <a:pt y="2253" x="0"/>
                  </a:moveTo>
                  <a:lnTo>
                    <a:pt y="1" x="3417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y="739925" x="8754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y="812325" x="741975"/>
              <a:ext cy="56325" cx="53400"/>
            </a:xfrm>
            <a:custGeom>
              <a:pathLst>
                <a:path w="2136" extrusionOk="0" fill="none" h="2253">
                  <a:moveTo>
                    <a:pt y="2252" x="1"/>
                  </a:moveTo>
                  <a:lnTo>
                    <a:pt y="0" x="2136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y="667550" x="10462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y="603200" x="1035575"/>
              <a:ext cy="64375" cx="90775"/>
            </a:xfrm>
            <a:custGeom>
              <a:pathLst>
                <a:path w="3631" extrusionOk="0" h="2575">
                  <a:moveTo>
                    <a:pt y="1" x="3630"/>
                  </a:moveTo>
                  <a:lnTo>
                    <a:pt y="2574" x="428"/>
                  </a:lnTo>
                  <a:lnTo>
                    <a:pt y="1288" x="214"/>
                  </a:lnTo>
                  <a:lnTo>
                    <a:pt y="1" x="0"/>
                  </a:lnTo>
                  <a:lnTo>
                    <a:pt y="1" x="36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y="603200" x="1046250"/>
              <a:ext cy="64375" cx="80100"/>
            </a:xfrm>
            <a:custGeom>
              <a:pathLst>
                <a:path w="3204" extrusionOk="0" fill="none" h="2575">
                  <a:moveTo>
                    <a:pt y="1" x="3203"/>
                  </a:moveTo>
                  <a:lnTo>
                    <a:pt y="2574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y="667550" x="10462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y="635375" x="1040925"/>
              <a:ext cy="32200" cx="5350"/>
            </a:xfrm>
            <a:custGeom>
              <a:pathLst>
                <a:path w="214" extrusionOk="0" fill="none" h="1288">
                  <a:moveTo>
                    <a:pt y="1287" x="214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y="635375" x="10409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y="603200" x="1035575"/>
              <a:ext cy="32200" cx="5375"/>
            </a:xfrm>
            <a:custGeom>
              <a:pathLst>
                <a:path w="215" extrusionOk="0" fill="none" h="1288">
                  <a:moveTo>
                    <a:pt y="1288" x="214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y="603200" x="10355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y="603200" x="1035575"/>
              <a:ext cy="25" cx="90775"/>
            </a:xfrm>
            <a:custGeom>
              <a:pathLst>
                <a:path w="3631" extrusionOk="0" fill="none" h="1">
                  <a:moveTo>
                    <a:pt y="1" x="0"/>
                  </a:moveTo>
                  <a:lnTo>
                    <a:pt y="1" x="363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y="603200" x="11263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y="627325" x="1008875"/>
              <a:ext cy="8075" cx="26725"/>
            </a:xfrm>
            <a:custGeom>
              <a:pathLst>
                <a:path w="1069" extrusionOk="0" fill="none" h="323">
                  <a:moveTo>
                    <a:pt y="323" x="1"/>
                  </a:moveTo>
                  <a:lnTo>
                    <a:pt y="1" x="106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y="595150" x="12811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y="522775" x="1275800"/>
              <a:ext cy="72400" cx="90750"/>
            </a:xfrm>
            <a:custGeom>
              <a:pathLst>
                <a:path w="3630" extrusionOk="0" h="2896">
                  <a:moveTo>
                    <a:pt y="966" x="3630"/>
                  </a:moveTo>
                  <a:lnTo>
                    <a:pt y="2896" x="214"/>
                  </a:lnTo>
                  <a:lnTo>
                    <a:pt y="1609" x="0"/>
                  </a:lnTo>
                  <a:lnTo>
                    <a:pt y="1" x="0"/>
                  </a:lnTo>
                  <a:lnTo>
                    <a:pt y="966" x="36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y="546900" x="1281125"/>
              <a:ext cy="48275" cx="85425"/>
            </a:xfrm>
            <a:custGeom>
              <a:pathLst>
                <a:path w="3417" extrusionOk="0" fill="none" h="1931">
                  <a:moveTo>
                    <a:pt y="1" x="3417"/>
                  </a:moveTo>
                  <a:lnTo>
                    <a:pt y="193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y="595150" x="12811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y="563000" x="1275800"/>
              <a:ext cy="32175" cx="5350"/>
            </a:xfrm>
            <a:custGeom>
              <a:pathLst>
                <a:path w="214" extrusionOk="0" fill="none" h="1287">
                  <a:moveTo>
                    <a:pt y="1287" x="214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y="563000" x="12758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y="522775" x="1275800"/>
              <a:ext cy="40250" cx="25"/>
            </a:xfrm>
            <a:custGeom>
              <a:pathLst>
                <a:path w="1" extrusionOk="0" fill="none" h="1610">
                  <a:moveTo>
                    <a:pt y="1609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y="522775" x="12758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y="522775" x="1275800"/>
              <a:ext cy="24150" cx="90750"/>
            </a:xfrm>
            <a:custGeom>
              <a:pathLst>
                <a:path w="3630" extrusionOk="0" fill="none" h="966">
                  <a:moveTo>
                    <a:pt y="1" x="0"/>
                  </a:moveTo>
                  <a:lnTo>
                    <a:pt y="966" x="363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y="546900" x="13665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y="554950" x="1259775"/>
              <a:ext cy="25" cx="10700"/>
            </a:xfrm>
            <a:custGeom>
              <a:pathLst>
                <a:path w="428" extrusionOk="0" fill="none" h="1">
                  <a:moveTo>
                    <a:pt y="0" x="0"/>
                  </a:moveTo>
                  <a:lnTo>
                    <a:pt y="0" x="42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y="546900" x="15373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y="482550" x="1526675"/>
              <a:ext cy="64375" cx="96125"/>
            </a:xfrm>
            <a:custGeom>
              <a:pathLst>
                <a:path w="3845" extrusionOk="0" h="2575">
                  <a:moveTo>
                    <a:pt y="1" x="3844"/>
                  </a:moveTo>
                  <a:lnTo>
                    <a:pt y="2575" x="428"/>
                  </a:lnTo>
                  <a:lnTo>
                    <a:pt y="1288" x="214"/>
                  </a:lnTo>
                  <a:lnTo>
                    <a:pt y="1" x="1"/>
                  </a:lnTo>
                  <a:lnTo>
                    <a:pt y="1" x="38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y="482550" x="1537350"/>
              <a:ext cy="64375" cx="85450"/>
            </a:xfrm>
            <a:custGeom>
              <a:pathLst>
                <a:path w="3418" extrusionOk="0" fill="none" h="2575">
                  <a:moveTo>
                    <a:pt y="1" x="3417"/>
                  </a:moveTo>
                  <a:lnTo>
                    <a:pt y="2575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y="546900" x="15373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y="514725" x="1532025"/>
              <a:ext cy="32200" cx="5350"/>
            </a:xfrm>
            <a:custGeom>
              <a:pathLst>
                <a:path w="214" extrusionOk="0" fill="none" h="1288">
                  <a:moveTo>
                    <a:pt y="1288" x="214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y="514725" x="15320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y="482550" x="1526675"/>
              <a:ext cy="32200" cx="5375"/>
            </a:xfrm>
            <a:custGeom>
              <a:pathLst>
                <a:path w="215" extrusionOk="0" fill="none" h="1288">
                  <a:moveTo>
                    <a:pt y="1288" x="214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y="482550" x="1526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y="482550" x="1526675"/>
              <a:ext cy="25" cx="96125"/>
            </a:xfrm>
            <a:custGeom>
              <a:pathLst>
                <a:path w="3845" extrusionOk="0" fill="none" h="1">
                  <a:moveTo>
                    <a:pt y="1" x="1"/>
                  </a:moveTo>
                  <a:lnTo>
                    <a:pt y="1" x="3844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y="482550" x="16227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y="506700" x="1510675"/>
              <a:ext cy="8050" cx="16025"/>
            </a:xfrm>
            <a:custGeom>
              <a:pathLst>
                <a:path w="641" extrusionOk="0" fill="none" h="322">
                  <a:moveTo>
                    <a:pt y="322" x="0"/>
                  </a:moveTo>
                  <a:lnTo>
                    <a:pt y="0" x="64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y="490600" x="17989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y="426250" x="1793575"/>
              <a:ext cy="64375" cx="90775"/>
            </a:xfrm>
            <a:custGeom>
              <a:pathLst>
                <a:path w="3631" extrusionOk="0" h="2575">
                  <a:moveTo>
                    <a:pt y="644" x="3631"/>
                  </a:moveTo>
                  <a:lnTo>
                    <a:pt y="2575" x="214"/>
                  </a:lnTo>
                  <a:lnTo>
                    <a:pt y="1288" x="1"/>
                  </a:lnTo>
                  <a:lnTo>
                    <a:pt y="1" x="1"/>
                  </a:lnTo>
                  <a:lnTo>
                    <a:pt y="644" x="36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y="442350" x="1798925"/>
              <a:ext cy="48275" cx="85425"/>
            </a:xfrm>
            <a:custGeom>
              <a:pathLst>
                <a:path w="3417" extrusionOk="0" fill="none" h="1931">
                  <a:moveTo>
                    <a:pt y="0" x="3417"/>
                  </a:moveTo>
                  <a:lnTo>
                    <a:pt y="193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y="490600" x="17989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y="458425" x="1793575"/>
              <a:ext cy="32200" cx="5375"/>
            </a:xfrm>
            <a:custGeom>
              <a:pathLst>
                <a:path w="215" extrusionOk="0" fill="none" h="1288">
                  <a:moveTo>
                    <a:pt y="1288" x="214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y="458425" x="17935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y="426250" x="1793575"/>
              <a:ext cy="32200" cx="25"/>
            </a:xfrm>
            <a:custGeom>
              <a:pathLst>
                <a:path w="1" extrusionOk="0" fill="none" h="1288">
                  <a:moveTo>
                    <a:pt y="1288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y="426250" x="17935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y="426250" x="1793575"/>
              <a:ext cy="16125" cx="90775"/>
            </a:xfrm>
            <a:custGeom>
              <a:pathLst>
                <a:path w="3631" extrusionOk="0" fill="none" h="645">
                  <a:moveTo>
                    <a:pt y="1" x="1"/>
                  </a:moveTo>
                  <a:lnTo>
                    <a:pt y="644" x="363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y="442350" x="18843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y="450400" x="1761550"/>
              <a:ext cy="8050" cx="26725"/>
            </a:xfrm>
            <a:custGeom>
              <a:pathLst>
                <a:path w="1069" extrusionOk="0" fill="none" h="322">
                  <a:moveTo>
                    <a:pt y="322" x="1"/>
                  </a:moveTo>
                  <a:lnTo>
                    <a:pt y="0" x="106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y="418225" x="21085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y="353875" x="2103200"/>
              <a:ext cy="64375" cx="90775"/>
            </a:xfrm>
            <a:custGeom>
              <a:pathLst>
                <a:path w="3631" extrusionOk="0" h="2575">
                  <a:moveTo>
                    <a:pt y="322" x="3630"/>
                  </a:moveTo>
                  <a:lnTo>
                    <a:pt y="2574" x="214"/>
                  </a:lnTo>
                  <a:lnTo>
                    <a:pt y="1287" x="0"/>
                  </a:lnTo>
                  <a:lnTo>
                    <a:pt y="0" x="0"/>
                  </a:lnTo>
                  <a:lnTo>
                    <a:pt y="322" x="36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y="361925" x="2108525"/>
              <a:ext cy="56325" cx="85450"/>
            </a:xfrm>
            <a:custGeom>
              <a:pathLst>
                <a:path w="3418" extrusionOk="0" fill="none" h="2253">
                  <a:moveTo>
                    <a:pt y="0" x="3417"/>
                  </a:moveTo>
                  <a:lnTo>
                    <a:pt y="2252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y="418225" x="21085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y="386050" x="2103200"/>
              <a:ext cy="32200" cx="5350"/>
            </a:xfrm>
            <a:custGeom>
              <a:pathLst>
                <a:path w="214" extrusionOk="0" fill="none" h="1288">
                  <a:moveTo>
                    <a:pt y="1287" x="214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y="386050" x="21032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y="353875" x="2103200"/>
              <a:ext cy="32200" cx="25"/>
            </a:xfrm>
            <a:custGeom>
              <a:pathLst>
                <a:path w="1" extrusionOk="0" fill="none" h="1288">
                  <a:moveTo>
                    <a:pt y="1287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y="353875" x="21032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y="353875" x="2103200"/>
              <a:ext cy="8075" cx="90775"/>
            </a:xfrm>
            <a:custGeom>
              <a:pathLst>
                <a:path w="3631" extrusionOk="0" fill="none" h="323">
                  <a:moveTo>
                    <a:pt y="0" x="0"/>
                  </a:moveTo>
                  <a:lnTo>
                    <a:pt y="322" x="363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y="361925" x="21939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y="378000" x="2017775"/>
              <a:ext cy="16125" cx="80100"/>
            </a:xfrm>
            <a:custGeom>
              <a:pathLst>
                <a:path w="3204" extrusionOk="0" fill="none" h="645">
                  <a:moveTo>
                    <a:pt y="644" x="1"/>
                  </a:moveTo>
                  <a:lnTo>
                    <a:pt y="1" x="3204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y="723850" x="15320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y="675600" x="1532025"/>
              <a:ext cy="128700" cx="74750"/>
            </a:xfrm>
            <a:custGeom>
              <a:pathLst>
                <a:path w="2990" extrusionOk="0" h="5148">
                  <a:moveTo>
                    <a:pt y="5148" x="2989"/>
                  </a:moveTo>
                  <a:lnTo>
                    <a:pt y="1930" x="0"/>
                  </a:lnTo>
                  <a:lnTo>
                    <a:pt y="965" x="641"/>
                  </a:lnTo>
                  <a:lnTo>
                    <a:pt y="0" x="1281"/>
                  </a:lnTo>
                  <a:lnTo>
                    <a:pt y="5148" x="29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y="723850" x="1532025"/>
              <a:ext cy="80450" cx="74750"/>
            </a:xfrm>
            <a:custGeom>
              <a:pathLst>
                <a:path w="2990" extrusionOk="0" fill="none" h="3218">
                  <a:moveTo>
                    <a:pt y="3218" x="2989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y="723850" x="15320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y="699725" x="1532025"/>
              <a:ext cy="24150" cx="16025"/>
            </a:xfrm>
            <a:custGeom>
              <a:pathLst>
                <a:path w="641" extrusionOk="0" fill="none" h="966">
                  <a:moveTo>
                    <a:pt y="965" x="0"/>
                  </a:moveTo>
                  <a:lnTo>
                    <a:pt y="0" x="64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y="699725" x="15480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y="675600" x="1548025"/>
              <a:ext cy="24150" cx="16050"/>
            </a:xfrm>
            <a:custGeom>
              <a:pathLst>
                <a:path w="642" extrusionOk="0" fill="none" h="966">
                  <a:moveTo>
                    <a:pt y="965" x="1"/>
                  </a:moveTo>
                  <a:lnTo>
                    <a:pt y="0" x="64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y="675600" x="15640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y="675600" x="1564050"/>
              <a:ext cy="128700" cx="42725"/>
            </a:xfrm>
            <a:custGeom>
              <a:pathLst>
                <a:path w="1709" extrusionOk="0" fill="none" h="5148">
                  <a:moveTo>
                    <a:pt y="0" x="0"/>
                  </a:moveTo>
                  <a:lnTo>
                    <a:pt y="5148" x="1708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y="804275" x="16067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y="611250" x="1489300"/>
              <a:ext cy="80450" cx="53425"/>
            </a:xfrm>
            <a:custGeom>
              <a:pathLst>
                <a:path w="2137" extrusionOk="0" fill="none" h="3218">
                  <a:moveTo>
                    <a:pt y="0" x="1"/>
                  </a:moveTo>
                  <a:lnTo>
                    <a:pt y="3218" x="2136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y="957100" x="17348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y="892750" x="1734875"/>
              <a:ext cy="88500" cx="90750"/>
            </a:xfrm>
            <a:custGeom>
              <a:pathLst>
                <a:path w="3630" extrusionOk="0" h="3540">
                  <a:moveTo>
                    <a:pt y="3539" x="3630"/>
                  </a:moveTo>
                  <a:lnTo>
                    <a:pt y="2574" x="0"/>
                  </a:lnTo>
                  <a:lnTo>
                    <a:pt y="1287" x="427"/>
                  </a:lnTo>
                  <a:lnTo>
                    <a:pt y="0" x="641"/>
                  </a:lnTo>
                  <a:lnTo>
                    <a:pt y="3539" x="36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y="957100" x="1734875"/>
              <a:ext cy="24150" cx="90750"/>
            </a:xfrm>
            <a:custGeom>
              <a:pathLst>
                <a:path w="3630" extrusionOk="0" fill="none" h="966">
                  <a:moveTo>
                    <a:pt y="965" x="363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y="957100" x="17348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y="924925" x="1734875"/>
              <a:ext cy="32200" cx="10700"/>
            </a:xfrm>
            <a:custGeom>
              <a:pathLst>
                <a:path w="428" extrusionOk="0" fill="none" h="1288">
                  <a:moveTo>
                    <a:pt y="1287" x="0"/>
                  </a:moveTo>
                  <a:lnTo>
                    <a:pt y="0" x="427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y="924925" x="17455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y="892750" x="1745550"/>
              <a:ext cy="32200" cx="5350"/>
            </a:xfrm>
            <a:custGeom>
              <a:pathLst>
                <a:path w="214" extrusionOk="0" fill="none" h="1288">
                  <a:moveTo>
                    <a:pt y="1287" x="0"/>
                  </a:moveTo>
                  <a:lnTo>
                    <a:pt y="0" x="214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y="892750" x="17508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y="892750" x="1750875"/>
              <a:ext cy="88500" cx="74750"/>
            </a:xfrm>
            <a:custGeom>
              <a:pathLst>
                <a:path w="2990" extrusionOk="0" fill="none" h="3540">
                  <a:moveTo>
                    <a:pt y="0" x="1"/>
                  </a:moveTo>
                  <a:lnTo>
                    <a:pt y="3539" x="299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y="981225" x="18256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y="908825" x="1729525"/>
              <a:ext cy="8075" cx="10700"/>
            </a:xfrm>
            <a:custGeom>
              <a:pathLst>
                <a:path w="428" extrusionOk="0" fill="none" h="323">
                  <a:moveTo>
                    <a:pt y="1" x="0"/>
                  </a:moveTo>
                  <a:lnTo>
                    <a:pt y="323" x="42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y="1117950" x="20658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y="1045575" x="2065825"/>
              <a:ext cy="72400" cx="96100"/>
            </a:xfrm>
            <a:custGeom>
              <a:pathLst>
                <a:path w="3844" extrusionOk="0" h="2896">
                  <a:moveTo>
                    <a:pt y="2896" x="3844"/>
                  </a:moveTo>
                  <a:lnTo>
                    <a:pt y="2896" x="0"/>
                  </a:lnTo>
                  <a:lnTo>
                    <a:pt y="1287" x="214"/>
                  </a:lnTo>
                  <a:lnTo>
                    <a:pt y="0" x="428"/>
                  </a:lnTo>
                  <a:lnTo>
                    <a:pt y="2896" x="38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y="1117950" x="2065825"/>
              <a:ext cy="25" cx="96100"/>
            </a:xfrm>
            <a:custGeom>
              <a:pathLst>
                <a:path w="3844" extrusionOk="0" fill="none" h="1">
                  <a:moveTo>
                    <a:pt y="1" x="3844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y="1117950" x="20658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y="1077725" x="2065825"/>
              <a:ext cy="40250" cx="5350"/>
            </a:xfrm>
            <a:custGeom>
              <a:pathLst>
                <a:path w="214" extrusionOk="0" fill="none" h="1610">
                  <a:moveTo>
                    <a:pt y="1610" x="0"/>
                  </a:moveTo>
                  <a:lnTo>
                    <a:pt y="1" x="214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y="1077725" x="20711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y="1045575" x="2071150"/>
              <a:ext cy="32175" cx="5375"/>
            </a:xfrm>
            <a:custGeom>
              <a:pathLst>
                <a:path w="215" extrusionOk="0" fill="none" h="1287">
                  <a:moveTo>
                    <a:pt y="1287" x="1"/>
                  </a:moveTo>
                  <a:lnTo>
                    <a:pt y="0" x="215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y="1045575" x="20765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y="1045575" x="2076500"/>
              <a:ext cy="72400" cx="85425"/>
            </a:xfrm>
            <a:custGeom>
              <a:pathLst>
                <a:path w="3417" extrusionOk="0" fill="none" h="2896">
                  <a:moveTo>
                    <a:pt y="0" x="1"/>
                  </a:moveTo>
                  <a:lnTo>
                    <a:pt y="2896" x="3417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y="1117950" x="21619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y="1029475" x="1959050"/>
              <a:ext cy="40250" cx="106800"/>
            </a:xfrm>
            <a:custGeom>
              <a:pathLst>
                <a:path w="4272" extrusionOk="0" fill="none" h="1610">
                  <a:moveTo>
                    <a:pt y="1" x="1"/>
                  </a:moveTo>
                  <a:lnTo>
                    <a:pt y="1609" x="427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y="1136650" x="902075"/>
              <a:ext cy="112050" cx="760325"/>
            </a:xfrm>
            <a:custGeom>
              <a:pathLst>
                <a:path w="30413" extrusionOk="0" h="4482">
                  <a:moveTo>
                    <a:pt y="1598" x="28586"/>
                  </a:moveTo>
                  <a:cubicBezTo>
                    <a:pt y="1598" x="28756"/>
                    <a:pt y="1683" x="28893"/>
                    <a:pt y="1852" x="28996"/>
                  </a:cubicBezTo>
                  <a:cubicBezTo>
                    <a:pt y="2022" x="29099"/>
                    <a:pt y="2249" x="29152"/>
                    <a:pt y="2534" x="29155"/>
                  </a:cubicBezTo>
                  <a:lnTo>
                    <a:pt y="2537" x="27924"/>
                  </a:lnTo>
                  <a:cubicBezTo>
                    <a:pt y="2239" x="27941"/>
                    <a:pt y="2008" x="28008"/>
                    <a:pt y="1844" x="28123"/>
                  </a:cubicBezTo>
                  <a:cubicBezTo>
                    <a:pt y="1680" x="28239"/>
                    <a:pt y="1598" x="28393"/>
                    <a:pt y="1598" x="28586"/>
                  </a:cubicBezTo>
                  <a:close/>
                  <a:moveTo>
                    <a:pt y="1598" x="13266"/>
                  </a:moveTo>
                  <a:cubicBezTo>
                    <a:pt y="1598" x="13449"/>
                    <a:pt y="1708" x="13595"/>
                    <a:pt y="1927" x="13703"/>
                  </a:cubicBezTo>
                  <a:cubicBezTo>
                    <a:pt y="2147" x="13810"/>
                    <a:pt y="2444" x="13864"/>
                    <a:pt y="2819" x="13864"/>
                  </a:cubicBezTo>
                  <a:cubicBezTo>
                    <a:pt y="3196" x="13864"/>
                    <a:pt y="3494" x="13810"/>
                    <a:pt y="3713" x="13703"/>
                  </a:cubicBezTo>
                  <a:cubicBezTo>
                    <a:pt y="3932" x="13595"/>
                    <a:pt y="4041" x="13449"/>
                    <a:pt y="4041" x="13266"/>
                  </a:cubicBezTo>
                  <a:cubicBezTo>
                    <a:pt y="4041" x="13079"/>
                    <a:pt y="3932" x="12932"/>
                    <a:pt y="3714" x="12825"/>
                  </a:cubicBezTo>
                  <a:cubicBezTo>
                    <a:pt y="3497" x="12719"/>
                    <a:pt y="3198" x="12665"/>
                    <a:pt y="2819" x="12665"/>
                  </a:cubicBezTo>
                  <a:cubicBezTo>
                    <a:pt y="2440" x="12665"/>
                    <a:pt y="2142" x="12719"/>
                    <a:pt y="1924" x="12826"/>
                  </a:cubicBezTo>
                  <a:cubicBezTo>
                    <a:pt y="1707" x="12934"/>
                    <a:pt y="1598" x="13080"/>
                    <a:pt y="1598" x="13266"/>
                  </a:cubicBezTo>
                  <a:close/>
                  <a:moveTo>
                    <a:pt y="1598" x="23726"/>
                  </a:moveTo>
                  <a:cubicBezTo>
                    <a:pt y="1598" x="23909"/>
                    <a:pt y="1708" x="24055"/>
                    <a:pt y="1927" x="24163"/>
                  </a:cubicBezTo>
                  <a:cubicBezTo>
                    <a:pt y="2147" x="24270"/>
                    <a:pt y="2444" x="24324"/>
                    <a:pt y="2819" x="24324"/>
                  </a:cubicBezTo>
                  <a:cubicBezTo>
                    <a:pt y="3196" x="24324"/>
                    <a:pt y="3494" x="24270"/>
                    <a:pt y="3713" x="24163"/>
                  </a:cubicBezTo>
                  <a:cubicBezTo>
                    <a:pt y="3932" x="24055"/>
                    <a:pt y="4041" x="23909"/>
                    <a:pt y="4041" x="23726"/>
                  </a:cubicBezTo>
                  <a:cubicBezTo>
                    <a:pt y="4041" x="23539"/>
                    <a:pt y="3932" x="23392"/>
                    <a:pt y="3714" x="23285"/>
                  </a:cubicBezTo>
                  <a:cubicBezTo>
                    <a:pt y="3497" x="23179"/>
                    <a:pt y="3198" x="23125"/>
                    <a:pt y="2819" x="23125"/>
                  </a:cubicBezTo>
                  <a:cubicBezTo>
                    <a:pt y="2440" x="23125"/>
                    <a:pt y="2142" x="23179"/>
                    <a:pt y="1924" x="23286"/>
                  </a:cubicBezTo>
                  <a:cubicBezTo>
                    <a:pt y="1707" x="23394"/>
                    <a:pt y="1598" x="23540"/>
                    <a:pt y="1598" x="23726"/>
                  </a:cubicBezTo>
                  <a:close/>
                  <a:moveTo>
                    <a:pt y="1592" x="945"/>
                  </a:moveTo>
                  <a:cubicBezTo>
                    <a:pt y="1592" x="1128"/>
                    <a:pt y="1701" x="1271"/>
                    <a:pt y="1919" x="1377"/>
                  </a:cubicBezTo>
                  <a:cubicBezTo>
                    <a:pt y="2136" x="1482"/>
                    <a:pt y="2437" x="1534"/>
                    <a:pt y="2819" x="1534"/>
                  </a:cubicBezTo>
                  <a:cubicBezTo>
                    <a:pt y="3202" x="1534"/>
                    <a:pt y="3502" x="1482"/>
                    <a:pt y="3720" x="1377"/>
                  </a:cubicBezTo>
                  <a:cubicBezTo>
                    <a:pt y="3938" x="1271"/>
                    <a:pt y="4047" x="1128"/>
                    <a:pt y="4047" x="945"/>
                  </a:cubicBezTo>
                  <a:cubicBezTo>
                    <a:pt y="4047" x="762"/>
                    <a:pt y="3938" x="619"/>
                    <a:pt y="3720" x="514"/>
                  </a:cubicBezTo>
                  <a:cubicBezTo>
                    <a:pt y="3502" x="410"/>
                    <a:pt y="3202" x="358"/>
                    <a:pt y="2819" x="358"/>
                  </a:cubicBezTo>
                  <a:cubicBezTo>
                    <a:pt y="2437" x="358"/>
                    <a:pt y="2136" x="410"/>
                    <a:pt y="1919" x="514"/>
                  </a:cubicBezTo>
                  <a:cubicBezTo>
                    <a:pt y="1701" x="619"/>
                    <a:pt y="1592" x="762"/>
                    <a:pt y="1592" x="945"/>
                  </a:cubicBezTo>
                  <a:close/>
                  <a:moveTo>
                    <a:pt y="2808" x="3890"/>
                  </a:moveTo>
                  <a:lnTo>
                    <a:pt y="2924" x="3890"/>
                  </a:lnTo>
                  <a:cubicBezTo>
                    <a:pt y="3263" x="3890"/>
                    <a:pt y="3535" x="3832"/>
                    <a:pt y="3740" x="3716"/>
                  </a:cubicBezTo>
                  <a:cubicBezTo>
                    <a:pt y="3944" x="3600"/>
                    <a:pt y="4047" x="3447"/>
                    <a:pt y="4047" x="3255"/>
                  </a:cubicBezTo>
                  <a:cubicBezTo>
                    <a:pt y="4047" x="3117"/>
                    <a:pt y="3992" x="3007"/>
                    <a:pt y="3884" x="2926"/>
                  </a:cubicBezTo>
                  <a:cubicBezTo>
                    <a:pt y="3776" x="2845"/>
                    <a:pt y="3629" x="2805"/>
                    <a:pt y="3444" x="2805"/>
                  </a:cubicBezTo>
                  <a:cubicBezTo>
                    <a:pt y="3212" x="2805"/>
                    <a:pt y="3048" x="2859"/>
                    <a:pt y="2952" x="2966"/>
                  </a:cubicBezTo>
                  <a:cubicBezTo>
                    <a:pt y="2856" x="3074"/>
                    <a:pt y="2808" x="3267"/>
                    <a:pt y="2808" x="3546"/>
                  </a:cubicBezTo>
                  <a:close/>
                  <a:moveTo>
                    <a:pt y="2808" x="7752"/>
                  </a:moveTo>
                  <a:lnTo>
                    <a:pt y="2924" x="7752"/>
                  </a:lnTo>
                  <a:cubicBezTo>
                    <a:pt y="3263" x="7752"/>
                    <a:pt y="3535" x="7694"/>
                    <a:pt y="3740" x="7578"/>
                  </a:cubicBezTo>
                  <a:cubicBezTo>
                    <a:pt y="3944" x="7462"/>
                    <a:pt y="4047" x="7309"/>
                    <a:pt y="4047" x="7117"/>
                  </a:cubicBezTo>
                  <a:cubicBezTo>
                    <a:pt y="4047" x="6979"/>
                    <a:pt y="3992" x="6869"/>
                    <a:pt y="3884" x="6788"/>
                  </a:cubicBezTo>
                  <a:cubicBezTo>
                    <a:pt y="3776" x="6707"/>
                    <a:pt y="3629" x="6667"/>
                    <a:pt y="3444" x="6667"/>
                  </a:cubicBezTo>
                  <a:cubicBezTo>
                    <a:pt y="3212" x="6667"/>
                    <a:pt y="3048" x="6721"/>
                    <a:pt y="2952" x="6828"/>
                  </a:cubicBezTo>
                  <a:cubicBezTo>
                    <a:pt y="2856" x="6936"/>
                    <a:pt y="2808" x="7129"/>
                    <a:pt y="2808" x="7408"/>
                  </a:cubicBezTo>
                  <a:close/>
                  <a:moveTo>
                    <a:pt y="1592" x="26056"/>
                  </a:moveTo>
                  <a:cubicBezTo>
                    <a:pt y="1592" x="26239"/>
                    <a:pt y="1701" x="26382"/>
                    <a:pt y="1919" x="26488"/>
                  </a:cubicBezTo>
                  <a:cubicBezTo>
                    <a:pt y="2136" x="26593"/>
                    <a:pt y="2437" x="26645"/>
                    <a:pt y="2819" x="26645"/>
                  </a:cubicBezTo>
                  <a:cubicBezTo>
                    <a:pt y="3202" x="26645"/>
                    <a:pt y="3502" x="26593"/>
                    <a:pt y="3720" x="26488"/>
                  </a:cubicBezTo>
                  <a:cubicBezTo>
                    <a:pt y="3938" x="26382"/>
                    <a:pt y="4047" x="26239"/>
                    <a:pt y="4047" x="26056"/>
                  </a:cubicBezTo>
                  <a:cubicBezTo>
                    <a:pt y="4047" x="25873"/>
                    <a:pt y="3938" x="25730"/>
                    <a:pt y="3720" x="25625"/>
                  </a:cubicBezTo>
                  <a:cubicBezTo>
                    <a:pt y="3502" x="25521"/>
                    <a:pt y="3202" x="25469"/>
                    <a:pt y="2819" x="25469"/>
                  </a:cubicBezTo>
                  <a:cubicBezTo>
                    <a:pt y="2437" x="25469"/>
                    <a:pt y="2136" x="25521"/>
                    <a:pt y="1919" x="25625"/>
                  </a:cubicBezTo>
                  <a:cubicBezTo>
                    <a:pt y="1701" x="25730"/>
                    <a:pt y="1592" x="25873"/>
                    <a:pt y="1592" x="26056"/>
                  </a:cubicBezTo>
                  <a:close/>
                  <a:moveTo>
                    <a:pt y="334" x="4940"/>
                  </a:moveTo>
                  <a:lnTo>
                    <a:pt y="1233" x="4940"/>
                  </a:lnTo>
                  <a:lnTo>
                    <a:pt y="1233" x="4687"/>
                  </a:lnTo>
                  <a:lnTo>
                    <a:pt y="1637" x="4687"/>
                  </a:lnTo>
                  <a:lnTo>
                    <a:pt y="1637" x="4940"/>
                  </a:lnTo>
                  <a:lnTo>
                    <a:pt y="3357" x="4940"/>
                  </a:lnTo>
                  <a:cubicBezTo>
                    <a:pt y="3752" x="4940"/>
                    <a:pt y="4025" x="4991"/>
                    <a:pt y="4175" x="5092"/>
                  </a:cubicBezTo>
                  <a:cubicBezTo>
                    <a:pt y="4325" x="5194"/>
                    <a:pt y="4400" x="5378"/>
                    <a:pt y="4400" x="5644"/>
                  </a:cubicBezTo>
                  <a:lnTo>
                    <a:pt y="4400" x="5999"/>
                  </a:lnTo>
                  <a:lnTo>
                    <a:pt y="3965" x="5999"/>
                  </a:lnTo>
                  <a:lnTo>
                    <a:pt y="3965" x="5644"/>
                  </a:lnTo>
                  <a:cubicBezTo>
                    <a:pt y="3965" x="5500"/>
                    <a:pt y="3928" x="5405"/>
                    <a:pt y="3854" x="5358"/>
                  </a:cubicBezTo>
                  <a:cubicBezTo>
                    <a:pt y="3781" x="5311"/>
                    <a:pt y="3615" x="5288"/>
                    <a:pt y="3357" x="5288"/>
                  </a:cubicBezTo>
                  <a:lnTo>
                    <a:pt y="1637" x="5288"/>
                  </a:lnTo>
                  <a:lnTo>
                    <a:pt y="1637" x="5999"/>
                  </a:lnTo>
                  <a:lnTo>
                    <a:pt y="1233" x="5999"/>
                  </a:lnTo>
                  <a:lnTo>
                    <a:pt y="1233" x="5288"/>
                  </a:lnTo>
                  <a:lnTo>
                    <a:pt y="334" x="5288"/>
                  </a:lnTo>
                  <a:close/>
                  <a:moveTo>
                    <a:pt y="0" x="10768"/>
                  </a:moveTo>
                  <a:cubicBezTo>
                    <a:pt y="0" x="10531"/>
                    <a:pt y="81" x="10359"/>
                    <a:pt y="242" x="10250"/>
                  </a:cubicBezTo>
                  <a:cubicBezTo>
                    <a:pt y="403" x="10141"/>
                    <a:pt y="660" x="10086"/>
                    <a:pt y="1012" x="10086"/>
                  </a:cubicBezTo>
                  <a:lnTo>
                    <a:pt y="1233" x="10086"/>
                  </a:lnTo>
                  <a:lnTo>
                    <a:pt y="1233" x="9756"/>
                  </a:lnTo>
                  <a:lnTo>
                    <a:pt y="1637" x="9756"/>
                  </a:lnTo>
                  <a:lnTo>
                    <a:pt y="1637" x="10086"/>
                  </a:lnTo>
                  <a:lnTo>
                    <a:pt y="4400" x="10086"/>
                  </a:lnTo>
                  <a:lnTo>
                    <a:pt y="4400" x="10434"/>
                  </a:lnTo>
                  <a:lnTo>
                    <a:pt y="1637" x="10434"/>
                  </a:lnTo>
                  <a:lnTo>
                    <a:pt y="1637" x="11002"/>
                  </a:lnTo>
                  <a:lnTo>
                    <a:pt y="1233" x="11002"/>
                  </a:lnTo>
                  <a:lnTo>
                    <a:pt y="1233" x="10434"/>
                  </a:lnTo>
                  <a:lnTo>
                    <a:pt y="953" x="10434"/>
                  </a:lnTo>
                  <a:cubicBezTo>
                    <a:pt y="757" x="10434"/>
                    <a:pt y="621" x="10458"/>
                    <a:pt y="546" x="10506"/>
                  </a:cubicBezTo>
                  <a:cubicBezTo>
                    <a:pt y="470" x="10554"/>
                    <a:pt y="433" x="10640"/>
                    <a:pt y="433" x="10764"/>
                  </a:cubicBezTo>
                  <a:lnTo>
                    <a:pt y="433" x="11094"/>
                  </a:lnTo>
                  <a:lnTo>
                    <a:pt y="0" x="11094"/>
                  </a:lnTo>
                  <a:close/>
                  <a:moveTo>
                    <a:pt y="0" x="11383"/>
                  </a:moveTo>
                  <a:lnTo>
                    <a:pt y="4400" x="11383"/>
                  </a:lnTo>
                  <a:lnTo>
                    <a:pt y="4400" x="11728"/>
                  </a:lnTo>
                  <a:lnTo>
                    <a:pt y="0" x="11728"/>
                  </a:lnTo>
                  <a:close/>
                  <a:moveTo>
                    <a:pt y="1233" x="14601"/>
                  </a:moveTo>
                  <a:lnTo>
                    <a:pt y="4400" x="15151"/>
                  </a:lnTo>
                  <a:lnTo>
                    <a:pt y="4400" x="15558"/>
                  </a:lnTo>
                  <a:lnTo>
                    <a:pt y="1804" x="16013"/>
                  </a:lnTo>
                  <a:lnTo>
                    <a:pt y="4400" x="16465"/>
                  </a:lnTo>
                  <a:lnTo>
                    <a:pt y="4400" x="16872"/>
                  </a:lnTo>
                  <a:lnTo>
                    <a:pt y="1233" x="17422"/>
                  </a:lnTo>
                  <a:lnTo>
                    <a:pt y="1233" x="17077"/>
                  </a:lnTo>
                  <a:lnTo>
                    <a:pt y="3704" x="16647"/>
                  </a:lnTo>
                  <a:lnTo>
                    <a:pt y="1233" x="16215"/>
                  </a:lnTo>
                  <a:lnTo>
                    <a:pt y="1233" x="15808"/>
                  </a:lnTo>
                  <a:lnTo>
                    <a:pt y="3704" x="15378"/>
                  </a:lnTo>
                  <a:lnTo>
                    <a:pt y="1233" x="14947"/>
                  </a:lnTo>
                  <a:close/>
                  <a:moveTo>
                    <a:pt y="1157" x="20177"/>
                  </a:moveTo>
                  <a:cubicBezTo>
                    <a:pt y="1157" x="20025"/>
                    <a:pt y="1203" x="19895"/>
                    <a:pt y="1295" x="19785"/>
                  </a:cubicBezTo>
                  <a:cubicBezTo>
                    <a:pt y="1388" x="19674"/>
                    <a:pt y="1531" x="19580"/>
                    <a:pt y="1725" x="19501"/>
                  </a:cubicBezTo>
                  <a:lnTo>
                    <a:pt y="1233" x="19501"/>
                  </a:lnTo>
                  <a:lnTo>
                    <a:pt y="1233" x="19154"/>
                  </a:lnTo>
                  <a:lnTo>
                    <a:pt y="4400" x="19154"/>
                  </a:lnTo>
                  <a:lnTo>
                    <a:pt y="4400" x="19501"/>
                  </a:lnTo>
                  <a:lnTo>
                    <a:pt y="2610" x="19501"/>
                  </a:lnTo>
                  <a:cubicBezTo>
                    <a:pt y="2303" x="19501"/>
                    <a:pt y="2059" x="19553"/>
                    <a:pt y="1879" x="19657"/>
                  </a:cubicBezTo>
                  <a:cubicBezTo>
                    <a:pt y="1699" x="19761"/>
                    <a:pt y="1609" x="19901"/>
                    <a:pt y="1609" x="20077"/>
                  </a:cubicBezTo>
                  <a:cubicBezTo>
                    <a:pt y="1609" x="20226"/>
                    <a:pt y="1682" x="20336"/>
                    <a:pt y="1828" x="20408"/>
                  </a:cubicBezTo>
                  <a:cubicBezTo>
                    <a:pt y="1974" x="20479"/>
                    <a:pt y="2200" x="20515"/>
                    <a:pt y="2505" x="20515"/>
                  </a:cubicBezTo>
                  <a:lnTo>
                    <a:pt y="4400" x="20515"/>
                  </a:lnTo>
                  <a:lnTo>
                    <a:pt y="4400" x="20862"/>
                  </a:lnTo>
                  <a:lnTo>
                    <a:pt y="2610" x="20862"/>
                  </a:lnTo>
                  <a:cubicBezTo>
                    <a:pt y="2301" x="20862"/>
                    <a:pt y="2057" x="20914"/>
                    <a:pt y="1878" x="21018"/>
                  </a:cubicBezTo>
                  <a:cubicBezTo>
                    <a:pt y="1699" x="21121"/>
                    <a:pt y="1609" x="21263"/>
                    <a:pt y="1609" x="21442"/>
                  </a:cubicBezTo>
                  <a:cubicBezTo>
                    <a:pt y="1609" x="21588"/>
                    <a:pt y="1683" x="21697"/>
                    <a:pt y="1830" x="21768"/>
                  </a:cubicBezTo>
                  <a:cubicBezTo>
                    <a:pt y="1977" x="21840"/>
                    <a:pt y="2202" x="21875"/>
                    <a:pt y="2505" x="21875"/>
                  </a:cubicBezTo>
                  <a:lnTo>
                    <a:pt y="4400" x="21875"/>
                  </a:lnTo>
                  <a:lnTo>
                    <a:pt y="4400" x="22222"/>
                  </a:lnTo>
                  <a:lnTo>
                    <a:pt y="2488" x="22222"/>
                  </a:lnTo>
                  <a:cubicBezTo>
                    <a:pt y="2062" x="22222"/>
                    <a:pt y="1734" x="22163"/>
                    <a:pt y="1503" x="22044"/>
                  </a:cubicBezTo>
                  <a:cubicBezTo>
                    <a:pt y="1272" x="21925"/>
                    <a:pt y="1157" x="21756"/>
                    <a:pt y="1157" x="21537"/>
                  </a:cubicBezTo>
                  <a:cubicBezTo>
                    <a:pt y="1157" x="21375"/>
                    <a:pt y="1212" x="21233"/>
                    <a:pt y="1323" x="21113"/>
                  </a:cubicBezTo>
                  <a:cubicBezTo>
                    <a:pt y="1435" x="20993"/>
                    <a:pt y="1607" x="20890"/>
                    <a:pt y="1841" x="20804"/>
                  </a:cubicBezTo>
                  <a:cubicBezTo>
                    <a:pt y="1618" x="20752"/>
                    <a:pt y="1449" x="20673"/>
                    <a:pt y="1332" x="20566"/>
                  </a:cubicBezTo>
                  <a:cubicBezTo>
                    <a:pt y="1215" x="20459"/>
                    <a:pt y="1157" x="20329"/>
                    <a:pt y="1157" x="20177"/>
                  </a:cubicBezTo>
                  <a:close/>
                  <a:moveTo>
                    <a:pt y="0" x="30067"/>
                  </a:moveTo>
                  <a:lnTo>
                    <a:pt y="4400" x="30067"/>
                  </a:lnTo>
                  <a:lnTo>
                    <a:pt y="4400" x="30412"/>
                  </a:lnTo>
                  <a:lnTo>
                    <a:pt y="0" x="30412"/>
                  </a:lnTo>
                  <a:close/>
                  <a:moveTo>
                    <a:pt y="0" x="1534"/>
                  </a:moveTo>
                  <a:lnTo>
                    <a:pt y="1714" x="1534"/>
                  </a:lnTo>
                  <a:cubicBezTo>
                    <a:pt y="1525" x="1462"/>
                    <a:pt y="1385" x="1370"/>
                    <a:pt y="1294" x="1259"/>
                  </a:cubicBezTo>
                  <a:cubicBezTo>
                    <a:pt y="1202" x="1149"/>
                    <a:pt y="1157" x="1016"/>
                    <a:pt y="1157" x="860"/>
                  </a:cubicBezTo>
                  <a:cubicBezTo>
                    <a:pt y="1157" x="607"/>
                    <a:pt y="1309" x="400"/>
                    <a:pt y="1615" x="240"/>
                  </a:cubicBezTo>
                  <a:cubicBezTo>
                    <a:pt y="1920" x="81"/>
                    <a:pt y="2322" x="1"/>
                    <a:pt y="2819" x="1"/>
                  </a:cubicBezTo>
                  <a:cubicBezTo>
                    <a:pt y="3317" x="1"/>
                    <a:pt y="3718" x="81"/>
                    <a:pt y="4024" x="240"/>
                  </a:cubicBezTo>
                  <a:cubicBezTo>
                    <a:pt y="4329" x="400"/>
                    <a:pt y="4482" x="607"/>
                    <a:pt y="4482" x="860"/>
                  </a:cubicBezTo>
                  <a:cubicBezTo>
                    <a:pt y="4482" x="1016"/>
                    <a:pt y="4436" x="1149"/>
                    <a:pt y="4345" x="1259"/>
                  </a:cubicBezTo>
                  <a:cubicBezTo>
                    <a:pt y="4253" x="1370"/>
                    <a:pt y="4113" x="1462"/>
                    <a:pt y="3925" x="1534"/>
                  </a:cubicBezTo>
                  <a:lnTo>
                    <a:pt y="4400" x="1534"/>
                  </a:lnTo>
                  <a:lnTo>
                    <a:pt y="4400" x="1880"/>
                  </a:lnTo>
                  <a:lnTo>
                    <a:pt y="0" x="1880"/>
                  </a:lnTo>
                  <a:close/>
                  <a:moveTo>
                    <a:pt y="1157" x="3329"/>
                  </a:moveTo>
                  <a:cubicBezTo>
                    <a:pt y="1157" x="3216"/>
                    <a:pt y="1175" x="3100"/>
                    <a:pt y="1212" x="2981"/>
                  </a:cubicBezTo>
                  <a:cubicBezTo>
                    <a:pt y="1249" x="2863"/>
                    <a:pt y="1304" x="2740"/>
                    <a:pt y="1377" x="2614"/>
                  </a:cubicBezTo>
                  <a:lnTo>
                    <a:pt y="1858" x="2614"/>
                  </a:lnTo>
                  <a:cubicBezTo>
                    <a:pt y="1771" x="2719"/>
                    <a:pt y="1706" x="2828"/>
                    <a:pt y="1663" x="2942"/>
                  </a:cubicBezTo>
                  <a:cubicBezTo>
                    <a:pt y="1619" x="3056"/>
                    <a:pt y="1598" x="3173"/>
                    <a:pt y="1598" x="3293"/>
                  </a:cubicBezTo>
                  <a:cubicBezTo>
                    <a:pt y="1598" x="3482"/>
                    <a:pt y="1663" x="3629"/>
                    <a:pt y="1794" x="3733"/>
                  </a:cubicBezTo>
                  <a:cubicBezTo>
                    <a:pt y="1925" x="3838"/>
                    <a:pt y="2111" x="3890"/>
                    <a:pt y="2350" x="3890"/>
                  </a:cubicBezTo>
                  <a:lnTo>
                    <a:pt y="2401" x="3890"/>
                  </a:lnTo>
                  <a:lnTo>
                    <a:pt y="2401" x="3406"/>
                  </a:lnTo>
                  <a:cubicBezTo>
                    <a:pt y="2401" x="3092"/>
                    <a:pt y="2491" x="2855"/>
                    <a:pt y="2672" x="2697"/>
                  </a:cubicBezTo>
                  <a:cubicBezTo>
                    <a:pt y="2853" x="2539"/>
                    <a:pt y="3122" x="2460"/>
                    <a:pt y="3478" x="2460"/>
                  </a:cubicBezTo>
                  <a:cubicBezTo>
                    <a:pt y="3784" x="2460"/>
                    <a:pt y="4027" x="2523"/>
                    <a:pt y="4209" x="2650"/>
                  </a:cubicBezTo>
                  <a:cubicBezTo>
                    <a:pt y="4391" x="2777"/>
                    <a:pt y="4482" x="2948"/>
                    <a:pt y="4482" x="3163"/>
                  </a:cubicBezTo>
                  <a:cubicBezTo>
                    <a:pt y="4482" x="3334"/>
                    <a:pt y="4436" x="3478"/>
                    <a:pt y="4345" x="3595"/>
                  </a:cubicBezTo>
                  <a:cubicBezTo>
                    <a:pt y="4253" x="3713"/>
                    <a:pt y="4112" x="3811"/>
                    <a:pt y="3919" x="3890"/>
                  </a:cubicBezTo>
                  <a:lnTo>
                    <a:pt y="4400" x="3890"/>
                  </a:lnTo>
                  <a:lnTo>
                    <a:pt y="4400" x="4235"/>
                  </a:lnTo>
                  <a:lnTo>
                    <a:pt y="2593" x="4235"/>
                  </a:lnTo>
                  <a:cubicBezTo>
                    <a:pt y="2111" x="4235"/>
                    <a:pt y="1750" x="4160"/>
                    <a:pt y="1513" x="4010"/>
                  </a:cubicBezTo>
                  <a:cubicBezTo>
                    <a:pt y="1275" x="3860"/>
                    <a:pt y="1157" x="3633"/>
                    <a:pt y="1157" x="3329"/>
                  </a:cubicBezTo>
                  <a:close/>
                  <a:moveTo>
                    <a:pt y="1157" x="7191"/>
                  </a:moveTo>
                  <a:cubicBezTo>
                    <a:pt y="1157" x="7078"/>
                    <a:pt y="1175" x="6962"/>
                    <a:pt y="1212" x="6843"/>
                  </a:cubicBezTo>
                  <a:cubicBezTo>
                    <a:pt y="1249" x="6725"/>
                    <a:pt y="1304" x="6602"/>
                    <a:pt y="1377" x="6476"/>
                  </a:cubicBezTo>
                  <a:lnTo>
                    <a:pt y="1858" x="6476"/>
                  </a:lnTo>
                  <a:cubicBezTo>
                    <a:pt y="1771" x="6581"/>
                    <a:pt y="1706" x="6690"/>
                    <a:pt y="1663" x="6804"/>
                  </a:cubicBezTo>
                  <a:cubicBezTo>
                    <a:pt y="1619" x="6918"/>
                    <a:pt y="1598" x="7035"/>
                    <a:pt y="1598" x="7155"/>
                  </a:cubicBezTo>
                  <a:cubicBezTo>
                    <a:pt y="1598" x="7344"/>
                    <a:pt y="1663" x="7491"/>
                    <a:pt y="1794" x="7595"/>
                  </a:cubicBezTo>
                  <a:cubicBezTo>
                    <a:pt y="1925" x="7700"/>
                    <a:pt y="2111" x="7752"/>
                    <a:pt y="2350" x="7752"/>
                  </a:cubicBezTo>
                  <a:lnTo>
                    <a:pt y="2401" x="7752"/>
                  </a:lnTo>
                  <a:lnTo>
                    <a:pt y="2401" x="7268"/>
                  </a:lnTo>
                  <a:cubicBezTo>
                    <a:pt y="2401" x="6954"/>
                    <a:pt y="2491" x="6717"/>
                    <a:pt y="2672" x="6559"/>
                  </a:cubicBezTo>
                  <a:cubicBezTo>
                    <a:pt y="2853" x="6401"/>
                    <a:pt y="3122" x="6322"/>
                    <a:pt y="3478" x="6322"/>
                  </a:cubicBezTo>
                  <a:cubicBezTo>
                    <a:pt y="3784" x="6322"/>
                    <a:pt y="4027" x="6385"/>
                    <a:pt y="4209" x="6512"/>
                  </a:cubicBezTo>
                  <a:cubicBezTo>
                    <a:pt y="4391" x="6639"/>
                    <a:pt y="4482" x="6810"/>
                    <a:pt y="4482" x="7025"/>
                  </a:cubicBezTo>
                  <a:cubicBezTo>
                    <a:pt y="4482" x="7196"/>
                    <a:pt y="4436" x="7340"/>
                    <a:pt y="4345" x="7457"/>
                  </a:cubicBezTo>
                  <a:cubicBezTo>
                    <a:pt y="4253" x="7575"/>
                    <a:pt y="4112" x="7673"/>
                    <a:pt y="3919" x="7752"/>
                  </a:cubicBezTo>
                  <a:lnTo>
                    <a:pt y="4400" x="7752"/>
                  </a:lnTo>
                  <a:lnTo>
                    <a:pt y="4400" x="8097"/>
                  </a:lnTo>
                  <a:lnTo>
                    <a:pt y="2593" x="8097"/>
                  </a:lnTo>
                  <a:cubicBezTo>
                    <a:pt y="2111" x="8097"/>
                    <a:pt y="1750" x="8022"/>
                    <a:pt y="1513" x="7872"/>
                  </a:cubicBezTo>
                  <a:cubicBezTo>
                    <a:pt y="1275" x="7722"/>
                    <a:pt y="1157" x="7495"/>
                    <a:pt y="1157" x="7191"/>
                  </a:cubicBezTo>
                  <a:close/>
                  <a:moveTo>
                    <a:pt y="1157" x="13266"/>
                  </a:moveTo>
                  <a:cubicBezTo>
                    <a:pt y="1157" x="12964"/>
                    <a:pt y="1304" x="12728"/>
                    <a:pt y="1598" x="12557"/>
                  </a:cubicBezTo>
                  <a:cubicBezTo>
                    <a:pt y="1892" x="12386"/>
                    <a:pt y="2299" x="12301"/>
                    <a:pt y="2819" x="12301"/>
                  </a:cubicBezTo>
                  <a:cubicBezTo>
                    <a:pt y="3338" x="12301"/>
                    <a:pt y="3744" x="12386"/>
                    <a:pt y="4039" x="12557"/>
                  </a:cubicBezTo>
                  <a:cubicBezTo>
                    <a:pt y="4334" x="12728"/>
                    <a:pt y="4482" x="12964"/>
                    <a:pt y="4482" x="13266"/>
                  </a:cubicBezTo>
                  <a:cubicBezTo>
                    <a:pt y="4482" x="13566"/>
                    <a:pt y="4334" x="13802"/>
                    <a:pt y="4039" x="13973"/>
                  </a:cubicBezTo>
                  <a:cubicBezTo>
                    <a:pt y="3744" x="14144"/>
                    <a:pt y="3338" x="14230"/>
                    <a:pt y="2819" x="14230"/>
                  </a:cubicBezTo>
                  <a:cubicBezTo>
                    <a:pt y="2299" x="14230"/>
                    <a:pt y="1892" x="14144"/>
                    <a:pt y="1598" x="13973"/>
                  </a:cubicBezTo>
                  <a:cubicBezTo>
                    <a:pt y="1304" x="13802"/>
                    <a:pt y="1157" x="13566"/>
                    <a:pt y="1157" x="13266"/>
                  </a:cubicBezTo>
                  <a:close/>
                  <a:moveTo>
                    <a:pt y="1157" x="23726"/>
                  </a:moveTo>
                  <a:cubicBezTo>
                    <a:pt y="1157" x="23424"/>
                    <a:pt y="1304" x="23188"/>
                    <a:pt y="1598" x="23017"/>
                  </a:cubicBezTo>
                  <a:cubicBezTo>
                    <a:pt y="1892" x="22846"/>
                    <a:pt y="2299" x="22761"/>
                    <a:pt y="2819" x="22761"/>
                  </a:cubicBezTo>
                  <a:cubicBezTo>
                    <a:pt y="3338" x="22761"/>
                    <a:pt y="3744" x="22846"/>
                    <a:pt y="4039" x="23017"/>
                  </a:cubicBezTo>
                  <a:cubicBezTo>
                    <a:pt y="4334" x="23188"/>
                    <a:pt y="4482" x="23424"/>
                    <a:pt y="4482" x="23726"/>
                  </a:cubicBezTo>
                  <a:cubicBezTo>
                    <a:pt y="4482" x="24026"/>
                    <a:pt y="4334" x="24262"/>
                    <a:pt y="4039" x="24433"/>
                  </a:cubicBezTo>
                  <a:cubicBezTo>
                    <a:pt y="3744" x="24604"/>
                    <a:pt y="3338" x="24690"/>
                    <a:pt y="2819" x="24690"/>
                  </a:cubicBezTo>
                  <a:cubicBezTo>
                    <a:pt y="2299" x="24690"/>
                    <a:pt y="1892" x="24604"/>
                    <a:pt y="1598" x="24433"/>
                  </a:cubicBezTo>
                  <a:cubicBezTo>
                    <a:pt y="1304" x="24262"/>
                    <a:pt y="1157" x="24026"/>
                    <a:pt y="1157" x="23726"/>
                  </a:cubicBezTo>
                  <a:close/>
                  <a:moveTo>
                    <a:pt y="0" x="26645"/>
                  </a:moveTo>
                  <a:lnTo>
                    <a:pt y="1714" x="26645"/>
                  </a:lnTo>
                  <a:cubicBezTo>
                    <a:pt y="1525" x="26573"/>
                    <a:pt y="1385" x="26481"/>
                    <a:pt y="1294" x="26370"/>
                  </a:cubicBezTo>
                  <a:cubicBezTo>
                    <a:pt y="1202" x="26260"/>
                    <a:pt y="1157" x="26127"/>
                    <a:pt y="1157" x="25971"/>
                  </a:cubicBezTo>
                  <a:cubicBezTo>
                    <a:pt y="1157" x="25718"/>
                    <a:pt y="1309" x="25511"/>
                    <a:pt y="1615" x="25351"/>
                  </a:cubicBezTo>
                  <a:cubicBezTo>
                    <a:pt y="1920" x="25192"/>
                    <a:pt y="2322" x="25112"/>
                    <a:pt y="2819" x="25112"/>
                  </a:cubicBezTo>
                  <a:cubicBezTo>
                    <a:pt y="3317" x="25112"/>
                    <a:pt y="3718" x="25192"/>
                    <a:pt y="4024" x="25351"/>
                  </a:cubicBezTo>
                  <a:cubicBezTo>
                    <a:pt y="4329" x="25511"/>
                    <a:pt y="4482" x="25718"/>
                    <a:pt y="4482" x="25971"/>
                  </a:cubicBezTo>
                  <a:cubicBezTo>
                    <a:pt y="4482" x="26127"/>
                    <a:pt y="4436" x="26260"/>
                    <a:pt y="4345" x="26370"/>
                  </a:cubicBezTo>
                  <a:cubicBezTo>
                    <a:pt y="4253" x="26481"/>
                    <a:pt y="4113" x="26573"/>
                    <a:pt y="3925" x="26645"/>
                  </a:cubicBezTo>
                  <a:lnTo>
                    <a:pt y="4400" x="26645"/>
                  </a:lnTo>
                  <a:lnTo>
                    <a:pt y="4400" x="26991"/>
                  </a:lnTo>
                  <a:lnTo>
                    <a:pt y="0" x="26991"/>
                  </a:lnTo>
                  <a:close/>
                  <a:moveTo>
                    <a:pt y="1157" x="28582"/>
                  </a:moveTo>
                  <a:cubicBezTo>
                    <a:pt y="1157" x="28267"/>
                    <a:pt y="1309" x="28016"/>
                    <a:pt y="1613" x="27831"/>
                  </a:cubicBezTo>
                  <a:cubicBezTo>
                    <a:pt y="1918" x="27645"/>
                    <a:pt y="2329" x="27552"/>
                    <a:pt y="2848" x="27552"/>
                  </a:cubicBezTo>
                  <a:cubicBezTo>
                    <a:pt y="3349" x="27552"/>
                    <a:pt y="3747" x="27650"/>
                    <a:pt y="4041" x="27846"/>
                  </a:cubicBezTo>
                  <a:cubicBezTo>
                    <a:pt y="4335" x="28041"/>
                    <a:pt y="4482" x="28307"/>
                    <a:pt y="4482" x="28642"/>
                  </a:cubicBezTo>
                  <a:cubicBezTo>
                    <a:pt y="4482" x="28776"/>
                    <a:pt y="4461" x="28908"/>
                    <a:pt y="4420" x="29038"/>
                  </a:cubicBezTo>
                  <a:cubicBezTo>
                    <a:pt y="4378" x="29168"/>
                    <a:pt y="4318" x="29295"/>
                    <a:pt y="4239" x="29419"/>
                  </a:cubicBezTo>
                  <a:lnTo>
                    <a:pt y="3747" x="29419"/>
                  </a:lnTo>
                  <a:cubicBezTo>
                    <a:pt y="3845" x="29297"/>
                    <a:pt y="3918" x="29173"/>
                    <a:pt y="3967" x="29049"/>
                  </a:cubicBezTo>
                  <a:cubicBezTo>
                    <a:pt y="4016" x="28924"/>
                    <a:pt y="4041" x="28796"/>
                    <a:pt y="4041" x="28663"/>
                  </a:cubicBezTo>
                  <a:cubicBezTo>
                    <a:pt y="4041" x="28434"/>
                    <a:pt y="3947" x="28255"/>
                    <a:pt y="3760" x="28127"/>
                  </a:cubicBezTo>
                  <a:cubicBezTo>
                    <a:pt y="3572" x="27999"/>
                    <a:pt y="3299" x="27927"/>
                    <a:pt y="2941" x="27912"/>
                  </a:cubicBezTo>
                  <a:lnTo>
                    <a:pt y="2941" x="29500"/>
                  </a:lnTo>
                  <a:lnTo>
                    <a:pt y="2686" x="29500"/>
                  </a:lnTo>
                  <a:cubicBezTo>
                    <a:pt y="2215" x="29500"/>
                    <a:pt y="1842" x="29418"/>
                    <a:pt y="1568" x="29253"/>
                  </a:cubicBezTo>
                  <a:cubicBezTo>
                    <a:pt y="1294" x="29089"/>
                    <a:pt y="1157" x="28865"/>
                    <a:pt y="1157" x="28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y="217150" x="8914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y="96500" x="790025"/>
              <a:ext cy="120675" cx="101450"/>
            </a:xfrm>
            <a:custGeom>
              <a:pathLst>
                <a:path w="4058" extrusionOk="0" fill="none" h="4827">
                  <a:moveTo>
                    <a:pt y="1" x="0"/>
                  </a:moveTo>
                  <a:lnTo>
                    <a:pt y="4826" x="4057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y="217150" x="8914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y="217150" x="779350"/>
              <a:ext cy="450425" cx="112125"/>
            </a:xfrm>
            <a:custGeom>
              <a:pathLst>
                <a:path w="4485" extrusionOk="0" fill="none" h="18017">
                  <a:moveTo>
                    <a:pt y="0" x="4484"/>
                  </a:moveTo>
                  <a:lnTo>
                    <a:pt y="18016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y="667550" x="7793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y="667550" x="779350"/>
              <a:ext cy="378050" cx="53400"/>
            </a:xfrm>
            <a:custGeom>
              <a:pathLst>
                <a:path w="2136" extrusionOk="0" fill="none" h="15122">
                  <a:moveTo>
                    <a:pt y="0" x="0"/>
                  </a:moveTo>
                  <a:lnTo>
                    <a:pt y="15121" x="2136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y="1045575" x="8327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y="1045575" x="693950"/>
              <a:ext cy="273475" cx="138800"/>
            </a:xfrm>
            <a:custGeom>
              <a:pathLst>
                <a:path w="5552" extrusionOk="0" fill="none" h="10939">
                  <a:moveTo>
                    <a:pt y="0" x="5552"/>
                  </a:moveTo>
                  <a:lnTo>
                    <a:pt y="10938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y="1319025" x="6939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y="88450" x="784675"/>
              <a:ext cy="120675" cx="101450"/>
            </a:xfrm>
            <a:custGeom>
              <a:pathLst>
                <a:path w="4058" extrusionOk="0" fill="none" h="4827">
                  <a:moveTo>
                    <a:pt y="1" x="1"/>
                  </a:moveTo>
                  <a:lnTo>
                    <a:pt y="4827" x="405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y="209100" x="774000"/>
              <a:ext cy="450425" cx="112125"/>
            </a:xfrm>
            <a:custGeom>
              <a:pathLst>
                <a:path w="4485" extrusionOk="0" fill="none" h="18017">
                  <a:moveTo>
                    <a:pt y="1" x="4485"/>
                  </a:moveTo>
                  <a:lnTo>
                    <a:pt y="18017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y="659500" x="774000"/>
              <a:ext cy="378050" cx="53425"/>
            </a:xfrm>
            <a:custGeom>
              <a:pathLst>
                <a:path w="2137" extrusionOk="0" fill="none" h="15122">
                  <a:moveTo>
                    <a:pt y="1" x="1"/>
                  </a:moveTo>
                  <a:lnTo>
                    <a:pt y="15121" x="2136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y="1037525" x="688600"/>
              <a:ext cy="273475" cx="138825"/>
            </a:xfrm>
            <a:custGeom>
              <a:pathLst>
                <a:path w="5553" extrusionOk="0" fill="none" h="10939">
                  <a:moveTo>
                    <a:pt y="0" x="5552"/>
                  </a:moveTo>
                  <a:lnTo>
                    <a:pt y="10939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y="56300" x="15693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y="16075" x="1569375"/>
              <a:ext cy="40250" cx="138825"/>
            </a:xfrm>
            <a:custGeom>
              <a:pathLst>
                <a:path w="5553" extrusionOk="0" fill="none" h="1610">
                  <a:moveTo>
                    <a:pt y="0" x="5552"/>
                  </a:moveTo>
                  <a:lnTo>
                    <a:pt y="1609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y="56300" x="15693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y="56300" x="1548025"/>
              <a:ext cy="933000" cx="21375"/>
            </a:xfrm>
            <a:custGeom>
              <a:pathLst>
                <a:path w="855" extrusionOk="0" fill="none" h="37320">
                  <a:moveTo>
                    <a:pt y="0" x="855"/>
                  </a:moveTo>
                  <a:lnTo>
                    <a:pt y="37319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y="989275" x="15480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y="989275" x="1548025"/>
              <a:ext cy="193050" cx="101450"/>
            </a:xfrm>
            <a:custGeom>
              <a:pathLst>
                <a:path w="4058" extrusionOk="0" fill="none" h="7722">
                  <a:moveTo>
                    <a:pt y="0" x="1"/>
                  </a:moveTo>
                  <a:lnTo>
                    <a:pt y="7721" x="405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y="1182300" x="16494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y="8025" x="1564050"/>
              <a:ext cy="40250" cx="138800"/>
            </a:xfrm>
            <a:custGeom>
              <a:pathLst>
                <a:path w="5552" extrusionOk="0" fill="none" h="1610">
                  <a:moveTo>
                    <a:pt y="1" x="5552"/>
                  </a:moveTo>
                  <a:lnTo>
                    <a:pt y="1609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y="48250" x="1542700"/>
              <a:ext cy="933000" cx="21375"/>
            </a:xfrm>
            <a:custGeom>
              <a:pathLst>
                <a:path w="855" extrusionOk="0" fill="none" h="37320">
                  <a:moveTo>
                    <a:pt y="0" x="854"/>
                  </a:moveTo>
                  <a:lnTo>
                    <a:pt y="37319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y="981225" x="1542700"/>
              <a:ext cy="193050" cx="101450"/>
            </a:xfrm>
            <a:custGeom>
              <a:pathLst>
                <a:path w="4058" extrusionOk="0" fill="none" h="7722">
                  <a:moveTo>
                    <a:pt y="0" x="0"/>
                  </a:moveTo>
                  <a:lnTo>
                    <a:pt y="7722" x="4057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y="1582550" x="1800575"/>
              <a:ext cy="186825" cx="1356975"/>
            </a:xfrm>
            <a:custGeom>
              <a:pathLst>
                <a:path w="54279" extrusionOk="0" h="7473">
                  <a:moveTo>
                    <a:pt y="1" x="47303"/>
                  </a:moveTo>
                  <a:lnTo>
                    <a:pt y="879" x="47303"/>
                  </a:lnTo>
                  <a:lnTo>
                    <a:pt y="879" x="47764"/>
                  </a:lnTo>
                  <a:lnTo>
                    <a:pt y="1" x="47764"/>
                  </a:lnTo>
                  <a:close/>
                  <a:moveTo>
                    <a:pt y="238" x="0"/>
                  </a:moveTo>
                  <a:lnTo>
                    <a:pt y="2331" x="0"/>
                  </a:lnTo>
                  <a:lnTo>
                    <a:pt y="2331" x="426"/>
                  </a:lnTo>
                  <a:lnTo>
                    <a:pt y="238" x="426"/>
                  </a:lnTo>
                  <a:close/>
                  <a:moveTo>
                    <a:pt y="238" x="946"/>
                  </a:moveTo>
                  <a:lnTo>
                    <a:pt y="2331" x="946"/>
                  </a:lnTo>
                  <a:lnTo>
                    <a:pt y="2331" x="1371"/>
                  </a:lnTo>
                  <a:lnTo>
                    <a:pt y="238" x="1371"/>
                  </a:lnTo>
                  <a:close/>
                  <a:moveTo>
                    <a:pt y="238" x="28689"/>
                  </a:moveTo>
                  <a:lnTo>
                    <a:pt y="2331" x="28689"/>
                  </a:lnTo>
                  <a:lnTo>
                    <a:pt y="2331" x="29115"/>
                  </a:lnTo>
                  <a:lnTo>
                    <a:pt y="238" x="29115"/>
                  </a:lnTo>
                  <a:close/>
                  <a:moveTo>
                    <a:pt y="238" x="29635"/>
                  </a:moveTo>
                  <a:lnTo>
                    <a:pt y="2331" x="29635"/>
                  </a:lnTo>
                  <a:lnTo>
                    <a:pt y="2331" x="30060"/>
                  </a:lnTo>
                  <a:lnTo>
                    <a:pt y="238" x="30060"/>
                  </a:lnTo>
                  <a:close/>
                  <a:moveTo>
                    <a:pt y="2123" x="53033"/>
                  </a:moveTo>
                  <a:cubicBezTo>
                    <a:pt y="2123" x="53281"/>
                    <a:pt y="2262" x="53474"/>
                    <a:pt y="2538" x="53612"/>
                  </a:cubicBezTo>
                  <a:cubicBezTo>
                    <a:pt y="2814" x="53749"/>
                    <a:pt y="3204" x="53818"/>
                    <a:pt y="3707" x="53818"/>
                  </a:cubicBezTo>
                  <a:cubicBezTo>
                    <a:pt y="4207" x="53818"/>
                    <a:pt y="4595" x="53749"/>
                    <a:pt y="4872" x="53612"/>
                  </a:cubicBezTo>
                  <a:cubicBezTo>
                    <a:pt y="5148" x="53474"/>
                    <a:pt y="5286" x="53281"/>
                    <a:pt y="5286" x="53033"/>
                  </a:cubicBezTo>
                  <a:cubicBezTo>
                    <a:pt y="5286" x="52786"/>
                    <a:pt y="5148" x="52593"/>
                    <a:pt y="4872" x="52456"/>
                  </a:cubicBezTo>
                  <a:cubicBezTo>
                    <a:pt y="4595" x="52318"/>
                    <a:pt y="4207" x="52249"/>
                    <a:pt y="3707" x="52249"/>
                  </a:cubicBezTo>
                  <a:cubicBezTo>
                    <a:pt y="3204" x="52249"/>
                    <a:pt y="2814" x="52318"/>
                    <a:pt y="2538" x="52456"/>
                  </a:cubicBezTo>
                  <a:cubicBezTo>
                    <a:pt y="2262" x="52593"/>
                    <a:pt y="2123" x="52786"/>
                    <a:pt y="2123" x="53033"/>
                  </a:cubicBezTo>
                  <a:close/>
                  <a:moveTo>
                    <a:pt y="2131" x="19531"/>
                  </a:moveTo>
                  <a:cubicBezTo>
                    <a:pt y="2131" x="19776"/>
                    <a:pt y="2277" x="19971"/>
                    <a:pt y="2570" x="20114"/>
                  </a:cubicBezTo>
                  <a:cubicBezTo>
                    <a:pt y="2863" x="20258"/>
                    <a:pt y="3259" x="20329"/>
                    <a:pt y="3759" x="20329"/>
                  </a:cubicBezTo>
                  <a:cubicBezTo>
                    <a:pt y="4262" x="20329"/>
                    <a:pt y="4659" x="20258"/>
                    <a:pt y="4951" x="20114"/>
                  </a:cubicBezTo>
                  <a:cubicBezTo>
                    <a:pt y="5242" x="19971"/>
                    <a:pt y="5388" x="19776"/>
                    <a:pt y="5388" x="19531"/>
                  </a:cubicBezTo>
                  <a:cubicBezTo>
                    <a:pt y="5388" x="19283"/>
                    <a:pt y="5243" x="19087"/>
                    <a:pt y="4953" x="18944"/>
                  </a:cubicBezTo>
                  <a:cubicBezTo>
                    <a:pt y="4662" x="18802"/>
                    <a:pt y="4265" x="18730"/>
                    <a:pt y="3759" x="18730"/>
                  </a:cubicBezTo>
                  <a:cubicBezTo>
                    <a:pt y="3254" x="18730"/>
                    <a:pt y="2857" x="18802"/>
                    <a:pt y="2566" x="18946"/>
                  </a:cubicBezTo>
                  <a:cubicBezTo>
                    <a:pt y="2276" x="19089"/>
                    <a:pt y="2131" x="19284"/>
                    <a:pt y="2131" x="19531"/>
                  </a:cubicBezTo>
                  <a:close/>
                  <a:moveTo>
                    <a:pt y="3744" x="9316"/>
                  </a:moveTo>
                  <a:lnTo>
                    <a:pt y="3899" x="9316"/>
                  </a:lnTo>
                  <a:cubicBezTo>
                    <a:pt y="4351" x="9316"/>
                    <a:pt y="4714" x="9239"/>
                    <a:pt y="4987" x="9084"/>
                  </a:cubicBezTo>
                  <a:cubicBezTo>
                    <a:pt y="5259" x="8930"/>
                    <a:pt y="5396" x="8725"/>
                    <a:pt y="5396" x="8470"/>
                  </a:cubicBezTo>
                  <a:cubicBezTo>
                    <a:pt y="5396" x="8285"/>
                    <a:pt y="5323" x="8138"/>
                    <a:pt y="5179" x="8031"/>
                  </a:cubicBezTo>
                  <a:cubicBezTo>
                    <a:pt y="5034" x="7923"/>
                    <a:pt y="4839" x="7869"/>
                    <a:pt y="4593" x="7869"/>
                  </a:cubicBezTo>
                  <a:cubicBezTo>
                    <a:pt y="4283" x="7869"/>
                    <a:pt y="4065" x="7941"/>
                    <a:pt y="3937" x="8085"/>
                  </a:cubicBezTo>
                  <a:cubicBezTo>
                    <a:pt y="3808" x="8228"/>
                    <a:pt y="3744" x="8486"/>
                    <a:pt y="3744" x="8858"/>
                  </a:cubicBezTo>
                  <a:close/>
                  <a:moveTo>
                    <a:pt y="3744" x="39389"/>
                  </a:moveTo>
                  <a:lnTo>
                    <a:pt y="3899" x="39389"/>
                  </a:lnTo>
                  <a:cubicBezTo>
                    <a:pt y="4351" x="39389"/>
                    <a:pt y="4714" x="39311"/>
                    <a:pt y="4987" x="39157"/>
                  </a:cubicBezTo>
                  <a:cubicBezTo>
                    <a:pt y="5259" x="39003"/>
                    <a:pt y="5396" x="38798"/>
                    <a:pt y="5396" x="38543"/>
                  </a:cubicBezTo>
                  <a:cubicBezTo>
                    <a:pt y="5396" x="38358"/>
                    <a:pt y="5323" x="38211"/>
                    <a:pt y="5179" x="38104"/>
                  </a:cubicBezTo>
                  <a:cubicBezTo>
                    <a:pt y="5034" x="37996"/>
                    <a:pt y="4839" x="37942"/>
                    <a:pt y="4593" x="37942"/>
                  </a:cubicBezTo>
                  <a:cubicBezTo>
                    <a:pt y="4283" x="37942"/>
                    <a:pt y="4065" x="38014"/>
                    <a:pt y="3937" x="38158"/>
                  </a:cubicBezTo>
                  <a:cubicBezTo>
                    <a:pt y="3808" x="38301"/>
                    <a:pt y="3744" x="38559"/>
                    <a:pt y="3744" x="38931"/>
                  </a:cubicBezTo>
                  <a:close/>
                  <a:moveTo>
                    <a:pt y="2123" x="42026"/>
                  </a:moveTo>
                  <a:cubicBezTo>
                    <a:pt y="2123" x="42269"/>
                    <a:pt y="2268" x="42461"/>
                    <a:pt y="2559" x="42600"/>
                  </a:cubicBezTo>
                  <a:cubicBezTo>
                    <a:pt y="2849" x="42739"/>
                    <a:pt y="3249" x="42809"/>
                    <a:pt y="3759" x="42809"/>
                  </a:cubicBezTo>
                  <a:cubicBezTo>
                    <a:pt y="4270" x="42809"/>
                    <a:pt y="4670" x="42739"/>
                    <a:pt y="4960" x="42600"/>
                  </a:cubicBezTo>
                  <a:cubicBezTo>
                    <a:pt y="5251" x="42461"/>
                    <a:pt y="5396" x="42269"/>
                    <a:pt y="5396" x="42026"/>
                  </a:cubicBezTo>
                  <a:cubicBezTo>
                    <a:pt y="5396" x="41782"/>
                    <a:pt y="5251" x="41591"/>
                    <a:pt y="4960" x="41451"/>
                  </a:cubicBezTo>
                  <a:cubicBezTo>
                    <a:pt y="4670" x="41312"/>
                    <a:pt y="4270" x="41243"/>
                    <a:pt y="3759" x="41243"/>
                  </a:cubicBezTo>
                  <a:cubicBezTo>
                    <a:pt y="3249" x="41243"/>
                    <a:pt y="2849" x="41312"/>
                    <a:pt y="2559" x="41451"/>
                  </a:cubicBezTo>
                  <a:cubicBezTo>
                    <a:pt y="2268" x="41591"/>
                    <a:pt y="2123" x="41782"/>
                    <a:pt y="2123" x="42026"/>
                  </a:cubicBezTo>
                  <a:close/>
                  <a:moveTo>
                    <a:pt y="2123" x="45279"/>
                  </a:moveTo>
                  <a:cubicBezTo>
                    <a:pt y="2123" x="45522"/>
                    <a:pt y="2268" x="45714"/>
                    <a:pt y="2559" x="45853"/>
                  </a:cubicBezTo>
                  <a:cubicBezTo>
                    <a:pt y="2849" x="45992"/>
                    <a:pt y="3249" x="46062"/>
                    <a:pt y="3759" x="46062"/>
                  </a:cubicBezTo>
                  <a:cubicBezTo>
                    <a:pt y="4270" x="46062"/>
                    <a:pt y="4670" x="45992"/>
                    <a:pt y="4960" x="45853"/>
                  </a:cubicBezTo>
                  <a:cubicBezTo>
                    <a:pt y="5251" x="45714"/>
                    <a:pt y="5396" x="45522"/>
                    <a:pt y="5396" x="45279"/>
                  </a:cubicBezTo>
                  <a:cubicBezTo>
                    <a:pt y="5396" x="45035"/>
                    <a:pt y="5251" x="44844"/>
                    <a:pt y="4960" x="44704"/>
                  </a:cubicBezTo>
                  <a:cubicBezTo>
                    <a:pt y="4670" x="44565"/>
                    <a:pt y="4270" x="44496"/>
                    <a:pt y="3759" x="44496"/>
                  </a:cubicBezTo>
                  <a:cubicBezTo>
                    <a:pt y="3249" x="44496"/>
                    <a:pt y="2849" x="44565"/>
                    <a:pt y="2559" x="44704"/>
                  </a:cubicBezTo>
                  <a:cubicBezTo>
                    <a:pt y="2268" x="44844"/>
                    <a:pt y="2123" x="45035"/>
                    <a:pt y="2123" x="45279"/>
                  </a:cubicBezTo>
                  <a:close/>
                  <a:moveTo>
                    <a:pt y="238" x="1849"/>
                  </a:moveTo>
                  <a:lnTo>
                    <a:pt y="879" x="1849"/>
                  </a:lnTo>
                  <a:lnTo>
                    <a:pt y="879" x="3175"/>
                  </a:lnTo>
                  <a:lnTo>
                    <a:pt y="5867" x="3175"/>
                  </a:lnTo>
                  <a:lnTo>
                    <a:pt y="5867" x="3683"/>
                  </a:lnTo>
                  <a:lnTo>
                    <a:pt y="879" x="3683"/>
                  </a:lnTo>
                  <a:lnTo>
                    <a:pt y="879" x="5009"/>
                  </a:lnTo>
                  <a:lnTo>
                    <a:pt y="238" x="5009"/>
                  </a:lnTo>
                  <a:close/>
                  <a:moveTo>
                    <a:pt y="1543" x="6866"/>
                  </a:moveTo>
                  <a:cubicBezTo>
                    <a:pt y="1543" x="6644"/>
                    <a:pt y="1605" x="6456"/>
                    <a:pt y="1729" x="6300"/>
                  </a:cubicBezTo>
                  <a:cubicBezTo>
                    <a:pt y="1854" x="6145"/>
                    <a:pt y="2044" x="6019"/>
                    <a:pt y="2300" x="5923"/>
                  </a:cubicBezTo>
                  <a:lnTo>
                    <a:pt y="1644" x="5923"/>
                  </a:lnTo>
                  <a:lnTo>
                    <a:pt y="1644" x="5460"/>
                  </a:lnTo>
                  <a:lnTo>
                    <a:pt y="5867" x="5460"/>
                  </a:lnTo>
                  <a:lnTo>
                    <a:pt y="5867" x="5923"/>
                  </a:lnTo>
                  <a:lnTo>
                    <a:pt y="3643" x="5923"/>
                  </a:lnTo>
                  <a:cubicBezTo>
                    <a:pt y="3165" x="5923"/>
                    <a:pt y="2799" x="5992"/>
                    <a:pt y="2544" x="6131"/>
                  </a:cubicBezTo>
                  <a:cubicBezTo>
                    <a:pt y="2289" x="6271"/>
                    <a:pt y="2161" x="6471"/>
                    <a:pt y="2161" x="6731"/>
                  </a:cubicBezTo>
                  <a:cubicBezTo>
                    <a:pt y="2161" x="6804"/>
                    <a:pt y="2172" x="6871"/>
                    <a:pt y="2193" x="6932"/>
                  </a:cubicBezTo>
                  <a:cubicBezTo>
                    <a:pt y="2214" x="6993"/>
                    <a:pt y="2248" x="7049"/>
                    <a:pt y="2293" x="7101"/>
                  </a:cubicBezTo>
                  <a:lnTo>
                    <a:pt y="1580" x="7099"/>
                  </a:lnTo>
                  <a:cubicBezTo>
                    <a:pt y="1568" x="7052"/>
                    <a:pt y="1558" x="7009"/>
                    <a:pt y="1552" x="6971"/>
                  </a:cubicBezTo>
                  <a:cubicBezTo>
                    <a:pt y="1546" x="6933"/>
                    <a:pt y="1543" x="6898"/>
                    <a:pt y="1543" x="6866"/>
                  </a:cubicBezTo>
                  <a:close/>
                  <a:moveTo>
                    <a:pt y="1543" x="12075"/>
                  </a:moveTo>
                  <a:cubicBezTo>
                    <a:pt y="1543" x="11880"/>
                    <a:pt y="1606" x="11708"/>
                    <a:pt y="1731" x="11559"/>
                  </a:cubicBezTo>
                  <a:cubicBezTo>
                    <a:pt y="1857" x="11409"/>
                    <a:pt y="2047" x="11280"/>
                    <a:pt y="2300" x="11170"/>
                  </a:cubicBezTo>
                  <a:lnTo>
                    <a:pt y="1644" x="11170"/>
                  </a:lnTo>
                  <a:lnTo>
                    <a:pt y="1644" x="10707"/>
                  </a:lnTo>
                  <a:lnTo>
                    <a:pt y="5867" x="10707"/>
                  </a:lnTo>
                  <a:lnTo>
                    <a:pt y="5867" x="11170"/>
                  </a:lnTo>
                  <a:lnTo>
                    <a:pt y="3480" x="11170"/>
                  </a:lnTo>
                  <a:cubicBezTo>
                    <a:pt y="3068" x="11170"/>
                    <a:pt y="2743" x="11241"/>
                    <a:pt y="2504" x="11385"/>
                  </a:cubicBezTo>
                  <a:cubicBezTo>
                    <a:pt y="2265" x="11528"/>
                    <a:pt y="2146" x="11724"/>
                    <a:pt y="2146" x="11973"/>
                  </a:cubicBezTo>
                  <a:cubicBezTo>
                    <a:pt y="2146" x="12180"/>
                    <a:pt y="2245" x="12335"/>
                    <a:pt y="2444" x="12438"/>
                  </a:cubicBezTo>
                  <a:cubicBezTo>
                    <a:pt y="2642" x="12542"/>
                    <a:pt y="2941" x="12593"/>
                    <a:pt y="3341" x="12593"/>
                  </a:cubicBezTo>
                  <a:lnTo>
                    <a:pt y="5867" x="12593"/>
                  </a:lnTo>
                  <a:lnTo>
                    <a:pt y="5867" x="13054"/>
                  </a:lnTo>
                  <a:lnTo>
                    <a:pt y="3318" x="13054"/>
                  </a:lnTo>
                  <a:cubicBezTo>
                    <a:pt y="2735" x="13054"/>
                    <a:pt y="2294" x="12971"/>
                    <a:pt y="1993" x="12806"/>
                  </a:cubicBezTo>
                  <a:cubicBezTo>
                    <a:pt y="1693" x="12641"/>
                    <a:pt y="1543" x="12397"/>
                    <a:pt y="1543" x="12075"/>
                  </a:cubicBezTo>
                  <a:close/>
                  <a:moveTo>
                    <a:pt y="1" x="17625"/>
                  </a:moveTo>
                  <a:cubicBezTo>
                    <a:pt y="1" x="17309"/>
                    <a:pt y="108" x="17079"/>
                    <a:pt y="323" x="16934"/>
                  </a:cubicBezTo>
                  <a:cubicBezTo>
                    <a:pt y="538" x="16789"/>
                    <a:pt y="880" x="16716"/>
                    <a:pt y="1350" x="16716"/>
                  </a:cubicBezTo>
                  <a:lnTo>
                    <a:pt y="1644" x="16716"/>
                  </a:lnTo>
                  <a:lnTo>
                    <a:pt y="1644" x="16276"/>
                  </a:lnTo>
                  <a:lnTo>
                    <a:pt y="2184" x="16276"/>
                  </a:lnTo>
                  <a:lnTo>
                    <a:pt y="2184" x="16716"/>
                  </a:lnTo>
                  <a:lnTo>
                    <a:pt y="5867" x="16716"/>
                  </a:lnTo>
                  <a:lnTo>
                    <a:pt y="5867" x="17179"/>
                  </a:lnTo>
                  <a:lnTo>
                    <a:pt y="2184" x="17179"/>
                  </a:lnTo>
                  <a:lnTo>
                    <a:pt y="2184" x="17937"/>
                  </a:lnTo>
                  <a:lnTo>
                    <a:pt y="1644" x="17937"/>
                  </a:lnTo>
                  <a:lnTo>
                    <a:pt y="1644" x="17179"/>
                  </a:lnTo>
                  <a:lnTo>
                    <a:pt y="1271" x="17179"/>
                  </a:lnTo>
                  <a:cubicBezTo>
                    <a:pt y="1010" x="17179"/>
                    <a:pt y="829" x="17211"/>
                    <a:pt y="728" x="17275"/>
                  </a:cubicBezTo>
                  <a:cubicBezTo>
                    <a:pt y="628" x="17340"/>
                    <a:pt y="578" x="17454"/>
                    <a:pt y="578" x="17619"/>
                  </a:cubicBezTo>
                  <a:lnTo>
                    <a:pt y="578" x="18060"/>
                  </a:lnTo>
                  <a:lnTo>
                    <a:pt y="1" x="18060"/>
                  </a:lnTo>
                  <a:close/>
                  <a:moveTo>
                    <a:pt y="1543" x="22969"/>
                  </a:moveTo>
                  <a:cubicBezTo>
                    <a:pt y="1543" x="22747"/>
                    <a:pt y="1605" x="22559"/>
                    <a:pt y="1729" x="22403"/>
                  </a:cubicBezTo>
                  <a:cubicBezTo>
                    <a:pt y="1854" x="22248"/>
                    <a:pt y="2044" x="22122"/>
                    <a:pt y="2300" x="22026"/>
                  </a:cubicBezTo>
                  <a:lnTo>
                    <a:pt y="1644" x="22026"/>
                  </a:lnTo>
                  <a:lnTo>
                    <a:pt y="1644" x="21563"/>
                  </a:lnTo>
                  <a:lnTo>
                    <a:pt y="5867" x="21563"/>
                  </a:lnTo>
                  <a:lnTo>
                    <a:pt y="5867" x="22026"/>
                  </a:lnTo>
                  <a:lnTo>
                    <a:pt y="3643" x="22026"/>
                  </a:lnTo>
                  <a:cubicBezTo>
                    <a:pt y="3165" x="22026"/>
                    <a:pt y="2799" x="22095"/>
                    <a:pt y="2544" x="22234"/>
                  </a:cubicBezTo>
                  <a:cubicBezTo>
                    <a:pt y="2289" x="22374"/>
                    <a:pt y="2161" x="22574"/>
                    <a:pt y="2161" x="22834"/>
                  </a:cubicBezTo>
                  <a:cubicBezTo>
                    <a:pt y="2161" x="22907"/>
                    <a:pt y="2172" x="22974"/>
                    <a:pt y="2193" x="23035"/>
                  </a:cubicBezTo>
                  <a:cubicBezTo>
                    <a:pt y="2214" x="23096"/>
                    <a:pt y="2248" x="23152"/>
                    <a:pt y="2293" x="23204"/>
                  </a:cubicBezTo>
                  <a:lnTo>
                    <a:pt y="1580" x="23202"/>
                  </a:lnTo>
                  <a:cubicBezTo>
                    <a:pt y="1568" x="23155"/>
                    <a:pt y="1558" x="23112"/>
                    <a:pt y="1552" x="23074"/>
                  </a:cubicBezTo>
                  <a:cubicBezTo>
                    <a:pt y="1546" x="23036"/>
                    <a:pt y="1543" x="23001"/>
                    <a:pt y="1543" x="22969"/>
                  </a:cubicBezTo>
                  <a:close/>
                  <a:moveTo>
                    <a:pt y="1543" x="25033"/>
                  </a:moveTo>
                  <a:cubicBezTo>
                    <a:pt y="1543" x="24831"/>
                    <a:pt y="1604" x="24657"/>
                    <a:pt y="1727" x="24510"/>
                  </a:cubicBezTo>
                  <a:cubicBezTo>
                    <a:pt y="1851" x="24364"/>
                    <a:pt y="2042" x="24238"/>
                    <a:pt y="2300" x="24133"/>
                  </a:cubicBezTo>
                  <a:lnTo>
                    <a:pt y="1644" x="24133"/>
                  </a:lnTo>
                  <a:lnTo>
                    <a:pt y="1644" x="23670"/>
                  </a:lnTo>
                  <a:lnTo>
                    <a:pt y="5867" x="23670"/>
                  </a:lnTo>
                  <a:lnTo>
                    <a:pt y="5867" x="24133"/>
                  </a:lnTo>
                  <a:lnTo>
                    <a:pt y="3480" x="24133"/>
                  </a:lnTo>
                  <a:cubicBezTo>
                    <a:pt y="3071" x="24133"/>
                    <a:pt y="2746" x="24202"/>
                    <a:pt y="2506" x="24340"/>
                  </a:cubicBezTo>
                  <a:cubicBezTo>
                    <a:pt y="2266" x="24479"/>
                    <a:pt y="2146" x="24666"/>
                    <a:pt y="2146" x="24901"/>
                  </a:cubicBezTo>
                  <a:cubicBezTo>
                    <a:pt y="2146" x="25099"/>
                    <a:pt y="2243" x="25246"/>
                    <a:pt y="2438" x="25341"/>
                  </a:cubicBezTo>
                  <a:cubicBezTo>
                    <a:pt y="2633" x="25436"/>
                    <a:pt y="2934" x="25484"/>
                    <a:pt y="3341" x="25484"/>
                  </a:cubicBezTo>
                  <a:lnTo>
                    <a:pt y="5867" x="25484"/>
                  </a:lnTo>
                  <a:lnTo>
                    <a:pt y="5867" x="25947"/>
                  </a:lnTo>
                  <a:lnTo>
                    <a:pt y="3480" x="25947"/>
                  </a:lnTo>
                  <a:cubicBezTo>
                    <a:pt y="3068" x="25947"/>
                    <a:pt y="2743" x="26016"/>
                    <a:pt y="2504" x="26154"/>
                  </a:cubicBezTo>
                  <a:cubicBezTo>
                    <a:pt y="2265" x="26293"/>
                    <a:pt y="2146" x="26481"/>
                    <a:pt y="2146" x="26720"/>
                  </a:cubicBezTo>
                  <a:cubicBezTo>
                    <a:pt y="2146" x="26915"/>
                    <a:pt y="2244" x="27060"/>
                    <a:pt y="2440" x="27155"/>
                  </a:cubicBezTo>
                  <a:cubicBezTo>
                    <a:pt y="2636" x="27250"/>
                    <a:pt y="2936" x="27298"/>
                    <a:pt y="3341" x="27298"/>
                  </a:cubicBezTo>
                  <a:lnTo>
                    <a:pt y="5867" x="27298"/>
                  </a:lnTo>
                  <a:lnTo>
                    <a:pt y="5867" x="27761"/>
                  </a:lnTo>
                  <a:lnTo>
                    <a:pt y="3318" x="27761"/>
                  </a:lnTo>
                  <a:cubicBezTo>
                    <a:pt y="2750" x="27761"/>
                    <a:pt y="2312" x="27681"/>
                    <a:pt y="2005" x="27523"/>
                  </a:cubicBezTo>
                  <a:cubicBezTo>
                    <a:pt y="1697" x="27364"/>
                    <a:pt y="1543" x="27139"/>
                    <a:pt y="1543" x="26847"/>
                  </a:cubicBezTo>
                  <a:cubicBezTo>
                    <a:pt y="1543" x="26631"/>
                    <a:pt y="1617" x="26442"/>
                    <a:pt y="1765" x="26282"/>
                  </a:cubicBezTo>
                  <a:cubicBezTo>
                    <a:pt y="1913" x="26122"/>
                    <a:pt y="2143" x="25984"/>
                    <a:pt y="2455" x="25869"/>
                  </a:cubicBezTo>
                  <a:cubicBezTo>
                    <a:pt y="2158" x="25801"/>
                    <a:pt y="1932" x="25695"/>
                    <a:pt y="1776" x="25553"/>
                  </a:cubicBezTo>
                  <a:cubicBezTo>
                    <a:pt y="1621" x="25410"/>
                    <a:pt y="1543" x="25237"/>
                    <a:pt y="1543" x="25033"/>
                  </a:cubicBezTo>
                  <a:close/>
                  <a:moveTo>
                    <a:pt y="1543" x="34011"/>
                  </a:moveTo>
                  <a:cubicBezTo>
                    <a:pt y="1543" x="33809"/>
                    <a:pt y="1604" x="33635"/>
                    <a:pt y="1727" x="33488"/>
                  </a:cubicBezTo>
                  <a:cubicBezTo>
                    <a:pt y="1851" x="33342"/>
                    <a:pt y="2042" x="33216"/>
                    <a:pt y="2300" x="33111"/>
                  </a:cubicBezTo>
                  <a:lnTo>
                    <a:pt y="1644" x="33111"/>
                  </a:lnTo>
                  <a:lnTo>
                    <a:pt y="1644" x="32648"/>
                  </a:lnTo>
                  <a:lnTo>
                    <a:pt y="5867" x="32648"/>
                  </a:lnTo>
                  <a:lnTo>
                    <a:pt y="5867" x="33111"/>
                  </a:lnTo>
                  <a:lnTo>
                    <a:pt y="3480" x="33111"/>
                  </a:lnTo>
                  <a:cubicBezTo>
                    <a:pt y="3071" x="33111"/>
                    <a:pt y="2746" x="33180"/>
                    <a:pt y="2506" x="33318"/>
                  </a:cubicBezTo>
                  <a:cubicBezTo>
                    <a:pt y="2266" x="33457"/>
                    <a:pt y="2146" x="33644"/>
                    <a:pt y="2146" x="33879"/>
                  </a:cubicBezTo>
                  <a:cubicBezTo>
                    <a:pt y="2146" x="34077"/>
                    <a:pt y="2243" x="34224"/>
                    <a:pt y="2438" x="34319"/>
                  </a:cubicBezTo>
                  <a:cubicBezTo>
                    <a:pt y="2633" x="34414"/>
                    <a:pt y="2934" x="34462"/>
                    <a:pt y="3341" x="34462"/>
                  </a:cubicBezTo>
                  <a:lnTo>
                    <a:pt y="5867" x="34462"/>
                  </a:lnTo>
                  <a:lnTo>
                    <a:pt y="5867" x="34925"/>
                  </a:lnTo>
                  <a:lnTo>
                    <a:pt y="3480" x="34925"/>
                  </a:lnTo>
                  <a:cubicBezTo>
                    <a:pt y="3068" x="34925"/>
                    <a:pt y="2743" x="34994"/>
                    <a:pt y="2504" x="35132"/>
                  </a:cubicBezTo>
                  <a:cubicBezTo>
                    <a:pt y="2265" x="35271"/>
                    <a:pt y="2146" x="35459"/>
                    <a:pt y="2146" x="35698"/>
                  </a:cubicBezTo>
                  <a:cubicBezTo>
                    <a:pt y="2146" x="35893"/>
                    <a:pt y="2244" x="36038"/>
                    <a:pt y="2440" x="36133"/>
                  </a:cubicBezTo>
                  <a:cubicBezTo>
                    <a:pt y="2636" x="36228"/>
                    <a:pt y="2936" x="36276"/>
                    <a:pt y="3341" x="36276"/>
                  </a:cubicBezTo>
                  <a:lnTo>
                    <a:pt y="5867" x="36276"/>
                  </a:lnTo>
                  <a:lnTo>
                    <a:pt y="5867" x="36739"/>
                  </a:lnTo>
                  <a:lnTo>
                    <a:pt y="3318" x="36739"/>
                  </a:lnTo>
                  <a:cubicBezTo>
                    <a:pt y="2750" x="36739"/>
                    <a:pt y="2312" x="36659"/>
                    <a:pt y="2005" x="36501"/>
                  </a:cubicBezTo>
                  <a:cubicBezTo>
                    <a:pt y="1697" x="36342"/>
                    <a:pt y="1543" x="36117"/>
                    <a:pt y="1543" x="35825"/>
                  </a:cubicBezTo>
                  <a:cubicBezTo>
                    <a:pt y="1543" x="35609"/>
                    <a:pt y="1617" x="35420"/>
                    <a:pt y="1765" x="35260"/>
                  </a:cubicBezTo>
                  <a:cubicBezTo>
                    <a:pt y="1913" x="35100"/>
                    <a:pt y="2143" x="34962"/>
                    <a:pt y="2455" x="34847"/>
                  </a:cubicBezTo>
                  <a:cubicBezTo>
                    <a:pt y="2158" x="34779"/>
                    <a:pt y="1932" x="34673"/>
                    <a:pt y="1776" x="34531"/>
                  </a:cubicBezTo>
                  <a:cubicBezTo>
                    <a:pt y="1621" x="34388"/>
                    <a:pt y="1543" x="34215"/>
                    <a:pt y="1543" x="34011"/>
                  </a:cubicBezTo>
                  <a:close/>
                  <a:moveTo>
                    <a:pt y="1644" x="47303"/>
                  </a:moveTo>
                  <a:lnTo>
                    <a:pt y="5867" x="47303"/>
                  </a:lnTo>
                  <a:lnTo>
                    <a:pt y="5867" x="47764"/>
                  </a:lnTo>
                  <a:lnTo>
                    <a:pt y="1644" x="47764"/>
                  </a:lnTo>
                  <a:close/>
                  <a:moveTo>
                    <a:pt y="1543" x="50078"/>
                  </a:moveTo>
                  <a:cubicBezTo>
                    <a:pt y="1543" x="49883"/>
                    <a:pt y="1606" x="49711"/>
                    <a:pt y="1731" x="49562"/>
                  </a:cubicBezTo>
                  <a:cubicBezTo>
                    <a:pt y="1857" x="49412"/>
                    <a:pt y="2047" x="49283"/>
                    <a:pt y="2300" x="49173"/>
                  </a:cubicBezTo>
                  <a:lnTo>
                    <a:pt y="1644" x="49173"/>
                  </a:lnTo>
                  <a:lnTo>
                    <a:pt y="1644" x="48710"/>
                  </a:lnTo>
                  <a:lnTo>
                    <a:pt y="5867" x="48710"/>
                  </a:lnTo>
                  <a:lnTo>
                    <a:pt y="5867" x="49173"/>
                  </a:lnTo>
                  <a:lnTo>
                    <a:pt y="3480" x="49173"/>
                  </a:lnTo>
                  <a:cubicBezTo>
                    <a:pt y="3068" x="49173"/>
                    <a:pt y="2743" x="49244"/>
                    <a:pt y="2504" x="49388"/>
                  </a:cubicBezTo>
                  <a:cubicBezTo>
                    <a:pt y="2265" x="49531"/>
                    <a:pt y="2146" x="49727"/>
                    <a:pt y="2146" x="49976"/>
                  </a:cubicBezTo>
                  <a:cubicBezTo>
                    <a:pt y="2146" x="50183"/>
                    <a:pt y="2245" x="50338"/>
                    <a:pt y="2444" x="50441"/>
                  </a:cubicBezTo>
                  <a:cubicBezTo>
                    <a:pt y="2642" x="50545"/>
                    <a:pt y="2941" x="50596"/>
                    <a:pt y="3341" x="50596"/>
                  </a:cubicBezTo>
                  <a:lnTo>
                    <a:pt y="5867" x="50596"/>
                  </a:lnTo>
                  <a:lnTo>
                    <a:pt y="5867" x="51057"/>
                  </a:lnTo>
                  <a:lnTo>
                    <a:pt y="3318" x="51057"/>
                  </a:lnTo>
                  <a:cubicBezTo>
                    <a:pt y="2735" x="51057"/>
                    <a:pt y="2294" x="50974"/>
                    <a:pt y="1993" x="50809"/>
                  </a:cubicBezTo>
                  <a:cubicBezTo>
                    <a:pt y="1693" x="50644"/>
                    <a:pt y="1543" x="50400"/>
                    <a:pt y="1543" x="50078"/>
                  </a:cubicBezTo>
                  <a:close/>
                  <a:moveTo>
                    <a:pt y="1543" x="8568"/>
                  </a:moveTo>
                  <a:cubicBezTo>
                    <a:pt y="1543" x="8417"/>
                    <a:pt y="1567" x="8263"/>
                    <a:pt y="1616" x="8105"/>
                  </a:cubicBezTo>
                  <a:cubicBezTo>
                    <a:pt y="1665" x="7946"/>
                    <a:pt y="1739" x="7783"/>
                    <a:pt y="1837" x="7614"/>
                  </a:cubicBezTo>
                  <a:lnTo>
                    <a:pt y="2478" x="7614"/>
                  </a:lnTo>
                  <a:cubicBezTo>
                    <a:pt y="2362" x="7754"/>
                    <a:pt y="2275" x="7900"/>
                    <a:pt y="2218" x="8052"/>
                  </a:cubicBezTo>
                  <a:cubicBezTo>
                    <a:pt y="2160" x="8204"/>
                    <a:pt y="2131" x="8360"/>
                    <a:pt y="2131" x="8520"/>
                  </a:cubicBezTo>
                  <a:cubicBezTo>
                    <a:pt y="2131" x="8772"/>
                    <a:pt y="2218" x="8967"/>
                    <a:pt y="2393" x="9107"/>
                  </a:cubicBezTo>
                  <a:cubicBezTo>
                    <a:pt y="2567" x="9246"/>
                    <a:pt y="2814" x="9316"/>
                    <a:pt y="3134" x="9316"/>
                  </a:cubicBezTo>
                  <a:lnTo>
                    <a:pt y="3201" x="9316"/>
                  </a:lnTo>
                  <a:lnTo>
                    <a:pt y="3201" x="8670"/>
                  </a:lnTo>
                  <a:cubicBezTo>
                    <a:pt y="3201" x="8251"/>
                    <a:pt y="3322" x="7937"/>
                    <a:pt y="3563" x="7726"/>
                  </a:cubicBezTo>
                  <a:cubicBezTo>
                    <a:pt y="3805" x="7515"/>
                    <a:pt y="4163" x="7409"/>
                    <a:pt y="4638" x="7409"/>
                  </a:cubicBezTo>
                  <a:cubicBezTo>
                    <a:pt y="5045" x="7409"/>
                    <a:pt y="5370" x="7494"/>
                    <a:pt y="5612" x="7663"/>
                  </a:cubicBezTo>
                  <a:cubicBezTo>
                    <a:pt y="5855" x="7832"/>
                    <a:pt y="5976" x="8060"/>
                    <a:pt y="5976" x="8347"/>
                  </a:cubicBezTo>
                  <a:cubicBezTo>
                    <a:pt y="5976" x="8574"/>
                    <a:pt y="5915" x="8766"/>
                    <a:pt y="5793" x="8923"/>
                  </a:cubicBezTo>
                  <a:cubicBezTo>
                    <a:pt y="5671" x="9080"/>
                    <a:pt y="5482" x="9211"/>
                    <a:pt y="5226" x="9316"/>
                  </a:cubicBezTo>
                  <a:lnTo>
                    <a:pt y="5867" x="9316"/>
                  </a:lnTo>
                  <a:lnTo>
                    <a:pt y="5867" x="9776"/>
                  </a:lnTo>
                  <a:lnTo>
                    <a:pt y="3458" x="9776"/>
                  </a:lnTo>
                  <a:cubicBezTo>
                    <a:pt y="2814" x="9776"/>
                    <a:pt y="2334" x="9676"/>
                    <a:pt y="2018" x="9476"/>
                  </a:cubicBezTo>
                  <a:cubicBezTo>
                    <a:pt y="1701" x="9276"/>
                    <a:pt y="1543" x="8973"/>
                    <a:pt y="1543" x="8568"/>
                  </a:cubicBezTo>
                  <a:close/>
                  <a:moveTo>
                    <a:pt y="1543" x="14862"/>
                  </a:moveTo>
                  <a:cubicBezTo>
                    <a:pt y="1543" x="14518"/>
                    <a:pt y="1651" x="14253"/>
                    <a:pt y="1867" x="14066"/>
                  </a:cubicBezTo>
                  <a:cubicBezTo>
                    <a:pt y="2083" x="13879"/>
                    <a:pt y="2390" x="13786"/>
                    <a:pt y="2787" x="13786"/>
                  </a:cubicBezTo>
                  <a:cubicBezTo>
                    <a:pt y="3114" x="13786"/>
                    <a:pt y="3371" x="13849"/>
                    <a:pt y="3558" x="13976"/>
                  </a:cubicBezTo>
                  <a:cubicBezTo>
                    <a:pt y="3745" x="14103"/>
                    <a:pt y="3884" x="14309"/>
                    <a:pt y="3974" x="14594"/>
                  </a:cubicBezTo>
                  <a:lnTo>
                    <a:pt y="4031" x="14754"/>
                  </a:lnTo>
                  <a:cubicBezTo>
                    <a:pt y="4124" x="15040"/>
                    <a:pt y="4221" x="15224"/>
                    <a:pt y="4321" x="15309"/>
                  </a:cubicBezTo>
                  <a:cubicBezTo>
                    <a:pt y="4422" x="15393"/>
                    <a:pt y="4566" x="15435"/>
                    <a:pt y="4755" x="15435"/>
                  </a:cubicBezTo>
                  <a:cubicBezTo>
                    <a:pt y="4958" x="15435"/>
                    <a:pt y="5116" x="15377"/>
                    <a:pt y="5228" x="15260"/>
                  </a:cubicBezTo>
                  <a:cubicBezTo>
                    <a:pt y="5340" x="15143"/>
                    <a:pt y="5396" x="14976"/>
                    <a:pt y="5396" x="14759"/>
                  </a:cubicBezTo>
                  <a:cubicBezTo>
                    <a:pt y="5396" x="14598"/>
                    <a:pt y="5362" x="14434"/>
                    <a:pt y="5296" x="14269"/>
                  </a:cubicBezTo>
                  <a:cubicBezTo>
                    <a:pt y="5229" x="14104"/>
                    <a:pt y="5129" x="13936"/>
                    <a:pt y="4996" x="13766"/>
                  </a:cubicBezTo>
                  <a:lnTo>
                    <a:pt y="5712" x="13766"/>
                  </a:lnTo>
                  <a:cubicBezTo>
                    <a:pt y="5800" x="13946"/>
                    <a:pt y="5866" x="14118"/>
                    <a:pt y="5910" x="14280"/>
                  </a:cubicBezTo>
                  <a:cubicBezTo>
                    <a:pt y="5954" x="14443"/>
                    <a:pt y="5976" x="14599"/>
                    <a:pt y="5976" x="14749"/>
                  </a:cubicBezTo>
                  <a:cubicBezTo>
                    <a:pt y="5976" x="15110"/>
                    <a:pt y="5862" x="15393"/>
                    <a:pt y="5633" x="15599"/>
                  </a:cubicBezTo>
                  <a:cubicBezTo>
                    <a:pt y="5404" x="15805"/>
                    <a:pt y="5094" x="15908"/>
                    <a:pt y="4702" x="15908"/>
                  </a:cubicBezTo>
                  <a:cubicBezTo>
                    <a:pt y="4358" x="15908"/>
                    <a:pt y="4089" x="15839"/>
                    <a:pt y="3897" x="15701"/>
                  </a:cubicBezTo>
                  <a:cubicBezTo>
                    <a:pt y="3705" x="15564"/>
                    <a:pt y="3556" x="15332"/>
                    <a:pt y="3450" x="15005"/>
                  </a:cubicBezTo>
                  <a:lnTo>
                    <a:pt y="3398" x="14847"/>
                  </a:lnTo>
                  <a:cubicBezTo>
                    <a:pt y="3315" x="14600"/>
                    <a:pt y="3227" x="14436"/>
                    <a:pt y="3136" x="14354"/>
                  </a:cubicBezTo>
                  <a:cubicBezTo>
                    <a:pt y="3044" x="14272"/>
                    <a:pt y="2917" x="14231"/>
                    <a:pt y="2757" x="14231"/>
                  </a:cubicBezTo>
                  <a:cubicBezTo>
                    <a:pt y="2546" x="14231"/>
                    <a:pt y="2387" x="14289"/>
                    <a:pt y="2282" x="14403"/>
                  </a:cubicBezTo>
                  <a:cubicBezTo>
                    <a:pt y="2176" x="14517"/>
                    <a:pt y="2123" x="14688"/>
                    <a:pt y="2123" x="14917"/>
                  </a:cubicBezTo>
                  <a:cubicBezTo>
                    <a:pt y="2123" x="15067"/>
                    <a:pt y="2148" x="15212"/>
                    <a:pt y="2199" x="15352"/>
                  </a:cubicBezTo>
                  <a:cubicBezTo>
                    <a:pt y="2249" x="15492"/>
                    <a:pt y="2324" x="15628"/>
                    <a:pt y="2425" x="15758"/>
                  </a:cubicBezTo>
                  <a:lnTo>
                    <a:pt y="1769" x="15758"/>
                  </a:lnTo>
                  <a:cubicBezTo>
                    <a:pt y="1693" x="15631"/>
                    <a:pt y="1637" x="15492"/>
                    <a:pt y="1599" x="15342"/>
                  </a:cubicBezTo>
                  <a:cubicBezTo>
                    <a:pt y="1562" x="15192"/>
                    <a:pt y="1543" x="15032"/>
                    <a:pt y="1543" x="14862"/>
                  </a:cubicBezTo>
                  <a:close/>
                  <a:moveTo>
                    <a:pt y="1543" x="19531"/>
                  </a:moveTo>
                  <a:cubicBezTo>
                    <a:pt y="1543" x="19129"/>
                    <a:pt y="1739" x="18814"/>
                    <a:pt y="2131" x="18587"/>
                  </a:cubicBezTo>
                  <a:cubicBezTo>
                    <a:pt y="2523" x="18359"/>
                    <a:pt y="3066" x="18245"/>
                    <a:pt y="3759" x="18245"/>
                  </a:cubicBezTo>
                  <a:cubicBezTo>
                    <a:pt y="4451" x="18245"/>
                    <a:pt y="4993" x="18359"/>
                    <a:pt y="5386" x="18587"/>
                  </a:cubicBezTo>
                  <a:cubicBezTo>
                    <a:pt y="5780" x="18814"/>
                    <a:pt y="5976" x="19129"/>
                    <a:pt y="5976" x="19531"/>
                  </a:cubicBezTo>
                  <a:cubicBezTo>
                    <a:pt y="5976" x="19931"/>
                    <a:pt y="5780" x="20246"/>
                    <a:pt y="5386" x="20474"/>
                  </a:cubicBezTo>
                  <a:cubicBezTo>
                    <a:pt y="4993" x="20703"/>
                    <a:pt y="4451" x="20817"/>
                    <a:pt y="3759" x="20817"/>
                  </a:cubicBezTo>
                  <a:cubicBezTo>
                    <a:pt y="3066" x="20817"/>
                    <a:pt y="2523" x="20703"/>
                    <a:pt y="2131" x="20474"/>
                  </a:cubicBezTo>
                  <a:cubicBezTo>
                    <a:pt y="1739" x="20246"/>
                    <a:pt y="1543" x="19931"/>
                    <a:pt y="1543" x="19531"/>
                  </a:cubicBezTo>
                  <a:close/>
                  <a:moveTo>
                    <a:pt y="1543" x="38641"/>
                  </a:moveTo>
                  <a:cubicBezTo>
                    <a:pt y="1543" x="38490"/>
                    <a:pt y="1567" x="38336"/>
                    <a:pt y="1616" x="38178"/>
                  </a:cubicBezTo>
                  <a:cubicBezTo>
                    <a:pt y="1665" x="38019"/>
                    <a:pt y="1739" x="37856"/>
                    <a:pt y="1837" x="37687"/>
                  </a:cubicBezTo>
                  <a:lnTo>
                    <a:pt y="2478" x="37687"/>
                  </a:lnTo>
                  <a:cubicBezTo>
                    <a:pt y="2362" x="37827"/>
                    <a:pt y="2275" x="37973"/>
                    <a:pt y="2218" x="38125"/>
                  </a:cubicBezTo>
                  <a:cubicBezTo>
                    <a:pt y="2160" x="38277"/>
                    <a:pt y="2131" x="38433"/>
                    <a:pt y="2131" x="38593"/>
                  </a:cubicBezTo>
                  <a:cubicBezTo>
                    <a:pt y="2131" x="38845"/>
                    <a:pt y="2218" x="39040"/>
                    <a:pt y="2393" x="39180"/>
                  </a:cubicBezTo>
                  <a:cubicBezTo>
                    <a:pt y="2567" x="39319"/>
                    <a:pt y="2814" x="39389"/>
                    <a:pt y="3134" x="39389"/>
                  </a:cubicBezTo>
                  <a:lnTo>
                    <a:pt y="3201" x="39389"/>
                  </a:lnTo>
                  <a:lnTo>
                    <a:pt y="3201" x="38743"/>
                  </a:lnTo>
                  <a:cubicBezTo>
                    <a:pt y="3201" x="38324"/>
                    <a:pt y="3322" x="38010"/>
                    <a:pt y="3563" x="37799"/>
                  </a:cubicBezTo>
                  <a:cubicBezTo>
                    <a:pt y="3805" x="37588"/>
                    <a:pt y="4163" x="37482"/>
                    <a:pt y="4638" x="37482"/>
                  </a:cubicBezTo>
                  <a:cubicBezTo>
                    <a:pt y="5045" x="37482"/>
                    <a:pt y="5370" x="37567"/>
                    <a:pt y="5612" x="37736"/>
                  </a:cubicBezTo>
                  <a:cubicBezTo>
                    <a:pt y="5855" x="37905"/>
                    <a:pt y="5976" x="38133"/>
                    <a:pt y="5976" x="38420"/>
                  </a:cubicBezTo>
                  <a:cubicBezTo>
                    <a:pt y="5976" x="38647"/>
                    <a:pt y="5915" x="38839"/>
                    <a:pt y="5793" x="38996"/>
                  </a:cubicBezTo>
                  <a:cubicBezTo>
                    <a:pt y="5671" x="39153"/>
                    <a:pt y="5482" x="39284"/>
                    <a:pt y="5226" x="39389"/>
                  </a:cubicBezTo>
                  <a:lnTo>
                    <a:pt y="5867" x="39389"/>
                  </a:lnTo>
                  <a:lnTo>
                    <a:pt y="5867" x="39849"/>
                  </a:lnTo>
                  <a:lnTo>
                    <a:pt y="3458" x="39849"/>
                  </a:lnTo>
                  <a:cubicBezTo>
                    <a:pt y="2814" x="39849"/>
                    <a:pt y="2334" x="39749"/>
                    <a:pt y="2018" x="39549"/>
                  </a:cubicBezTo>
                  <a:cubicBezTo>
                    <a:pt y="1701" x="39349"/>
                    <a:pt y="1543" x="39046"/>
                    <a:pt y="1543" x="38641"/>
                  </a:cubicBezTo>
                  <a:close/>
                  <a:moveTo>
                    <a:pt y="1543" x="42138"/>
                  </a:moveTo>
                  <a:cubicBezTo>
                    <a:pt y="1543" x="41933"/>
                    <a:pt y="1604" x="41757"/>
                    <a:pt y="1726" x="41609"/>
                  </a:cubicBezTo>
                  <a:cubicBezTo>
                    <a:pt y="1847" x="41461"/>
                    <a:pt y="2034" x="41339"/>
                    <a:pt y="2285" x="41243"/>
                  </a:cubicBezTo>
                  <a:lnTo>
                    <a:pt y="1644" x="41243"/>
                  </a:lnTo>
                  <a:lnTo>
                    <a:pt y="1644" x="40780"/>
                  </a:lnTo>
                  <a:lnTo>
                    <a:pt y="7473" x="40780"/>
                  </a:lnTo>
                  <a:lnTo>
                    <a:pt y="7473" x="41243"/>
                  </a:lnTo>
                  <a:lnTo>
                    <a:pt y="5234" x="41243"/>
                  </a:lnTo>
                  <a:cubicBezTo>
                    <a:pt y="5485" x="41339"/>
                    <a:pt y="5671" x="41461"/>
                    <a:pt y="5793" x="41609"/>
                  </a:cubicBezTo>
                  <a:cubicBezTo>
                    <a:pt y="5915" x="41757"/>
                    <a:pt y="5976" x="41933"/>
                    <a:pt y="5976" x="42138"/>
                  </a:cubicBezTo>
                  <a:cubicBezTo>
                    <a:pt y="5976" x="42479"/>
                    <a:pt y="5773" x="42755"/>
                    <a:pt y="5366" x="42968"/>
                  </a:cubicBezTo>
                  <a:cubicBezTo>
                    <a:pt y="4958" x="43180"/>
                    <a:pt y="4423" x="43287"/>
                    <a:pt y="3759" x="43287"/>
                  </a:cubicBezTo>
                  <a:cubicBezTo>
                    <a:pt y="3096" x="43287"/>
                    <a:pt y="2561" x="43180"/>
                    <a:pt y="2153" x="42968"/>
                  </a:cubicBezTo>
                  <a:cubicBezTo>
                    <a:pt y="1746" x="42755"/>
                    <a:pt y="1543" x="42479"/>
                    <a:pt y="1543" x="42138"/>
                  </a:cubicBezTo>
                  <a:close/>
                  <a:moveTo>
                    <a:pt y="1543" x="45391"/>
                  </a:moveTo>
                  <a:cubicBezTo>
                    <a:pt y="1543" x="45186"/>
                    <a:pt y="1604" x="45010"/>
                    <a:pt y="1726" x="44862"/>
                  </a:cubicBezTo>
                  <a:cubicBezTo>
                    <a:pt y="1847" x="44714"/>
                    <a:pt y="2034" x="44592"/>
                    <a:pt y="2285" x="44496"/>
                  </a:cubicBezTo>
                  <a:lnTo>
                    <a:pt y="1644" x="44496"/>
                  </a:lnTo>
                  <a:lnTo>
                    <a:pt y="1644" x="44033"/>
                  </a:lnTo>
                  <a:lnTo>
                    <a:pt y="7473" x="44033"/>
                  </a:lnTo>
                  <a:lnTo>
                    <a:pt y="7473" x="44496"/>
                  </a:lnTo>
                  <a:lnTo>
                    <a:pt y="5234" x="44496"/>
                  </a:lnTo>
                  <a:cubicBezTo>
                    <a:pt y="5485" x="44592"/>
                    <a:pt y="5671" x="44714"/>
                    <a:pt y="5793" x="44862"/>
                  </a:cubicBezTo>
                  <a:cubicBezTo>
                    <a:pt y="5915" x="45010"/>
                    <a:pt y="5976" x="45186"/>
                    <a:pt y="5976" x="45391"/>
                  </a:cubicBezTo>
                  <a:cubicBezTo>
                    <a:pt y="5976" x="45732"/>
                    <a:pt y="5773" x="46008"/>
                    <a:pt y="5366" x="46221"/>
                  </a:cubicBezTo>
                  <a:cubicBezTo>
                    <a:pt y="4958" x="46433"/>
                    <a:pt y="4423" x="46540"/>
                    <a:pt y="3759" x="46540"/>
                  </a:cubicBezTo>
                  <a:cubicBezTo>
                    <a:pt y="3096" x="46540"/>
                    <a:pt y="2561" x="46433"/>
                    <a:pt y="2153" x="46221"/>
                  </a:cubicBezTo>
                  <a:cubicBezTo>
                    <a:pt y="1746" x="46008"/>
                    <a:pt y="1543" x="45732"/>
                    <a:pt y="1543" x="45391"/>
                  </a:cubicBezTo>
                  <a:close/>
                  <a:moveTo>
                    <a:pt y="1543" x="52920"/>
                  </a:moveTo>
                  <a:cubicBezTo>
                    <a:pt y="1543" x="52576"/>
                    <a:pt y="1740" x="52299"/>
                    <a:pt y="2135" x="52089"/>
                  </a:cubicBezTo>
                  <a:cubicBezTo>
                    <a:pt y="2529" x="51879"/>
                    <a:pt y="3053" x="51774"/>
                    <a:pt y="3707" x="51774"/>
                  </a:cubicBezTo>
                  <a:cubicBezTo>
                    <a:pt y="4358" x="51774"/>
                    <a:pt y="4880" x="51879"/>
                    <a:pt y="5275" x="52089"/>
                  </a:cubicBezTo>
                  <a:cubicBezTo>
                    <a:pt y="5670" x="52299"/>
                    <a:pt y="5867" x="52576"/>
                    <a:pt y="5867" x="52920"/>
                  </a:cubicBezTo>
                  <a:cubicBezTo>
                    <a:pt y="5867" x="53127"/>
                    <a:pt y="5805" x="53304"/>
                    <a:pt y="5682" x="53453"/>
                  </a:cubicBezTo>
                  <a:cubicBezTo>
                    <a:pt y="5559" x="53601"/>
                    <a:pt y="5373" x="53723"/>
                    <a:pt y="5124" x="53818"/>
                  </a:cubicBezTo>
                  <a:lnTo>
                    <a:pt y="5467" x="53818"/>
                  </a:lnTo>
                  <a:cubicBezTo>
                    <a:pt y="5947" x="53818"/>
                    <a:pt y="6306" x="53743"/>
                    <a:pt y="6544" x="53593"/>
                  </a:cubicBezTo>
                  <a:cubicBezTo>
                    <a:pt y="6781" x="53443"/>
                    <a:pt y="6900" x="53217"/>
                    <a:pt y="6900" x="52915"/>
                  </a:cubicBezTo>
                  <a:cubicBezTo>
                    <a:pt y="6900" x="52778"/>
                    <a:pt y="6873" x="52644"/>
                    <a:pt y="6821" x="52512"/>
                  </a:cubicBezTo>
                  <a:cubicBezTo>
                    <a:pt y="6768" x="52380"/>
                    <a:pt y="6686" x="52247"/>
                    <a:pt y="6576" x="52112"/>
                  </a:cubicBezTo>
                  <a:lnTo>
                    <a:pt y="7250" x="52112"/>
                  </a:lnTo>
                  <a:cubicBezTo>
                    <a:pt y="7326" x="52247"/>
                    <a:pt y="7382" x="52386"/>
                    <a:pt y="7418" x="52530"/>
                  </a:cubicBezTo>
                  <a:cubicBezTo>
                    <a:pt y="7455" x="52673"/>
                    <a:pt y="7473" x="52826"/>
                    <a:pt y="7473" x="52988"/>
                  </a:cubicBezTo>
                  <a:cubicBezTo>
                    <a:pt y="7473" x="53425"/>
                    <a:pt y="7298" x="53749"/>
                    <a:pt y="6947" x="53961"/>
                  </a:cubicBezTo>
                  <a:cubicBezTo>
                    <a:pt y="6596" x="54173"/>
                    <a:pt y="6062" x="54279"/>
                    <a:pt y="5343" x="54279"/>
                  </a:cubicBezTo>
                  <a:lnTo>
                    <a:pt y="1644" x="54279"/>
                  </a:lnTo>
                  <a:lnTo>
                    <a:pt y="1644" x="53818"/>
                  </a:lnTo>
                  <a:lnTo>
                    <a:pt y="2285" x="53818"/>
                  </a:lnTo>
                  <a:cubicBezTo>
                    <a:pt y="2037" x="53723"/>
                    <a:pt y="1851" x="53601"/>
                    <a:pt y="1727" x="53453"/>
                  </a:cubicBezTo>
                  <a:cubicBezTo>
                    <a:pt y="1604" x="53304"/>
                    <a:pt y="1543" x="53127"/>
                    <a:pt y="1543" x="52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y="756025" x="2316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y="756025" x="2140550"/>
              <a:ext cy="25" cx="176200"/>
            </a:xfrm>
            <a:custGeom>
              <a:pathLst>
                <a:path w="7048" extrusionOk="0" fill="none" h="1">
                  <a:moveTo>
                    <a:pt y="0" x="1"/>
                  </a:moveTo>
                  <a:lnTo>
                    <a:pt y="0" x="7047"/>
                  </a:lnTo>
                </a:path>
              </a:pathLst>
            </a:custGeom>
            <a:noFill/>
            <a:ln w="320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y="756025" x="2316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320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y="756025" x="2316725"/>
              <a:ext cy="748000" cx="25"/>
            </a:xfrm>
            <a:custGeom>
              <a:pathLst>
                <a:path w="1" extrusionOk="0" fill="none" h="29920">
                  <a:moveTo>
                    <a:pt y="0" x="0"/>
                  </a:moveTo>
                  <a:lnTo>
                    <a:pt y="29920" x="0"/>
                  </a:lnTo>
                </a:path>
              </a:pathLst>
            </a:custGeom>
            <a:noFill/>
            <a:ln w="320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y="1504000" x="2316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320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y="731900" x="2124550"/>
              <a:ext cy="25" cx="176175"/>
            </a:xfrm>
            <a:custGeom>
              <a:pathLst>
                <a:path w="7047" extrusionOk="0" fill="none" h="1">
                  <a:moveTo>
                    <a:pt y="0" x="0"/>
                  </a:moveTo>
                  <a:lnTo>
                    <a:pt y="0" x="7046"/>
                  </a:lnTo>
                </a:path>
              </a:pathLst>
            </a:custGeom>
            <a:noFill/>
            <a:ln w="320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y="731900" x="2300700"/>
              <a:ext cy="748000" cx="25"/>
            </a:xfrm>
            <a:custGeom>
              <a:pathLst>
                <a:path w="1" extrusionOk="0" fill="none" h="29920">
                  <a:moveTo>
                    <a:pt y="0" x="0"/>
                  </a:moveTo>
                  <a:lnTo>
                    <a:pt y="29920" x="0"/>
                  </a:lnTo>
                </a:path>
              </a:pathLst>
            </a:custGeom>
            <a:noFill/>
            <a:ln w="320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y="562325" x="395450"/>
              <a:ext cy="83175" cx="44400"/>
            </a:xfrm>
            <a:custGeom>
              <a:pathLst>
                <a:path w="1776" extrusionOk="0" h="3327">
                  <a:moveTo>
                    <a:pt y="1652" x="1430"/>
                  </a:moveTo>
                  <a:lnTo>
                    <a:pt y="1768" x="1430"/>
                  </a:lnTo>
                  <a:cubicBezTo>
                    <a:pt y="2108" x="1430"/>
                    <a:pt y="2379" x="1372"/>
                    <a:pt y="2584" x="1256"/>
                  </a:cubicBezTo>
                  <a:cubicBezTo>
                    <a:pt y="2789" x="1141"/>
                    <a:pt y="2891" x="987"/>
                    <a:pt y="2891" x="796"/>
                  </a:cubicBezTo>
                  <a:cubicBezTo>
                    <a:pt y="2891" x="657"/>
                    <a:pt y="2837" x="547"/>
                    <a:pt y="2728" x="466"/>
                  </a:cubicBezTo>
                  <a:cubicBezTo>
                    <a:pt y="2620" x="386"/>
                    <a:pt y="2473" x="345"/>
                    <a:pt y="2289" x="345"/>
                  </a:cubicBezTo>
                  <a:cubicBezTo>
                    <a:pt y="2057" x="345"/>
                    <a:pt y="1893" x="399"/>
                    <a:pt y="1797" x="507"/>
                  </a:cubicBezTo>
                  <a:cubicBezTo>
                    <a:pt y="1700" x="614"/>
                    <a:pt y="1652" x="808"/>
                    <a:pt y="1652" x="1087"/>
                  </a:cubicBezTo>
                  <a:close/>
                  <a:moveTo>
                    <a:pt y="1" x="869"/>
                  </a:moveTo>
                  <a:cubicBezTo>
                    <a:pt y="1" x="756"/>
                    <a:pt y="19" x="641"/>
                    <a:pt y="56" x="522"/>
                  </a:cubicBezTo>
                  <a:cubicBezTo>
                    <a:pt y="93" x="403"/>
                    <a:pt y="148" x="280"/>
                    <a:pt y="222" x="154"/>
                  </a:cubicBezTo>
                  <a:lnTo>
                    <a:pt y="702" x="154"/>
                  </a:lnTo>
                  <a:cubicBezTo>
                    <a:pt y="616" x="259"/>
                    <a:pt y="550" x="368"/>
                    <a:pt y="507" x="482"/>
                  </a:cubicBezTo>
                  <a:cubicBezTo>
                    <a:pt y="464" x="596"/>
                    <a:pt y="442" x="713"/>
                    <a:pt y="442" x="833"/>
                  </a:cubicBezTo>
                  <a:cubicBezTo>
                    <a:pt y="442" x="1022"/>
                    <a:pt y="508" x="1169"/>
                    <a:pt y="639" x="1273"/>
                  </a:cubicBezTo>
                  <a:cubicBezTo>
                    <a:pt y="770" x="1378"/>
                    <a:pt y="955" x="1430"/>
                    <a:pt y="1194" x="1430"/>
                  </a:cubicBezTo>
                  <a:lnTo>
                    <a:pt y="1245" x="1430"/>
                  </a:lnTo>
                  <a:lnTo>
                    <a:pt y="1245" x="946"/>
                  </a:lnTo>
                  <a:cubicBezTo>
                    <a:pt y="1245" x="632"/>
                    <a:pt y="1336" x="396"/>
                    <a:pt y="1517" x="237"/>
                  </a:cubicBezTo>
                  <a:cubicBezTo>
                    <a:pt y="1698" x="79"/>
                    <a:pt y="1966" x="0"/>
                    <a:pt y="2322" x="0"/>
                  </a:cubicBezTo>
                  <a:cubicBezTo>
                    <a:pt y="2628" x="0"/>
                    <a:pt y="2871" x="64"/>
                    <a:pt y="3053" x="191"/>
                  </a:cubicBezTo>
                  <a:cubicBezTo>
                    <a:pt y="3235" x="317"/>
                    <a:pt y="3326" x="489"/>
                    <a:pt y="3326" x="704"/>
                  </a:cubicBezTo>
                  <a:cubicBezTo>
                    <a:pt y="3326" x="874"/>
                    <a:pt y="3281" x="1018"/>
                    <a:pt y="3189" x="1135"/>
                  </a:cubicBezTo>
                  <a:cubicBezTo>
                    <a:pt y="3098" x="1253"/>
                    <a:pt y="2956" x="1351"/>
                    <a:pt y="2764" x="1430"/>
                  </a:cubicBezTo>
                  <a:lnTo>
                    <a:pt y="3244" x="1430"/>
                  </a:lnTo>
                  <a:lnTo>
                    <a:pt y="3244" x="1775"/>
                  </a:lnTo>
                  <a:lnTo>
                    <a:pt y="1437" x="1775"/>
                  </a:lnTo>
                  <a:cubicBezTo>
                    <a:pt y="955" x="1775"/>
                    <a:pt y="595" x="1700"/>
                    <a:pt y="357" x="1550"/>
                  </a:cubicBezTo>
                  <a:cubicBezTo>
                    <a:pt y="120" x="1400"/>
                    <a:pt y="1" x="1173"/>
                    <a:pt y="1" x="8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y="412775" x="665300"/>
              <a:ext cy="112075" cx="47025"/>
            </a:xfrm>
            <a:custGeom>
              <a:pathLst>
                <a:path w="1881" extrusionOk="0" h="4483">
                  <a:moveTo>
                    <a:pt y="1593" x="935"/>
                  </a:moveTo>
                  <a:cubicBezTo>
                    <a:pt y="1593" x="1118"/>
                    <a:pt y="1702" x="1261"/>
                    <a:pt y="1919" x="1366"/>
                  </a:cubicBezTo>
                  <a:cubicBezTo>
                    <a:pt y="2137" x="1470"/>
                    <a:pt y="2437" x="1522"/>
                    <a:pt y="2820" x="1522"/>
                  </a:cubicBezTo>
                  <a:cubicBezTo>
                    <a:pt y="3203" x="1522"/>
                    <a:pt y="3503" x="1470"/>
                    <a:pt y="3720" x="1366"/>
                  </a:cubicBezTo>
                  <a:cubicBezTo>
                    <a:pt y="3938" x="1261"/>
                    <a:pt y="4047" x="1118"/>
                    <a:pt y="4047" x="935"/>
                  </a:cubicBezTo>
                  <a:cubicBezTo>
                    <a:pt y="4047" x="752"/>
                    <a:pt y="3938" x="609"/>
                    <a:pt y="3720" x="504"/>
                  </a:cubicBezTo>
                  <a:cubicBezTo>
                    <a:pt y="3503" x="400"/>
                    <a:pt y="3203" x="348"/>
                    <a:pt y="2820" x="348"/>
                  </a:cubicBezTo>
                  <a:cubicBezTo>
                    <a:pt y="2437" x="348"/>
                    <a:pt y="2137" x="400"/>
                    <a:pt y="1919" x="504"/>
                  </a:cubicBezTo>
                  <a:cubicBezTo>
                    <a:pt y="1702" x="609"/>
                    <a:pt y="1593" x="752"/>
                    <a:pt y="1593" x="935"/>
                  </a:cubicBezTo>
                  <a:close/>
                  <a:moveTo>
                    <a:pt y="1" x="0"/>
                  </a:moveTo>
                  <a:lnTo>
                    <a:pt y="4401" x="0"/>
                  </a:lnTo>
                  <a:lnTo>
                    <a:pt y="4401" x="348"/>
                  </a:lnTo>
                  <a:lnTo>
                    <a:pt y="3925" x="348"/>
                  </a:lnTo>
                  <a:cubicBezTo>
                    <a:pt y="4114" x="420"/>
                    <a:pt y="4254" x="512"/>
                    <a:pt y="4345" x="623"/>
                  </a:cubicBezTo>
                  <a:cubicBezTo>
                    <a:pt y="4437" x="733"/>
                    <a:pt y="4483" x="866"/>
                    <a:pt y="4483" x="1019"/>
                  </a:cubicBezTo>
                  <a:cubicBezTo>
                    <a:pt y="4483" x="1275"/>
                    <a:pt y="4330" x="1482"/>
                    <a:pt y="4024" x="1642"/>
                  </a:cubicBezTo>
                  <a:cubicBezTo>
                    <a:pt y="3719" x="1801"/>
                    <a:pt y="3318" x="1881"/>
                    <a:pt y="2820" x="1881"/>
                  </a:cubicBezTo>
                  <a:cubicBezTo>
                    <a:pt y="2322" x="1881"/>
                    <a:pt y="1921" x="1801"/>
                    <a:pt y="1615" x="1642"/>
                  </a:cubicBezTo>
                  <a:cubicBezTo>
                    <a:pt y="1310" x="1482"/>
                    <a:pt y="1157" x="1275"/>
                    <a:pt y="1157" x="1019"/>
                  </a:cubicBezTo>
                  <a:cubicBezTo>
                    <a:pt y="1157" x="866"/>
                    <a:pt y="1203" x="733"/>
                    <a:pt y="1294" x="623"/>
                  </a:cubicBezTo>
                  <a:cubicBezTo>
                    <a:pt y="1386" x="512"/>
                    <a:pt y="1526" x="420"/>
                    <a:pt y="1714" x="348"/>
                  </a:cubicBezTo>
                  <a:lnTo>
                    <a:pt y="1" x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y="876000" x="645850"/>
              <a:ext cy="83175" cx="41600"/>
            </a:xfrm>
            <a:custGeom>
              <a:pathLst>
                <a:path w="1664" extrusionOk="0" h="3327">
                  <a:moveTo>
                    <a:pt y="1" x="1057"/>
                  </a:moveTo>
                  <a:cubicBezTo>
                    <a:pt y="1" x="730"/>
                    <a:pt y="149" x="472"/>
                    <a:pt y="445" x="283"/>
                  </a:cubicBezTo>
                  <a:cubicBezTo>
                    <a:pt y="741" x="95"/>
                    <a:pt y="1147" x="1"/>
                    <a:pt y="1664" x="1"/>
                  </a:cubicBezTo>
                  <a:cubicBezTo>
                    <a:pt y="2173" x="1"/>
                    <a:pt y="2577" x="94"/>
                    <a:pt y="2877" x="280"/>
                  </a:cubicBezTo>
                  <a:cubicBezTo>
                    <a:pt y="3176" x="467"/>
                    <a:pt y="3326" x="718"/>
                    <a:pt y="3326" x="1035"/>
                  </a:cubicBezTo>
                  <a:cubicBezTo>
                    <a:pt y="3326" x="1151"/>
                    <a:pt y="3309" x="1261"/>
                    <a:pt y="3275" x="1364"/>
                  </a:cubicBezTo>
                  <a:cubicBezTo>
                    <a:pt y="3241" x="1467"/>
                    <a:pt y="3190" x="1567"/>
                    <a:pt y="3123" x="1664"/>
                  </a:cubicBezTo>
                  <a:lnTo>
                    <a:pt y="2642" x="1664"/>
                  </a:lnTo>
                  <a:cubicBezTo>
                    <a:pt y="2723" x="1566"/>
                    <a:pt y="2784" x="1468"/>
                    <a:pt y="2824" x="1370"/>
                  </a:cubicBezTo>
                  <a:cubicBezTo>
                    <a:pt y="2865" x="1272"/>
                    <a:pt y="2885" x="1173"/>
                    <a:pt y="2885" x="1072"/>
                  </a:cubicBezTo>
                  <a:cubicBezTo>
                    <a:pt y="2885" x="848"/>
                    <a:pt y="2778" x="675"/>
                    <a:pt y="2564" x="551"/>
                  </a:cubicBezTo>
                  <a:cubicBezTo>
                    <a:pt y="2350" x="427"/>
                    <a:pt y="2050" x="365"/>
                    <a:pt y="1664" x="365"/>
                  </a:cubicBezTo>
                  <a:cubicBezTo>
                    <a:pt y="1277" x="365"/>
                    <a:pt y="977" x="427"/>
                    <a:pt y="763" x="551"/>
                  </a:cubicBezTo>
                  <a:cubicBezTo>
                    <a:pt y="549" x="675"/>
                    <a:pt y="442" x="848"/>
                    <a:pt y="442" x="1072"/>
                  </a:cubicBezTo>
                  <a:cubicBezTo>
                    <a:pt y="442" x="1173"/>
                    <a:pt y="462" x="1272"/>
                    <a:pt y="503" x="1370"/>
                  </a:cubicBezTo>
                  <a:cubicBezTo>
                    <a:pt y="543" x="1468"/>
                    <a:pt y="604" x="1566"/>
                    <a:pt y="685" x="1664"/>
                  </a:cubicBezTo>
                  <a:lnTo>
                    <a:pt y="199" x="1664"/>
                  </a:lnTo>
                  <a:cubicBezTo>
                    <a:pt y="133" x="1569"/>
                    <a:pt y="83" x="1470"/>
                    <a:pt y="50" x="1369"/>
                  </a:cubicBezTo>
                  <a:cubicBezTo>
                    <a:pt y="17" x="1268"/>
                    <a:pt y="1" x="1164"/>
                    <a:pt y="1" x="10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y="589725" x="923450"/>
              <a:ext cy="112075" cx="46975"/>
            </a:xfrm>
            <a:custGeom>
              <a:pathLst>
                <a:path w="1879" extrusionOk="0" h="4483">
                  <a:moveTo>
                    <a:pt y="1592" x="944"/>
                  </a:moveTo>
                  <a:cubicBezTo>
                    <a:pt y="1592" x="1127"/>
                    <a:pt y="1701" x="1271"/>
                    <a:pt y="1919" x="1376"/>
                  </a:cubicBezTo>
                  <a:cubicBezTo>
                    <a:pt y="2137" x="1481"/>
                    <a:pt y="2437" x="1533"/>
                    <a:pt y="2820" x="1533"/>
                  </a:cubicBezTo>
                  <a:cubicBezTo>
                    <a:pt y="3202" x="1533"/>
                    <a:pt y="3502" x="1481"/>
                    <a:pt y="3720" x="1376"/>
                  </a:cubicBezTo>
                  <a:cubicBezTo>
                    <a:pt y="3938" x="1271"/>
                    <a:pt y="4047" x="1127"/>
                    <a:pt y="4047" x="944"/>
                  </a:cubicBezTo>
                  <a:cubicBezTo>
                    <a:pt y="4047" x="761"/>
                    <a:pt y="3938" x="618"/>
                    <a:pt y="3720" x="513"/>
                  </a:cubicBezTo>
                  <a:cubicBezTo>
                    <a:pt y="3502" x="409"/>
                    <a:pt y="3202" x="357"/>
                    <a:pt y="2820" x="357"/>
                  </a:cubicBezTo>
                  <a:cubicBezTo>
                    <a:pt y="2437" x="357"/>
                    <a:pt y="2137" x="409"/>
                    <a:pt y="1919" x="513"/>
                  </a:cubicBezTo>
                  <a:cubicBezTo>
                    <a:pt y="1701" x="618"/>
                    <a:pt y="1592" x="761"/>
                    <a:pt y="1592" x="944"/>
                  </a:cubicBezTo>
                  <a:close/>
                  <a:moveTo>
                    <a:pt y="0" x="1533"/>
                  </a:moveTo>
                  <a:lnTo>
                    <a:pt y="1714" x="1533"/>
                  </a:lnTo>
                  <a:cubicBezTo>
                    <a:pt y="1526" x="1461"/>
                    <a:pt y="1386" x="1369"/>
                    <a:pt y="1294" x="1258"/>
                  </a:cubicBezTo>
                  <a:cubicBezTo>
                    <a:pt y="1203" x="1148"/>
                    <a:pt y="1157" x="1015"/>
                    <a:pt y="1157" x="860"/>
                  </a:cubicBezTo>
                  <a:cubicBezTo>
                    <a:pt y="1157" x="606"/>
                    <a:pt y="1310" x="399"/>
                    <a:pt y="1615" x="239"/>
                  </a:cubicBezTo>
                  <a:cubicBezTo>
                    <a:pt y="1920" x="80"/>
                    <a:pt y="2322" x="0"/>
                    <a:pt y="2820" x="0"/>
                  </a:cubicBezTo>
                  <a:cubicBezTo>
                    <a:pt y="3317" x="0"/>
                    <a:pt y="3719" x="80"/>
                    <a:pt y="4024" x="239"/>
                  </a:cubicBezTo>
                  <a:cubicBezTo>
                    <a:pt y="4330" x="399"/>
                    <a:pt y="4482" x="606"/>
                    <a:pt y="4482" x="860"/>
                  </a:cubicBezTo>
                  <a:cubicBezTo>
                    <a:pt y="4482" x="1015"/>
                    <a:pt y="4437" x="1148"/>
                    <a:pt y="4345" x="1258"/>
                  </a:cubicBezTo>
                  <a:cubicBezTo>
                    <a:pt y="4254" x="1369"/>
                    <a:pt y="4114" x="1461"/>
                    <a:pt y="3925" x="1533"/>
                  </a:cubicBezTo>
                  <a:lnTo>
                    <a:pt y="4400" x="1533"/>
                  </a:lnTo>
                  <a:lnTo>
                    <a:pt y="4400" x="1879"/>
                  </a:lnTo>
                  <a:lnTo>
                    <a:pt y="0" x="18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y="570375" x="1174325"/>
              <a:ext cy="83150" cx="48725"/>
            </a:xfrm>
            <a:custGeom>
              <a:pathLst>
                <a:path w="1949" extrusionOk="0" h="3326">
                  <a:moveTo>
                    <a:pt y="442" x="1035"/>
                  </a:moveTo>
                  <a:cubicBezTo>
                    <a:pt y="442" x="1205"/>
                    <a:pt y="527" x="1342"/>
                    <a:pt y="696" x="1445"/>
                  </a:cubicBezTo>
                  <a:cubicBezTo>
                    <a:pt y="866" x="1548"/>
                    <a:pt y="1093" x="1601"/>
                    <a:pt y="1378" x="1603"/>
                  </a:cubicBezTo>
                  <a:lnTo>
                    <a:pt y="1381" x="372"/>
                  </a:lnTo>
                  <a:cubicBezTo>
                    <a:pt y="1083" x="390"/>
                    <a:pt y="852" x="456"/>
                    <a:pt y="688" x="572"/>
                  </a:cubicBezTo>
                  <a:cubicBezTo>
                    <a:pt y="524" x="688"/>
                    <a:pt y="442" x="842"/>
                    <a:pt y="442" x="1035"/>
                  </a:cubicBezTo>
                  <a:close/>
                  <a:moveTo>
                    <a:pt y="1" x="1031"/>
                  </a:moveTo>
                  <a:cubicBezTo>
                    <a:pt y="1" x="716"/>
                    <a:pt y="153" x="465"/>
                    <a:pt y="457" x="279"/>
                  </a:cubicBezTo>
                  <a:cubicBezTo>
                    <a:pt y="762" x="94"/>
                    <a:pt y="1173" x="1"/>
                    <a:pt y="1692" x="1"/>
                  </a:cubicBezTo>
                  <a:cubicBezTo>
                    <a:pt y="2193" x="1"/>
                    <a:pt y="2591" x="99"/>
                    <a:pt y="2885" x="294"/>
                  </a:cubicBezTo>
                  <a:cubicBezTo>
                    <a:pt y="3179" x="490"/>
                    <a:pt y="3326" x="756"/>
                    <a:pt y="3326" x="1091"/>
                  </a:cubicBezTo>
                  <a:cubicBezTo>
                    <a:pt y="3326" x="1225"/>
                    <a:pt y="3305" x="1357"/>
                    <a:pt y="3264" x="1487"/>
                  </a:cubicBezTo>
                  <a:cubicBezTo>
                    <a:pt y="3222" x="1617"/>
                    <a:pt y="3162" x="1744"/>
                    <a:pt y="3083" x="1868"/>
                  </a:cubicBezTo>
                  <a:lnTo>
                    <a:pt y="2591" x="1868"/>
                  </a:lnTo>
                  <a:cubicBezTo>
                    <a:pt y="2689" x="1745"/>
                    <a:pt y="2762" x="1622"/>
                    <a:pt y="2811" x="1497"/>
                  </a:cubicBezTo>
                  <a:cubicBezTo>
                    <a:pt y="2860" x="1373"/>
                    <a:pt y="2885" x="1244"/>
                    <a:pt y="2885" x="1112"/>
                  </a:cubicBezTo>
                  <a:cubicBezTo>
                    <a:pt y="2885" x="883"/>
                    <a:pt y="2791" x="704"/>
                    <a:pt y="2604" x="576"/>
                  </a:cubicBezTo>
                  <a:cubicBezTo>
                    <a:pt y="2416" x="448"/>
                    <a:pt y="2143" x="376"/>
                    <a:pt y="1785" x="361"/>
                  </a:cubicBezTo>
                  <a:lnTo>
                    <a:pt y="1785" x="1949"/>
                  </a:lnTo>
                  <a:lnTo>
                    <a:pt y="1530" x="1949"/>
                  </a:lnTo>
                  <a:cubicBezTo>
                    <a:pt y="1059" x="1949"/>
                    <a:pt y="686" x="1866"/>
                    <a:pt y="412" x="1702"/>
                  </a:cubicBezTo>
                  <a:cubicBezTo>
                    <a:pt y="138" x="1537"/>
                    <a:pt y="1" x="1314"/>
                    <a:pt y="1" x="10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y="485175" x="1427450"/>
              <a:ext cy="110000" cx="33475"/>
            </a:xfrm>
            <a:custGeom>
              <a:pathLst>
                <a:path w="1339" extrusionOk="0" h="4400">
                  <a:moveTo>
                    <a:pt y="0" x="1012"/>
                  </a:moveTo>
                  <a:cubicBezTo>
                    <a:pt y="0" x="776"/>
                    <a:pt y="81" x="603"/>
                    <a:pt y="242" x="494"/>
                  </a:cubicBezTo>
                  <a:cubicBezTo>
                    <a:pt y="403" x="386"/>
                    <a:pt y="660" x="331"/>
                    <a:pt y="1012" x="331"/>
                  </a:cubicBezTo>
                  <a:lnTo>
                    <a:pt y="1233" x="331"/>
                  </a:lnTo>
                  <a:lnTo>
                    <a:pt y="1233" x="1"/>
                  </a:lnTo>
                  <a:lnTo>
                    <a:pt y="1637" x="1"/>
                  </a:lnTo>
                  <a:lnTo>
                    <a:pt y="1637" x="331"/>
                  </a:lnTo>
                  <a:lnTo>
                    <a:pt y="4400" x="331"/>
                  </a:lnTo>
                  <a:lnTo>
                    <a:pt y="4400" x="678"/>
                  </a:lnTo>
                  <a:lnTo>
                    <a:pt y="1637" x="678"/>
                  </a:lnTo>
                  <a:lnTo>
                    <a:pt y="1637" x="1247"/>
                  </a:lnTo>
                  <a:lnTo>
                    <a:pt y="1233" x="1247"/>
                  </a:lnTo>
                  <a:lnTo>
                    <a:pt y="1233" x="678"/>
                  </a:lnTo>
                  <a:lnTo>
                    <a:pt y="953" x="678"/>
                  </a:lnTo>
                  <a:cubicBezTo>
                    <a:pt y="757" x="678"/>
                    <a:pt y="621" x="702"/>
                    <a:pt y="546" x="751"/>
                  </a:cubicBezTo>
                  <a:cubicBezTo>
                    <a:pt y="471" x="799"/>
                    <a:pt y="433" x="885"/>
                    <a:pt y="433" x="1009"/>
                  </a:cubicBezTo>
                  <a:lnTo>
                    <a:pt y="433" x="1339"/>
                  </a:lnTo>
                  <a:lnTo>
                    <a:pt y="0" x="1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y="425600" x="1670775"/>
              <a:ext cy="111225" cx="46975"/>
            </a:xfrm>
            <a:custGeom>
              <a:pathLst>
                <a:path w="1879" extrusionOk="0" h="4449">
                  <a:moveTo>
                    <a:pt y="436" x="944"/>
                  </a:moveTo>
                  <a:cubicBezTo>
                    <a:pt y="436" x="1131"/>
                    <a:pt y="540" x="1276"/>
                    <a:pt y="747" x="1379"/>
                  </a:cubicBezTo>
                  <a:cubicBezTo>
                    <a:pt y="955" x="1482"/>
                    <a:pt y="1247" x="1534"/>
                    <a:pt y="1624" x="1534"/>
                  </a:cubicBezTo>
                  <a:cubicBezTo>
                    <a:pt y="1999" x="1534"/>
                    <a:pt y="2290" x="1482"/>
                    <a:pt y="2498" x="1379"/>
                  </a:cubicBezTo>
                  <a:cubicBezTo>
                    <a:pt y="2705" x="1276"/>
                    <a:pt y="2809" x="1131"/>
                    <a:pt y="2809" x="944"/>
                  </a:cubicBezTo>
                  <a:cubicBezTo>
                    <a:pt y="2809" x="759"/>
                    <a:pt y="2705" x="615"/>
                    <a:pt y="2498" x="512"/>
                  </a:cubicBezTo>
                  <a:cubicBezTo>
                    <a:pt y="2290" x="408"/>
                    <a:pt y="1999" x="357"/>
                    <a:pt y="1624" x="357"/>
                  </a:cubicBezTo>
                  <a:cubicBezTo>
                    <a:pt y="1247" x="357"/>
                    <a:pt y="955" x="408"/>
                    <a:pt y="747" x="512"/>
                  </a:cubicBezTo>
                  <a:cubicBezTo>
                    <a:pt y="540" x="615"/>
                    <a:pt y="436" x="759"/>
                    <a:pt y="436" x="944"/>
                  </a:cubicBezTo>
                  <a:close/>
                  <a:moveTo>
                    <a:pt y="1" x="860"/>
                  </a:moveTo>
                  <a:cubicBezTo>
                    <a:pt y="1" x="602"/>
                    <a:pt y="149" x="394"/>
                    <a:pt y="445" x="237"/>
                  </a:cubicBezTo>
                  <a:cubicBezTo>
                    <a:pt y="741" x="79"/>
                    <a:pt y="1134" x="0"/>
                    <a:pt y="1624" x="0"/>
                  </a:cubicBezTo>
                  <a:cubicBezTo>
                    <a:pt y="2112" x="0"/>
                    <a:pt y="2504" x="79"/>
                    <a:pt y="2800" x="237"/>
                  </a:cubicBezTo>
                  <a:cubicBezTo>
                    <a:pt y="3096" x="394"/>
                    <a:pt y="3244" x="602"/>
                    <a:pt y="3244" x="860"/>
                  </a:cubicBezTo>
                  <a:cubicBezTo>
                    <a:pt y="3244" x="1015"/>
                    <a:pt y="3198" x="1148"/>
                    <a:pt y="3106" x="1260"/>
                  </a:cubicBezTo>
                  <a:cubicBezTo>
                    <a:pt y="3013" x="1371"/>
                    <a:pt y="2874" x="1462"/>
                    <a:pt y="2687" x="1534"/>
                  </a:cubicBezTo>
                  <a:lnTo>
                    <a:pt y="2944" x="1534"/>
                  </a:lnTo>
                  <a:cubicBezTo>
                    <a:pt y="3304" x="1534"/>
                    <a:pt y="3574" x="1477"/>
                    <a:pt y="3752" x="1365"/>
                  </a:cubicBezTo>
                  <a:cubicBezTo>
                    <a:pt y="3930" x="1252"/>
                    <a:pt y="4019" x="1083"/>
                    <a:pt y="4019" x="856"/>
                  </a:cubicBezTo>
                  <a:cubicBezTo>
                    <a:pt y="4019" x="753"/>
                    <a:pt y="3999" x="653"/>
                    <a:pt y="3959" x="554"/>
                  </a:cubicBezTo>
                  <a:cubicBezTo>
                    <a:pt y="3920" x="455"/>
                    <a:pt y="3859" x="355"/>
                    <a:pt y="3776" x="254"/>
                  </a:cubicBezTo>
                  <a:lnTo>
                    <a:pt y="4282" x="254"/>
                  </a:lnTo>
                  <a:cubicBezTo>
                    <a:pt y="4338" x="355"/>
                    <a:pt y="4380" x="459"/>
                    <a:pt y="4408" x="567"/>
                  </a:cubicBezTo>
                  <a:cubicBezTo>
                    <a:pt y="4435" x="675"/>
                    <a:pt y="4449" x="789"/>
                    <a:pt y="4449" x="910"/>
                  </a:cubicBezTo>
                  <a:cubicBezTo>
                    <a:pt y="4449" x="1238"/>
                    <a:pt y="4317" x="1482"/>
                    <a:pt y="4054" x="1641"/>
                  </a:cubicBezTo>
                  <a:cubicBezTo>
                    <a:pt y="3791" x="1799"/>
                    <a:pt y="3390" x="1879"/>
                    <a:pt y="2851" x="1879"/>
                  </a:cubicBezTo>
                  <a:lnTo>
                    <a:pt y="77" x="1879"/>
                  </a:lnTo>
                  <a:lnTo>
                    <a:pt y="77" x="1534"/>
                  </a:lnTo>
                  <a:lnTo>
                    <a:pt y="558" x="1534"/>
                  </a:lnTo>
                  <a:cubicBezTo>
                    <a:pt y="371" x="1462"/>
                    <a:pt y="232" x="1371"/>
                    <a:pt y="139" x="1260"/>
                  </a:cubicBezTo>
                  <a:cubicBezTo>
                    <a:pt y="47" x="1148"/>
                    <a:pt y="1" x="1015"/>
                    <a:pt y="1" x="8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y="356475" x="1935750"/>
              <a:ext cy="110025" cx="44050"/>
            </a:xfrm>
            <a:custGeom>
              <a:pathLst>
                <a:path w="1762" extrusionOk="0" h="4401">
                  <a:moveTo>
                    <a:pt y="1" x="1"/>
                  </a:moveTo>
                  <a:lnTo>
                    <a:pt y="4401" x="1"/>
                  </a:lnTo>
                  <a:lnTo>
                    <a:pt y="4401" x="348"/>
                  </a:lnTo>
                  <a:lnTo>
                    <a:pt y="2611" x="348"/>
                  </a:lnTo>
                  <a:cubicBezTo>
                    <a:pt y="2301" x="348"/>
                    <a:pt y="2057" x="402"/>
                    <a:pt y="1878" x="509"/>
                  </a:cubicBezTo>
                  <a:cubicBezTo>
                    <a:pt y="1699" x="617"/>
                    <a:pt y="1610" x="764"/>
                    <a:pt y="1610" x="951"/>
                  </a:cubicBezTo>
                  <a:cubicBezTo>
                    <a:pt y="1610" x="1106"/>
                    <a:pt y="1684" x="1222"/>
                    <a:pt y="1833" x="1300"/>
                  </a:cubicBezTo>
                  <a:cubicBezTo>
                    <a:pt y="1982" x="1377"/>
                    <a:pt y="2206" x="1416"/>
                    <a:pt y="2506" x="1416"/>
                  </a:cubicBezTo>
                  <a:lnTo>
                    <a:pt y="4401" x="1416"/>
                  </a:lnTo>
                  <a:lnTo>
                    <a:pt y="4401" x="1761"/>
                  </a:lnTo>
                  <a:lnTo>
                    <a:pt y="2489" x="1761"/>
                  </a:lnTo>
                  <a:cubicBezTo>
                    <a:pt y="2052" x="1761"/>
                    <a:pt y="1720" x="1699"/>
                    <a:pt y="1495" x="1575"/>
                  </a:cubicBezTo>
                  <a:cubicBezTo>
                    <a:pt y="1270" x="1452"/>
                    <a:pt y="1157" x="1269"/>
                    <a:pt y="1157" x="1027"/>
                  </a:cubicBezTo>
                  <a:cubicBezTo>
                    <a:pt y="1157" x="881"/>
                    <a:pt y="1204" x="752"/>
                    <a:pt y="1299" x="640"/>
                  </a:cubicBezTo>
                  <a:cubicBezTo>
                    <a:pt y="1393" x="528"/>
                    <a:pt y="1535" x="431"/>
                    <a:pt y="1726" x="348"/>
                  </a:cubicBezTo>
                  <a:lnTo>
                    <a:pt y="1" x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y="814925" x="1658500"/>
              <a:ext cy="110025" cx="8675"/>
            </a:xfrm>
            <a:custGeom>
              <a:pathLst>
                <a:path w="347" extrusionOk="0" h="4401">
                  <a:moveTo>
                    <a:pt y="1" x="1"/>
                  </a:moveTo>
                  <a:lnTo>
                    <a:pt y="659" x="1"/>
                  </a:lnTo>
                  <a:lnTo>
                    <a:pt y="659" x="346"/>
                  </a:lnTo>
                  <a:lnTo>
                    <a:pt y="1" x="346"/>
                  </a:lnTo>
                  <a:close/>
                  <a:moveTo>
                    <a:pt y="1233" x="1"/>
                  </a:moveTo>
                  <a:lnTo>
                    <a:pt y="4400" x="1"/>
                  </a:lnTo>
                  <a:lnTo>
                    <a:pt y="4400" x="346"/>
                  </a:lnTo>
                  <a:lnTo>
                    <a:pt y="1233" x="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y="935575" x="1877250"/>
              <a:ext cy="140125" cx="19450"/>
            </a:xfrm>
            <a:custGeom>
              <a:pathLst>
                <a:path w="778" extrusionOk="0" h="5605">
                  <a:moveTo>
                    <a:pt y="0" x="432"/>
                  </a:moveTo>
                  <a:lnTo>
                    <a:pt y="659" x="432"/>
                  </a:lnTo>
                  <a:lnTo>
                    <a:pt y="659" x="778"/>
                  </a:lnTo>
                  <a:lnTo>
                    <a:pt y="0" x="778"/>
                  </a:lnTo>
                  <a:close/>
                  <a:moveTo>
                    <a:pt y="1233" x="432"/>
                  </a:moveTo>
                  <a:lnTo>
                    <a:pt y="4457" x="432"/>
                  </a:lnTo>
                  <a:cubicBezTo>
                    <a:pt y="4745" x="432"/>
                    <a:pt y="4935" x="409"/>
                    <a:pt y="5026" x="361"/>
                  </a:cubicBezTo>
                  <a:cubicBezTo>
                    <a:pt y="5118" x="313"/>
                    <a:pt y="5164" x="224"/>
                    <a:pt y="5164" x="93"/>
                  </a:cubicBezTo>
                  <a:lnTo>
                    <a:pt y="5164" x="1"/>
                  </a:lnTo>
                  <a:lnTo>
                    <a:pt y="5605" x="1"/>
                  </a:lnTo>
                  <a:lnTo>
                    <a:pt y="5605" x="132"/>
                  </a:lnTo>
                  <a:cubicBezTo>
                    <a:pt y="5605" x="359"/>
                    <a:pt y="5514" x="523"/>
                    <a:pt y="5333" x="625"/>
                  </a:cubicBezTo>
                  <a:cubicBezTo>
                    <a:pt y="5152" x="727"/>
                    <a:pt y="4860" x="778"/>
                    <a:pt y="4457" x="778"/>
                  </a:cubicBezTo>
                  <a:lnTo>
                    <a:pt y="1233" x="7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y="1504000" x="741975"/>
              <a:ext cy="249375" cx="202875"/>
            </a:xfrm>
            <a:custGeom>
              <a:pathLst>
                <a:path w="8115" extrusionOk="0" h="9975">
                  <a:moveTo>
                    <a:pt y="1" x="1"/>
                  </a:moveTo>
                  <a:lnTo>
                    <a:pt y="9974" x="1"/>
                  </a:lnTo>
                  <a:lnTo>
                    <a:pt y="9974" x="8115"/>
                  </a:lnTo>
                  <a:lnTo>
                    <a:pt y="1" x="8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y="1495975" x="736650"/>
              <a:ext cy="265425" cx="213550"/>
            </a:xfrm>
            <a:custGeom>
              <a:pathLst>
                <a:path w="8542" extrusionOk="0" fill="none" h="10617">
                  <a:moveTo>
                    <a:pt y="0" x="0"/>
                  </a:moveTo>
                  <a:lnTo>
                    <a:pt y="0" x="8541"/>
                  </a:lnTo>
                  <a:lnTo>
                    <a:pt y="10617" x="8541"/>
                  </a:lnTo>
                  <a:lnTo>
                    <a:pt y="10617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y="1954400" x="154800"/>
              <a:ext cy="249375" cx="202875"/>
            </a:xfrm>
            <a:custGeom>
              <a:pathLst>
                <a:path w="8115" extrusionOk="0" h="9975">
                  <a:moveTo>
                    <a:pt y="1" x="0"/>
                  </a:moveTo>
                  <a:lnTo>
                    <a:pt y="9974" x="0"/>
                  </a:lnTo>
                  <a:lnTo>
                    <a:pt y="9974" x="8114"/>
                  </a:lnTo>
                  <a:lnTo>
                    <a:pt y="1" x="8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y="1946375" x="149450"/>
              <a:ext cy="265425" cx="213550"/>
            </a:xfrm>
            <a:custGeom>
              <a:pathLst>
                <a:path w="8542" extrusionOk="0" fill="none" h="10617">
                  <a:moveTo>
                    <a:pt y="0" x="1"/>
                  </a:moveTo>
                  <a:lnTo>
                    <a:pt y="0" x="8542"/>
                  </a:lnTo>
                  <a:lnTo>
                    <a:pt y="10617" x="8542"/>
                  </a:lnTo>
                  <a:lnTo>
                    <a:pt y="10617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y="1954400" x="741975"/>
              <a:ext cy="249375" cx="202875"/>
            </a:xfrm>
            <a:custGeom>
              <a:pathLst>
                <a:path w="8115" extrusionOk="0" h="9975">
                  <a:moveTo>
                    <a:pt y="1" x="1"/>
                  </a:moveTo>
                  <a:lnTo>
                    <a:pt y="9974" x="1"/>
                  </a:lnTo>
                  <a:lnTo>
                    <a:pt y="9974" x="8115"/>
                  </a:lnTo>
                  <a:lnTo>
                    <a:pt y="1" x="8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y="1946375" x="736650"/>
              <a:ext cy="265425" cx="213550"/>
            </a:xfrm>
            <a:custGeom>
              <a:pathLst>
                <a:path w="8542" extrusionOk="0" fill="none" h="10617">
                  <a:moveTo>
                    <a:pt y="0" x="0"/>
                  </a:moveTo>
                  <a:lnTo>
                    <a:pt y="0" x="8541"/>
                  </a:lnTo>
                  <a:lnTo>
                    <a:pt y="10617" x="8541"/>
                  </a:lnTo>
                  <a:lnTo>
                    <a:pt y="10617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y="1954400" x="1462625"/>
              <a:ext cy="249375" cx="202875"/>
            </a:xfrm>
            <a:custGeom>
              <a:pathLst>
                <a:path w="8115" extrusionOk="0" h="9975">
                  <a:moveTo>
                    <a:pt y="1" x="0"/>
                  </a:moveTo>
                  <a:lnTo>
                    <a:pt y="9974" x="0"/>
                  </a:lnTo>
                  <a:lnTo>
                    <a:pt y="9974" x="8114"/>
                  </a:lnTo>
                  <a:lnTo>
                    <a:pt y="1" x="8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y="1946375" x="1457275"/>
              <a:ext cy="265425" cx="213550"/>
            </a:xfrm>
            <a:custGeom>
              <a:pathLst>
                <a:path w="8542" extrusionOk="0" fill="none" h="10617">
                  <a:moveTo>
                    <a:pt y="0" x="1"/>
                  </a:moveTo>
                  <a:lnTo>
                    <a:pt y="0" x="8542"/>
                  </a:lnTo>
                  <a:lnTo>
                    <a:pt y="10617" x="8542"/>
                  </a:lnTo>
                  <a:lnTo>
                    <a:pt y="10617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y="2348525" x="10675"/>
              <a:ext cy="257375" cx="202850"/>
            </a:xfrm>
            <a:custGeom>
              <a:pathLst>
                <a:path w="8114" extrusionOk="0" h="10295">
                  <a:moveTo>
                    <a:pt y="0" x="0"/>
                  </a:moveTo>
                  <a:lnTo>
                    <a:pt y="10295" x="0"/>
                  </a:lnTo>
                  <a:lnTo>
                    <a:pt y="10295" x="8114"/>
                  </a:lnTo>
                  <a:lnTo>
                    <a:pt y="0" x="8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y="2340475" x="5325"/>
              <a:ext cy="273475" cx="213550"/>
            </a:xfrm>
            <a:custGeom>
              <a:pathLst>
                <a:path w="8542" extrusionOk="0" fill="none" h="10939">
                  <a:moveTo>
                    <a:pt y="0" x="1"/>
                  </a:moveTo>
                  <a:lnTo>
                    <a:pt y="0" x="8541"/>
                  </a:lnTo>
                  <a:lnTo>
                    <a:pt y="10939" x="8541"/>
                  </a:lnTo>
                  <a:lnTo>
                    <a:pt y="10939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y="2348525" x="282900"/>
              <a:ext cy="257375" cx="202875"/>
            </a:xfrm>
            <a:custGeom>
              <a:pathLst>
                <a:path w="8115" extrusionOk="0" h="10295">
                  <a:moveTo>
                    <a:pt y="0" x="1"/>
                  </a:moveTo>
                  <a:lnTo>
                    <a:pt y="10295" x="1"/>
                  </a:lnTo>
                  <a:lnTo>
                    <a:pt y="10295" x="8115"/>
                  </a:lnTo>
                  <a:lnTo>
                    <a:pt y="0" x="8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y="2340475" x="277575"/>
              <a:ext cy="273475" cx="213550"/>
            </a:xfrm>
            <a:custGeom>
              <a:pathLst>
                <a:path w="8542" extrusionOk="0" fill="none" h="10939">
                  <a:moveTo>
                    <a:pt y="0" x="0"/>
                  </a:moveTo>
                  <a:lnTo>
                    <a:pt y="0" x="8541"/>
                  </a:lnTo>
                  <a:lnTo>
                    <a:pt y="10939" x="8541"/>
                  </a:lnTo>
                  <a:lnTo>
                    <a:pt y="10939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y="2734575" x="144125"/>
              <a:ext cy="249350" cx="202875"/>
            </a:xfrm>
            <a:custGeom>
              <a:pathLst>
                <a:path w="8115" extrusionOk="0" h="9974">
                  <a:moveTo>
                    <a:pt y="0" x="0"/>
                  </a:moveTo>
                  <a:lnTo>
                    <a:pt y="9974" x="0"/>
                  </a:lnTo>
                  <a:lnTo>
                    <a:pt y="9974" x="8114"/>
                  </a:lnTo>
                  <a:lnTo>
                    <a:pt y="0" x="8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y="2726525" x="138775"/>
              <a:ext cy="265450" cx="213550"/>
            </a:xfrm>
            <a:custGeom>
              <a:pathLst>
                <a:path w="8542" extrusionOk="0" fill="none" h="10618">
                  <a:moveTo>
                    <a:pt y="1" x="1"/>
                  </a:moveTo>
                  <a:lnTo>
                    <a:pt y="1" x="8542"/>
                  </a:lnTo>
                  <a:lnTo>
                    <a:pt y="10617" x="8542"/>
                  </a:lnTo>
                  <a:lnTo>
                    <a:pt y="1061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y="2332425" x="1067600"/>
              <a:ext cy="257400" cx="202875"/>
            </a:xfrm>
            <a:custGeom>
              <a:pathLst>
                <a:path w="8115" extrusionOk="0" h="10296">
                  <a:moveTo>
                    <a:pt y="1" x="1"/>
                  </a:moveTo>
                  <a:lnTo>
                    <a:pt y="10295" x="1"/>
                  </a:lnTo>
                  <a:lnTo>
                    <a:pt y="10295" x="8115"/>
                  </a:lnTo>
                  <a:lnTo>
                    <a:pt y="1" x="8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y="2324375" x="1062275"/>
              <a:ext cy="273500" cx="213550"/>
            </a:xfrm>
            <a:custGeom>
              <a:pathLst>
                <a:path w="8542" extrusionOk="0" fill="none" h="10940">
                  <a:moveTo>
                    <a:pt y="1" x="0"/>
                  </a:moveTo>
                  <a:lnTo>
                    <a:pt y="1" x="8541"/>
                  </a:lnTo>
                  <a:lnTo>
                    <a:pt y="10939" x="8541"/>
                  </a:lnTo>
                  <a:lnTo>
                    <a:pt y="10939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y="2332425" x="549800"/>
              <a:ext cy="257400" cx="202875"/>
            </a:xfrm>
            <a:custGeom>
              <a:pathLst>
                <a:path w="8115" extrusionOk="0" h="10296">
                  <a:moveTo>
                    <a:pt y="1" x="1"/>
                  </a:moveTo>
                  <a:lnTo>
                    <a:pt y="10295" x="1"/>
                  </a:lnTo>
                  <a:lnTo>
                    <a:pt y="10295" x="8115"/>
                  </a:lnTo>
                  <a:lnTo>
                    <a:pt y="1" x="8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y="2324375" x="544475"/>
              <a:ext cy="273500" cx="213550"/>
            </a:xfrm>
            <a:custGeom>
              <a:pathLst>
                <a:path w="8542" extrusionOk="0" fill="none" h="10940">
                  <a:moveTo>
                    <a:pt y="1" x="0"/>
                  </a:moveTo>
                  <a:lnTo>
                    <a:pt y="1" x="8541"/>
                  </a:lnTo>
                  <a:lnTo>
                    <a:pt y="10939" x="8541"/>
                  </a:lnTo>
                  <a:lnTo>
                    <a:pt y="10939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y="2332425" x="827400"/>
              <a:ext cy="257400" cx="202850"/>
            </a:xfrm>
            <a:custGeom>
              <a:pathLst>
                <a:path w="8114" extrusionOk="0" h="10296">
                  <a:moveTo>
                    <a:pt y="1" x="0"/>
                  </a:moveTo>
                  <a:lnTo>
                    <a:pt y="10295" x="0"/>
                  </a:lnTo>
                  <a:lnTo>
                    <a:pt y="10295" x="8114"/>
                  </a:lnTo>
                  <a:lnTo>
                    <a:pt y="1" x="8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y="2324375" x="822050"/>
              <a:ext cy="273500" cx="213550"/>
            </a:xfrm>
            <a:custGeom>
              <a:pathLst>
                <a:path w="8542" extrusionOk="0" fill="none" h="10940">
                  <a:moveTo>
                    <a:pt y="1" x="1"/>
                  </a:moveTo>
                  <a:lnTo>
                    <a:pt y="1" x="8541"/>
                  </a:lnTo>
                  <a:lnTo>
                    <a:pt y="10939" x="8541"/>
                  </a:lnTo>
                  <a:lnTo>
                    <a:pt y="10939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y="2734575" x="1345175"/>
              <a:ext cy="249350" cx="202875"/>
            </a:xfrm>
            <a:custGeom>
              <a:pathLst>
                <a:path w="8115" extrusionOk="0" h="9974">
                  <a:moveTo>
                    <a:pt y="0" x="1"/>
                  </a:moveTo>
                  <a:lnTo>
                    <a:pt y="9974" x="1"/>
                  </a:lnTo>
                  <a:lnTo>
                    <a:pt y="9974" x="8115"/>
                  </a:lnTo>
                  <a:lnTo>
                    <a:pt y="0" x="8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y="2726525" x="1339850"/>
              <a:ext cy="265450" cx="213550"/>
            </a:xfrm>
            <a:custGeom>
              <a:pathLst>
                <a:path w="8542" extrusionOk="0" fill="none" h="10618">
                  <a:moveTo>
                    <a:pt y="1" x="0"/>
                  </a:moveTo>
                  <a:lnTo>
                    <a:pt y="1" x="8541"/>
                  </a:lnTo>
                  <a:lnTo>
                    <a:pt y="10617" x="8541"/>
                  </a:lnTo>
                  <a:lnTo>
                    <a:pt y="10617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y="2734575" x="1617425"/>
              <a:ext cy="249350" cx="202875"/>
            </a:xfrm>
            <a:custGeom>
              <a:pathLst>
                <a:path w="8115" extrusionOk="0" h="9974">
                  <a:moveTo>
                    <a:pt y="0" x="1"/>
                  </a:moveTo>
                  <a:lnTo>
                    <a:pt y="9974" x="1"/>
                  </a:lnTo>
                  <a:lnTo>
                    <a:pt y="9974" x="8114"/>
                  </a:lnTo>
                  <a:lnTo>
                    <a:pt y="0" x="8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y="2726525" x="1612075"/>
              <a:ext cy="265450" cx="213550"/>
            </a:xfrm>
            <a:custGeom>
              <a:pathLst>
                <a:path w="8542" extrusionOk="0" fill="none" h="10618">
                  <a:moveTo>
                    <a:pt y="1" x="1"/>
                  </a:moveTo>
                  <a:lnTo>
                    <a:pt y="1" x="8542"/>
                  </a:lnTo>
                  <a:lnTo>
                    <a:pt y="10617" x="8542"/>
                  </a:lnTo>
                  <a:lnTo>
                    <a:pt y="1061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y="1745300" x="245550"/>
              <a:ext cy="201100" cx="587200"/>
            </a:xfrm>
            <a:custGeom>
              <a:pathLst>
                <a:path w="23488" extrusionOk="0" fill="none" h="8044">
                  <a:moveTo>
                    <a:pt y="0" x="23488"/>
                  </a:moveTo>
                  <a:lnTo>
                    <a:pt y="8043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y="1745300" x="822050"/>
              <a:ext cy="217175" cx="21375"/>
            </a:xfrm>
            <a:custGeom>
              <a:pathLst>
                <a:path w="855" extrusionOk="0" fill="none" h="8687">
                  <a:moveTo>
                    <a:pt y="0" x="1"/>
                  </a:moveTo>
                  <a:lnTo>
                    <a:pt y="8687" x="855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y="1745300" x="832725"/>
              <a:ext cy="201100" cx="720675"/>
            </a:xfrm>
            <a:custGeom>
              <a:pathLst>
                <a:path w="28827" extrusionOk="0" fill="none" h="8044">
                  <a:moveTo>
                    <a:pt y="0" x="1"/>
                  </a:moveTo>
                  <a:lnTo>
                    <a:pt y="8043" x="28826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y="2195700" x="112075"/>
              <a:ext cy="144800" cx="133500"/>
            </a:xfrm>
            <a:custGeom>
              <a:pathLst>
                <a:path w="5340" extrusionOk="0" fill="none" h="5792">
                  <a:moveTo>
                    <a:pt y="0" x="5339"/>
                  </a:moveTo>
                  <a:lnTo>
                    <a:pt y="5791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y="2195700" x="256225"/>
              <a:ext cy="144800" cx="117450"/>
            </a:xfrm>
            <a:custGeom>
              <a:pathLst>
                <a:path w="4698" extrusionOk="0" fill="none" h="5792">
                  <a:moveTo>
                    <a:pt y="0" x="0"/>
                  </a:moveTo>
                  <a:lnTo>
                    <a:pt y="5791" x="469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y="2195700" x="1446600"/>
              <a:ext cy="144800" cx="133475"/>
            </a:xfrm>
            <a:custGeom>
              <a:pathLst>
                <a:path w="5339" extrusionOk="0" fill="none" h="5792">
                  <a:moveTo>
                    <a:pt y="0" x="5339"/>
                  </a:moveTo>
                  <a:lnTo>
                    <a:pt y="5791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y="2195700" x="1590725"/>
              <a:ext cy="144800" cx="117475"/>
            </a:xfrm>
            <a:custGeom>
              <a:pathLst>
                <a:path w="4699" extrusionOk="0" fill="none" h="5792">
                  <a:moveTo>
                    <a:pt y="0" x="1"/>
                  </a:moveTo>
                  <a:lnTo>
                    <a:pt y="5791" x="4698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y="2332425" x="1355850"/>
              <a:ext cy="257400" cx="202875"/>
            </a:xfrm>
            <a:custGeom>
              <a:pathLst>
                <a:path w="8115" extrusionOk="0" h="10296">
                  <a:moveTo>
                    <a:pt y="1" x="1"/>
                  </a:moveTo>
                  <a:lnTo>
                    <a:pt y="10295" x="1"/>
                  </a:lnTo>
                  <a:lnTo>
                    <a:pt y="10295" x="8115"/>
                  </a:lnTo>
                  <a:lnTo>
                    <a:pt y="1" x="8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y="2324375" x="1350525"/>
              <a:ext cy="273500" cx="213550"/>
            </a:xfrm>
            <a:custGeom>
              <a:pathLst>
                <a:path w="8542" extrusionOk="0" fill="none" h="10940">
                  <a:moveTo>
                    <a:pt y="1" x="0"/>
                  </a:moveTo>
                  <a:lnTo>
                    <a:pt y="1" x="8541"/>
                  </a:lnTo>
                  <a:lnTo>
                    <a:pt y="10939" x="8541"/>
                  </a:lnTo>
                  <a:lnTo>
                    <a:pt y="10939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y="2332425" x="1617425"/>
              <a:ext cy="257400" cx="202875"/>
            </a:xfrm>
            <a:custGeom>
              <a:pathLst>
                <a:path w="8115" extrusionOk="0" h="10296">
                  <a:moveTo>
                    <a:pt y="1" x="1"/>
                  </a:moveTo>
                  <a:lnTo>
                    <a:pt y="10295" x="1"/>
                  </a:lnTo>
                  <a:lnTo>
                    <a:pt y="10295" x="8114"/>
                  </a:lnTo>
                  <a:lnTo>
                    <a:pt y="1" x="8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y="2324375" x="1612075"/>
              <a:ext cy="273500" cx="213550"/>
            </a:xfrm>
            <a:custGeom>
              <a:pathLst>
                <a:path w="8542" extrusionOk="0" fill="none" h="10940">
                  <a:moveTo>
                    <a:pt y="1" x="1"/>
                  </a:moveTo>
                  <a:lnTo>
                    <a:pt y="1" x="8542"/>
                  </a:lnTo>
                  <a:lnTo>
                    <a:pt y="10939" x="8542"/>
                  </a:lnTo>
                  <a:lnTo>
                    <a:pt y="10939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y="2195700" x="651225"/>
              <a:ext cy="128700" cx="192200"/>
            </a:xfrm>
            <a:custGeom>
              <a:pathLst>
                <a:path w="7688" extrusionOk="0" fill="none" h="5148">
                  <a:moveTo>
                    <a:pt y="0" x="7688"/>
                  </a:moveTo>
                  <a:lnTo>
                    <a:pt y="5148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y="2195700" x="843400"/>
              <a:ext cy="128700" cx="64075"/>
            </a:xfrm>
            <a:custGeom>
              <a:pathLst>
                <a:path w="2563" extrusionOk="0" fill="none" h="5148">
                  <a:moveTo>
                    <a:pt y="0" x="1"/>
                  </a:moveTo>
                  <a:lnTo>
                    <a:pt y="5148" x="2563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y="2195700" x="843400"/>
              <a:ext cy="128700" cx="304300"/>
            </a:xfrm>
            <a:custGeom>
              <a:pathLst>
                <a:path w="12172" extrusionOk="0" fill="none" h="5148">
                  <a:moveTo>
                    <a:pt y="0" x="1"/>
                  </a:moveTo>
                  <a:lnTo>
                    <a:pt y="5148" x="1217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y="2597850" x="101400"/>
              <a:ext cy="128700" cx="133500"/>
            </a:xfrm>
            <a:custGeom>
              <a:pathLst>
                <a:path w="5340" extrusionOk="0" fill="none" h="5148">
                  <a:moveTo>
                    <a:pt y="0" x="1"/>
                  </a:moveTo>
                  <a:lnTo>
                    <a:pt y="5148" x="5339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y="2597850" x="256225"/>
              <a:ext cy="128700" cx="122800"/>
            </a:xfrm>
            <a:custGeom>
              <a:pathLst>
                <a:path w="4912" extrusionOk="0" fill="none" h="5148">
                  <a:moveTo>
                    <a:pt y="0" x="4911"/>
                  </a:moveTo>
                  <a:lnTo>
                    <a:pt y="5148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y="2581750" x="1446600"/>
              <a:ext cy="144800" cx="25"/>
            </a:xfrm>
            <a:custGeom>
              <a:pathLst>
                <a:path w="1" extrusionOk="0" fill="none" h="5792">
                  <a:moveTo>
                    <a:pt y="1" x="1"/>
                  </a:moveTo>
                  <a:lnTo>
                    <a:pt y="5792" x="1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y="2581750" x="1708175"/>
              <a:ext cy="144800" cx="25"/>
            </a:xfrm>
            <a:custGeom>
              <a:pathLst>
                <a:path w="1" extrusionOk="0" fill="none" h="5792">
                  <a:moveTo>
                    <a:pt y="1" x="0"/>
                  </a:moveTo>
                  <a:lnTo>
                    <a:pt y="5792" x="0"/>
                  </a:lnTo>
                </a:path>
              </a:pathLst>
            </a:custGeom>
            <a:noFill/>
            <a:ln w="106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y="1559325" x="792800"/>
              <a:ext cy="105575" cx="106375"/>
            </a:xfrm>
            <a:custGeom>
              <a:pathLst>
                <a:path w="4255" extrusionOk="0" h="4223">
                  <a:moveTo>
                    <a:pt y="1055" x="70"/>
                  </a:moveTo>
                  <a:lnTo>
                    <a:pt y="2565" x="817"/>
                  </a:lnTo>
                  <a:lnTo>
                    <a:pt y="4222" x="0"/>
                  </a:lnTo>
                  <a:lnTo>
                    <a:pt y="4222" x="407"/>
                  </a:lnTo>
                  <a:lnTo>
                    <a:pt y="2978" x="1019"/>
                  </a:lnTo>
                  <a:lnTo>
                    <a:pt y="4222" x="1631"/>
                  </a:lnTo>
                  <a:lnTo>
                    <a:pt y="4222" x="2038"/>
                  </a:lnTo>
                  <a:lnTo>
                    <a:pt y="2596" x="1239"/>
                  </a:lnTo>
                  <a:lnTo>
                    <a:pt y="1055" x="1999"/>
                  </a:lnTo>
                  <a:lnTo>
                    <a:pt y="1055" x="1592"/>
                  </a:lnTo>
                  <a:lnTo>
                    <a:pt y="2183" x="1034"/>
                  </a:lnTo>
                  <a:lnTo>
                    <a:pt y="1055" x="477"/>
                  </a:lnTo>
                  <a:close/>
                  <a:moveTo>
                    <a:pt y="1" x="3256"/>
                  </a:moveTo>
                  <a:lnTo>
                    <a:pt y="204" x="2586"/>
                  </a:lnTo>
                  <a:lnTo>
                    <a:pt y="724" x="2586"/>
                  </a:lnTo>
                  <a:lnTo>
                    <a:pt y="521" x="3259"/>
                  </a:lnTo>
                  <a:lnTo>
                    <a:pt y="3741" x="3259"/>
                  </a:lnTo>
                  <a:lnTo>
                    <a:pt y="3741" x="2640"/>
                  </a:lnTo>
                  <a:lnTo>
                    <a:pt y="4222" x="2640"/>
                  </a:lnTo>
                  <a:lnTo>
                    <a:pt y="4222" x="4254"/>
                  </a:lnTo>
                  <a:lnTo>
                    <a:pt y="3741" x="4254"/>
                  </a:lnTo>
                  <a:lnTo>
                    <a:pt y="3741" x="3635"/>
                  </a:lnTo>
                  <a:lnTo>
                    <a:pt y="1" x="3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y="2007825" x="216275"/>
              <a:ext cy="107475" cx="105625"/>
            </a:xfrm>
            <a:custGeom>
              <a:pathLst>
                <a:path w="4225" extrusionOk="0" h="4299">
                  <a:moveTo>
                    <a:pt y="1131" x="70"/>
                  </a:moveTo>
                  <a:lnTo>
                    <a:pt y="2641" x="817"/>
                  </a:lnTo>
                  <a:lnTo>
                    <a:pt y="4298" x="1"/>
                  </a:lnTo>
                  <a:lnTo>
                    <a:pt y="4298" x="408"/>
                  </a:lnTo>
                  <a:lnTo>
                    <a:pt y="3054" x="1020"/>
                  </a:lnTo>
                  <a:lnTo>
                    <a:pt y="4298" x="1631"/>
                  </a:lnTo>
                  <a:lnTo>
                    <a:pt y="4298" x="2039"/>
                  </a:lnTo>
                  <a:lnTo>
                    <a:pt y="2672" x="1239"/>
                  </a:lnTo>
                  <a:lnTo>
                    <a:pt y="1131" x="1999"/>
                  </a:lnTo>
                  <a:lnTo>
                    <a:pt y="1131" x="1592"/>
                  </a:lnTo>
                  <a:lnTo>
                    <a:pt y="2260" x="1035"/>
                  </a:lnTo>
                  <a:lnTo>
                    <a:pt y="1131" x="477"/>
                  </a:lnTo>
                  <a:close/>
                  <a:moveTo>
                    <a:pt y="0" x="3256"/>
                  </a:moveTo>
                  <a:cubicBezTo>
                    <a:pt y="0" x="3146"/>
                    <a:pt y="24" x="3025"/>
                    <a:pt y="71" x="2892"/>
                  </a:cubicBezTo>
                  <a:cubicBezTo>
                    <a:pt y="118" x="2759"/>
                    <a:pt y="188" x="2617"/>
                    <a:pt y="280" x="2464"/>
                  </a:cubicBezTo>
                  <a:lnTo>
                    <a:pt y="857" x="2464"/>
                  </a:lnTo>
                  <a:cubicBezTo>
                    <a:pt y="731" x="2614"/>
                    <a:pt y="636" x="2755"/>
                    <a:pt y="574" x="2887"/>
                  </a:cubicBezTo>
                  <a:cubicBezTo>
                    <a:pt y="512" x="3019"/>
                    <a:pt y="481" x="3145"/>
                    <a:pt y="481" x="3264"/>
                  </a:cubicBezTo>
                  <a:cubicBezTo>
                    <a:pt y="481" x="3431"/>
                    <a:pt y="552" x="3567"/>
                    <a:pt y="693" x="3672"/>
                  </a:cubicBezTo>
                  <a:cubicBezTo>
                    <a:pt y="834" x="3776"/>
                    <a:pt y="1017" x="3829"/>
                    <a:pt y="1242" x="3829"/>
                  </a:cubicBezTo>
                  <a:cubicBezTo>
                    <a:pt y="1379" x="3829"/>
                    <a:pt y="1519" x="3804"/>
                    <a:pt y="1661" x="3756"/>
                  </a:cubicBezTo>
                  <a:cubicBezTo>
                    <a:pt y="1804" x="3708"/>
                    <a:pt y="1978" x="3623"/>
                    <a:pt y="2183" x="3502"/>
                  </a:cubicBezTo>
                  <a:cubicBezTo>
                    <a:pt y="2293" x="3438"/>
                    <a:pt y="2536" x="3282"/>
                    <a:pt y="2914" x="3034"/>
                  </a:cubicBezTo>
                  <a:cubicBezTo>
                    <a:pt y="3292" x="2785"/>
                    <a:pt y="3593" x="2589"/>
                    <a:pt y="3818" x="2445"/>
                  </a:cubicBezTo>
                  <a:lnTo>
                    <a:pt y="4298" x="2445"/>
                  </a:lnTo>
                  <a:lnTo>
                    <a:pt y="4298" x="4225"/>
                  </a:lnTo>
                  <a:lnTo>
                    <a:pt y="3818" x="4225"/>
                  </a:lnTo>
                  <a:lnTo>
                    <a:pt y="3818" x="2901"/>
                  </a:lnTo>
                  <a:cubicBezTo>
                    <a:pt y="3348" x="3207"/>
                    <a:pt y="2983" x="3443"/>
                    <a:pt y="2722" x="3611"/>
                  </a:cubicBezTo>
                  <a:cubicBezTo>
                    <a:pt y="2461" x="3779"/>
                    <a:pt y="2303" x="3878"/>
                    <a:pt y="2248" x="3909"/>
                  </a:cubicBezTo>
                  <a:cubicBezTo>
                    <a:pt y="2037" x="4023"/>
                    <a:pt y="1854" x="4102"/>
                    <a:pt y="1698" x="4145"/>
                  </a:cubicBezTo>
                  <a:cubicBezTo>
                    <a:pt y="1543" x="4188"/>
                    <a:pt y="1378" x="4210"/>
                    <a:pt y="1205" x="4210"/>
                  </a:cubicBezTo>
                  <a:cubicBezTo>
                    <a:pt y="839" x="4210"/>
                    <a:pt y="547" x="4123"/>
                    <a:pt y="328" x="3951"/>
                  </a:cubicBezTo>
                  <a:cubicBezTo>
                    <a:pt y="110" x="3778"/>
                    <a:pt y="0" x="3546"/>
                    <a:pt y="0" x="3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y="2015850" x="814150"/>
              <a:ext cy="109525" cx="107550"/>
            </a:xfrm>
            <a:custGeom>
              <a:pathLst>
                <a:path w="4302" extrusionOk="0" h="4381">
                  <a:moveTo>
                    <a:pt y="1132" x="70"/>
                  </a:moveTo>
                  <a:lnTo>
                    <a:pt y="2642" x="817"/>
                  </a:lnTo>
                  <a:lnTo>
                    <a:pt y="4299" x="0"/>
                  </a:lnTo>
                  <a:lnTo>
                    <a:pt y="4299" x="407"/>
                  </a:lnTo>
                  <a:lnTo>
                    <a:pt y="3055" x="1019"/>
                  </a:lnTo>
                  <a:lnTo>
                    <a:pt y="4299" x="1631"/>
                  </a:lnTo>
                  <a:lnTo>
                    <a:pt y="4299" x="2038"/>
                  </a:lnTo>
                  <a:lnTo>
                    <a:pt y="2673" x="1239"/>
                  </a:lnTo>
                  <a:lnTo>
                    <a:pt y="1132" x="1999"/>
                  </a:lnTo>
                  <a:lnTo>
                    <a:pt y="1132" x="1592"/>
                  </a:lnTo>
                  <a:lnTo>
                    <a:pt y="2260" x="1034"/>
                  </a:lnTo>
                  <a:lnTo>
                    <a:pt y="1132" x="477"/>
                  </a:lnTo>
                  <a:close/>
                  <a:moveTo>
                    <a:pt y="1" x="3301"/>
                  </a:moveTo>
                  <a:cubicBezTo>
                    <a:pt y="1" x="3189"/>
                    <a:pt y="16" x="3071"/>
                    <a:pt y="46" x="2945"/>
                  </a:cubicBezTo>
                  <a:cubicBezTo>
                    <a:pt y="76" x="2819"/>
                    <a:pt y="122" x="2685"/>
                    <a:pt y="182" x="2541"/>
                  </a:cubicBezTo>
                  <a:lnTo>
                    <a:pt y="691" x="2541"/>
                  </a:lnTo>
                  <a:cubicBezTo>
                    <a:pt y="619" x="2683"/>
                    <a:pt y="566" x="2814"/>
                    <a:pt y="533" x="2933"/>
                  </a:cubicBezTo>
                  <a:cubicBezTo>
                    <a:pt y="499" x="3052"/>
                    <a:pt y="482" x="3163"/>
                    <a:pt y="482" x="3267"/>
                  </a:cubicBezTo>
                  <a:cubicBezTo>
                    <a:pt y="482" x="3457"/>
                    <a:pt y="540" x="3603"/>
                    <a:pt y="656" x="3705"/>
                  </a:cubicBezTo>
                  <a:cubicBezTo>
                    <a:pt y="771" x="3807"/>
                    <a:pt y="938" x="3858"/>
                    <a:pt y="1155" x="3858"/>
                  </a:cubicBezTo>
                  <a:cubicBezTo>
                    <a:pt y="1366" x="3858"/>
                    <a:pt y="1527" x="3809"/>
                    <a:pt y="1640" x="3710"/>
                  </a:cubicBezTo>
                  <a:cubicBezTo>
                    <a:pt y="1752" x="3611"/>
                    <a:pt y="1808" x="3468"/>
                    <a:pt y="1808" x="3282"/>
                  </a:cubicBezTo>
                  <a:lnTo>
                    <a:pt y="1808" x="2940"/>
                  </a:lnTo>
                  <a:lnTo>
                    <a:pt y="2277" x="2940"/>
                  </a:lnTo>
                  <a:lnTo>
                    <a:pt y="2277" x="3267"/>
                  </a:lnTo>
                  <a:cubicBezTo>
                    <a:pt y="2277" x="3473"/>
                    <a:pt y="2347" x="3635"/>
                    <a:pt y="2488" x="3750"/>
                  </a:cubicBezTo>
                  <a:cubicBezTo>
                    <a:pt y="2628" x="3866"/>
                    <a:pt y="2823" x="3924"/>
                    <a:pt y="3072" x="3924"/>
                  </a:cubicBezTo>
                  <a:cubicBezTo>
                    <a:pt y="3341" x="3924"/>
                    <a:pt y="3547" x="3862"/>
                    <a:pt y="3688" x="3737"/>
                  </a:cubicBezTo>
                  <a:cubicBezTo>
                    <a:pt y="3830" x="3613"/>
                    <a:pt y="3900" x="3432"/>
                    <a:pt y="3900" x="3194"/>
                  </a:cubicBezTo>
                  <a:cubicBezTo>
                    <a:pt y="3900" x="3057"/>
                    <a:pt y="3877" x="2927"/>
                    <a:pt y="3830" x="2802"/>
                  </a:cubicBezTo>
                  <a:cubicBezTo>
                    <a:pt y="3782" x="2676"/>
                    <a:pt y="3713" x="2561"/>
                    <a:pt y="3620" x="2456"/>
                  </a:cubicBezTo>
                  <a:lnTo>
                    <a:pt y="4172" x="2456"/>
                  </a:lnTo>
                  <a:cubicBezTo>
                    <a:pt y="4241" x="2589"/>
                    <a:pt y="4294" x="2717"/>
                    <a:pt y="4329" x="2842"/>
                  </a:cubicBezTo>
                  <a:cubicBezTo>
                    <a:pt y="4364" x="2966"/>
                    <a:pt y="4381" x="3087"/>
                    <a:pt y="4381" x="3205"/>
                  </a:cubicBezTo>
                  <a:cubicBezTo>
                    <a:pt y="4381" x="3555"/>
                    <a:pt y="4267" x="3826"/>
                    <a:pt y="4039" x="4016"/>
                  </a:cubicBezTo>
                  <a:cubicBezTo>
                    <a:pt y="3811" x="4206"/>
                    <a:pt y="3488" x="4301"/>
                    <a:pt y="3072" x="4301"/>
                  </a:cubicBezTo>
                  <a:cubicBezTo>
                    <a:pt y="2800" x="4301"/>
                    <a:pt y="2572" x="4250"/>
                    <a:pt y="2387" x="4148"/>
                  </a:cubicBezTo>
                  <a:cubicBezTo>
                    <a:pt y="2203" x="4046"/>
                    <a:pt y="2081" x="3904"/>
                    <a:pt y="2023" x="3723"/>
                  </a:cubicBezTo>
                  <a:cubicBezTo>
                    <a:pt y="1961" x="3887"/>
                    <a:pt y="1849" x="4013"/>
                    <a:pt y="1688" x="4102"/>
                  </a:cubicBezTo>
                  <a:cubicBezTo>
                    <a:pt y="1526" x="4191"/>
                    <a:pt y="1329" x="4235"/>
                    <a:pt y="1095" x="4235"/>
                  </a:cubicBezTo>
                  <a:cubicBezTo>
                    <a:pt y="760" x="4235"/>
                    <a:pt y="493" x="4152"/>
                    <a:pt y="296" x="3984"/>
                  </a:cubicBezTo>
                  <a:cubicBezTo>
                    <a:pt y="99" x="3816"/>
                    <a:pt y="1" x="3589"/>
                    <a:pt y="1" x="33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y="2009725" x="1524100"/>
              <a:ext cy="105575" cx="109850"/>
            </a:xfrm>
            <a:custGeom>
              <a:pathLst>
                <a:path w="4394" extrusionOk="0" h="4223">
                  <a:moveTo>
                    <a:pt y="498" x="3617"/>
                  </a:moveTo>
                  <a:lnTo>
                    <a:pt y="2752" x="3617"/>
                  </a:lnTo>
                  <a:lnTo>
                    <a:pt y="2752" x="2660"/>
                  </a:lnTo>
                  <a:lnTo>
                    <a:pt y="498" x="3617"/>
                  </a:lnTo>
                  <a:close/>
                  <a:moveTo>
                    <a:pt y="1055" x="70"/>
                  </a:moveTo>
                  <a:lnTo>
                    <a:pt y="2565" x="817"/>
                  </a:lnTo>
                  <a:lnTo>
                    <a:pt y="4222" x="1"/>
                  </a:lnTo>
                  <a:lnTo>
                    <a:pt y="4222" x="408"/>
                  </a:lnTo>
                  <a:lnTo>
                    <a:pt y="2978" x="1020"/>
                  </a:lnTo>
                  <a:lnTo>
                    <a:pt y="4222" x="1632"/>
                  </a:lnTo>
                  <a:lnTo>
                    <a:pt y="4222" x="2039"/>
                  </a:lnTo>
                  <a:lnTo>
                    <a:pt y="2596" x="1239"/>
                  </a:lnTo>
                  <a:lnTo>
                    <a:pt y="1055" x="2000"/>
                  </a:lnTo>
                  <a:lnTo>
                    <a:pt y="1055" x="1592"/>
                  </a:lnTo>
                  <a:lnTo>
                    <a:pt y="2184" x="1035"/>
                  </a:lnTo>
                  <a:lnTo>
                    <a:pt y="1055" x="477"/>
                  </a:lnTo>
                  <a:close/>
                  <a:moveTo>
                    <a:pt y="1" x="3517"/>
                  </a:moveTo>
                  <a:lnTo>
                    <a:pt y="2676" x="2352"/>
                  </a:lnTo>
                  <a:lnTo>
                    <a:pt y="3227" x="2352"/>
                  </a:lnTo>
                  <a:lnTo>
                    <a:pt y="3227" x="3617"/>
                  </a:lnTo>
                  <a:lnTo>
                    <a:pt y="4222" x="3617"/>
                  </a:lnTo>
                  <a:lnTo>
                    <a:pt y="4222" x="3994"/>
                  </a:lnTo>
                  <a:lnTo>
                    <a:pt y="3227" x="3994"/>
                  </a:lnTo>
                  <a:lnTo>
                    <a:pt y="3227" x="4394"/>
                  </a:lnTo>
                  <a:lnTo>
                    <a:pt y="2752" x="4394"/>
                  </a:lnTo>
                  <a:lnTo>
                    <a:pt y="2752" x="3994"/>
                  </a:lnTo>
                  <a:lnTo>
                    <a:pt y="1" x="39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y="2391325" x="110150"/>
              <a:ext cy="112075" cx="47025"/>
            </a:xfrm>
            <a:custGeom>
              <a:pathLst>
                <a:path w="1881" extrusionOk="0" h="4483">
                  <a:moveTo>
                    <a:pt y="1593" x="935"/>
                  </a:moveTo>
                  <a:cubicBezTo>
                    <a:pt y="1593" x="1117"/>
                    <a:pt y="1702" x="1261"/>
                    <a:pt y="1919" x="1365"/>
                  </a:cubicBezTo>
                  <a:cubicBezTo>
                    <a:pt y="2137" x="1470"/>
                    <a:pt y="2437" x="1522"/>
                    <a:pt y="2820" x="1522"/>
                  </a:cubicBezTo>
                  <a:cubicBezTo>
                    <a:pt y="3203" x="1522"/>
                    <a:pt y="3503" x="1470"/>
                    <a:pt y="3721" x="1365"/>
                  </a:cubicBezTo>
                  <a:cubicBezTo>
                    <a:pt y="3938" x="1261"/>
                    <a:pt y="4047" x="1117"/>
                    <a:pt y="4047" x="935"/>
                  </a:cubicBezTo>
                  <a:cubicBezTo>
                    <a:pt y="4047" x="752"/>
                    <a:pt y="3938" x="608"/>
                    <a:pt y="3721" x="504"/>
                  </a:cubicBezTo>
                  <a:cubicBezTo>
                    <a:pt y="3503" x="399"/>
                    <a:pt y="3203" x="347"/>
                    <a:pt y="2820" x="347"/>
                  </a:cubicBezTo>
                  <a:cubicBezTo>
                    <a:pt y="2437" x="347"/>
                    <a:pt y="2137" x="399"/>
                    <a:pt y="1919" x="504"/>
                  </a:cubicBezTo>
                  <a:cubicBezTo>
                    <a:pt y="1702" x="608"/>
                    <a:pt y="1593" x="752"/>
                    <a:pt y="1593" x="935"/>
                  </a:cubicBezTo>
                  <a:close/>
                  <a:moveTo>
                    <a:pt y="1" x="0"/>
                  </a:moveTo>
                  <a:lnTo>
                    <a:pt y="4401" x="0"/>
                  </a:lnTo>
                  <a:lnTo>
                    <a:pt y="4401" x="347"/>
                  </a:lnTo>
                  <a:lnTo>
                    <a:pt y="3926" x="347"/>
                  </a:lnTo>
                  <a:cubicBezTo>
                    <a:pt y="4114" x="420"/>
                    <a:pt y="4254" x="511"/>
                    <a:pt y="4345" x="622"/>
                  </a:cubicBezTo>
                  <a:cubicBezTo>
                    <a:pt y="4437" x="733"/>
                    <a:pt y="4483" x="865"/>
                    <a:pt y="4483" x="1019"/>
                  </a:cubicBezTo>
                  <a:cubicBezTo>
                    <a:pt y="4483" x="1274"/>
                    <a:pt y="4330" x="1482"/>
                    <a:pt y="4025" x="1641"/>
                  </a:cubicBezTo>
                  <a:cubicBezTo>
                    <a:pt y="3719" x="1801"/>
                    <a:pt y="3318" x="1880"/>
                    <a:pt y="2820" x="1880"/>
                  </a:cubicBezTo>
                  <a:cubicBezTo>
                    <a:pt y="2322" x="1880"/>
                    <a:pt y="1921" x="1801"/>
                    <a:pt y="1615" x="1641"/>
                  </a:cubicBezTo>
                  <a:cubicBezTo>
                    <a:pt y="1310" x="1482"/>
                    <a:pt y="1157" x="1274"/>
                    <a:pt y="1157" x="1019"/>
                  </a:cubicBezTo>
                  <a:cubicBezTo>
                    <a:pt y="1157" x="865"/>
                    <a:pt y="1203" x="733"/>
                    <a:pt y="1294" x="622"/>
                  </a:cubicBezTo>
                  <a:cubicBezTo>
                    <a:pt y="1386" x="511"/>
                    <a:pt y="1526" x="420"/>
                    <a:pt y="1714" x="347"/>
                  </a:cubicBezTo>
                  <a:lnTo>
                    <a:pt y="1" x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y="2436325" x="373625"/>
              <a:ext cy="83175" cx="41575"/>
            </a:xfrm>
            <a:custGeom>
              <a:pathLst>
                <a:path w="1663" extrusionOk="0" h="3327">
                  <a:moveTo>
                    <a:pt y="1" x="1057"/>
                  </a:moveTo>
                  <a:cubicBezTo>
                    <a:pt y="1" x="729"/>
                    <a:pt y="149" x="471"/>
                    <a:pt y="445" x="283"/>
                  </a:cubicBezTo>
                  <a:cubicBezTo>
                    <a:pt y="741" x="94"/>
                    <a:pt y="1147" x="0"/>
                    <a:pt y="1663" x="0"/>
                  </a:cubicBezTo>
                  <a:cubicBezTo>
                    <a:pt y="2172" x="0"/>
                    <a:pt y="2577" x="93"/>
                    <a:pt y="2876" x="280"/>
                  </a:cubicBezTo>
                  <a:cubicBezTo>
                    <a:pt y="3176" x="466"/>
                    <a:pt y="3326" x="718"/>
                    <a:pt y="3326" x="1034"/>
                  </a:cubicBezTo>
                  <a:cubicBezTo>
                    <a:pt y="3326" x="1151"/>
                    <a:pt y="3309" x="1260"/>
                    <a:pt y="3275" x="1364"/>
                  </a:cubicBezTo>
                  <a:cubicBezTo>
                    <a:pt y="3241" x="1467"/>
                    <a:pt y="3190" x="1567"/>
                    <a:pt y="3122" x="1663"/>
                  </a:cubicBezTo>
                  <a:lnTo>
                    <a:pt y="2642" x="1663"/>
                  </a:lnTo>
                  <a:cubicBezTo>
                    <a:pt y="2723" x="1565"/>
                    <a:pt y="2784" x="1467"/>
                    <a:pt y="2824" x="1369"/>
                  </a:cubicBezTo>
                  <a:cubicBezTo>
                    <a:pt y="2865" x="1271"/>
                    <a:pt y="2885" x="1172"/>
                    <a:pt y="2885" x="1072"/>
                  </a:cubicBezTo>
                  <a:cubicBezTo>
                    <a:pt y="2885" x="848"/>
                    <a:pt y="2778" x="674"/>
                    <a:pt y="2564" x="550"/>
                  </a:cubicBezTo>
                  <a:cubicBezTo>
                    <a:pt y="2350" x="426"/>
                    <a:pt y="2050" x="364"/>
                    <a:pt y="1663" x="364"/>
                  </a:cubicBezTo>
                  <a:cubicBezTo>
                    <a:pt y="1277" x="364"/>
                    <a:pt y="977" x="426"/>
                    <a:pt y="763" x="550"/>
                  </a:cubicBezTo>
                  <a:cubicBezTo>
                    <a:pt y="549" x="674"/>
                    <a:pt y="442" x="848"/>
                    <a:pt y="442" x="1072"/>
                  </a:cubicBezTo>
                  <a:cubicBezTo>
                    <a:pt y="442" x="1172"/>
                    <a:pt y="462" x="1271"/>
                    <a:pt y="503" x="1369"/>
                  </a:cubicBezTo>
                  <a:cubicBezTo>
                    <a:pt y="543" x="1467"/>
                    <a:pt y="604" x="1565"/>
                    <a:pt y="685" x="1663"/>
                  </a:cubicBezTo>
                  <a:lnTo>
                    <a:pt y="199" x="1663"/>
                  </a:lnTo>
                  <a:cubicBezTo>
                    <a:pt y="133" x="1568"/>
                    <a:pt y="83" x="1470"/>
                    <a:pt y="50" x="1368"/>
                  </a:cubicBezTo>
                  <a:cubicBezTo>
                    <a:pt y="17" x="1267"/>
                    <a:pt y="1" x="1163"/>
                    <a:pt y="1" x="10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y="2814350" x="224625"/>
              <a:ext cy="83150" cx="44400"/>
            </a:xfrm>
            <a:custGeom>
              <a:pathLst>
                <a:path w="1776" extrusionOk="0" h="3326">
                  <a:moveTo>
                    <a:pt y="1652" x="1430"/>
                  </a:moveTo>
                  <a:lnTo>
                    <a:pt y="1768" x="1430"/>
                  </a:lnTo>
                  <a:cubicBezTo>
                    <a:pt y="2107" x="1430"/>
                    <a:pt y="2379" x="1372"/>
                    <a:pt y="2583" x="1257"/>
                  </a:cubicBezTo>
                  <a:cubicBezTo>
                    <a:pt y="2788" x="1141"/>
                    <a:pt y="2890" x="987"/>
                    <a:pt y="2890" x="796"/>
                  </a:cubicBezTo>
                  <a:cubicBezTo>
                    <a:pt y="2890" x="657"/>
                    <a:pt y="2836" x="547"/>
                    <a:pt y="2728" x="467"/>
                  </a:cubicBezTo>
                  <a:cubicBezTo>
                    <a:pt y="2619" x="386"/>
                    <a:pt y="2473" x="346"/>
                    <a:pt y="2288" x="346"/>
                  </a:cubicBezTo>
                  <a:cubicBezTo>
                    <a:pt y="2056" x="346"/>
                    <a:pt y="1892" x="399"/>
                    <a:pt y="1796" x="507"/>
                  </a:cubicBezTo>
                  <a:cubicBezTo>
                    <a:pt y="1700" x="615"/>
                    <a:pt y="1652" x="808"/>
                    <a:pt y="1652" x="1087"/>
                  </a:cubicBezTo>
                  <a:close/>
                  <a:moveTo>
                    <a:pt y="0" x="869"/>
                  </a:moveTo>
                  <a:cubicBezTo>
                    <a:pt y="0" x="757"/>
                    <a:pt y="19" x="641"/>
                    <a:pt y="56" x="522"/>
                  </a:cubicBezTo>
                  <a:cubicBezTo>
                    <a:pt y="92" x="403"/>
                    <a:pt y="147" x="281"/>
                    <a:pt y="221" x="154"/>
                  </a:cubicBezTo>
                  <a:lnTo>
                    <a:pt y="702" x="154"/>
                  </a:lnTo>
                  <a:cubicBezTo>
                    <a:pt y="615" x="259"/>
                    <a:pt y="550" x="369"/>
                    <a:pt y="507" x="483"/>
                  </a:cubicBezTo>
                  <a:cubicBezTo>
                    <a:pt y="463" x="596"/>
                    <a:pt y="442" x="713"/>
                    <a:pt y="442" x="834"/>
                  </a:cubicBezTo>
                  <a:cubicBezTo>
                    <a:pt y="442" x="1022"/>
                    <a:pt y="507" x="1169"/>
                    <a:pt y="638" x="1274"/>
                  </a:cubicBezTo>
                  <a:cubicBezTo>
                    <a:pt y="769" x="1378"/>
                    <a:pt y="954" x="1430"/>
                    <a:pt y="1194" x="1430"/>
                  </a:cubicBezTo>
                  <a:lnTo>
                    <a:pt y="1245" x="1430"/>
                  </a:lnTo>
                  <a:lnTo>
                    <a:pt y="1245" x="946"/>
                  </a:lnTo>
                  <a:cubicBezTo>
                    <a:pt y="1245" x="632"/>
                    <a:pt y="1335" x="396"/>
                    <a:pt y="1516" x="238"/>
                  </a:cubicBezTo>
                  <a:cubicBezTo>
                    <a:pt y="1697" x="79"/>
                    <a:pt y="1966" x="0"/>
                    <a:pt y="2322" x="0"/>
                  </a:cubicBezTo>
                  <a:cubicBezTo>
                    <a:pt y="2627" x="0"/>
                    <a:pt y="2871" x="64"/>
                    <a:pt y="3053" x="191"/>
                  </a:cubicBezTo>
                  <a:cubicBezTo>
                    <a:pt y="3235" x="318"/>
                    <a:pt y="3326" x="489"/>
                    <a:pt y="3326" x="704"/>
                  </a:cubicBezTo>
                  <a:cubicBezTo>
                    <a:pt y="3326" x="874"/>
                    <a:pt y="3280" x="1018"/>
                    <a:pt y="3189" x="1136"/>
                  </a:cubicBezTo>
                  <a:cubicBezTo>
                    <a:pt y="3097" x="1253"/>
                    <a:pt y="2955" x="1352"/>
                    <a:pt y="2763" x="1430"/>
                  </a:cubicBezTo>
                  <a:lnTo>
                    <a:pt y="3244" x="1430"/>
                  </a:lnTo>
                  <a:lnTo>
                    <a:pt y="3244" x="1776"/>
                  </a:lnTo>
                  <a:lnTo>
                    <a:pt y="1437" x="1776"/>
                  </a:lnTo>
                  <a:cubicBezTo>
                    <a:pt y="954" x="1776"/>
                    <a:pt y="594" x="1701"/>
                    <a:pt y="357" x="1550"/>
                  </a:cubicBezTo>
                  <a:cubicBezTo>
                    <a:pt y="119" x="1400"/>
                    <a:pt y="0" x="1173"/>
                    <a:pt y="0" x="8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y="2399375" x="661875"/>
              <a:ext cy="112075" cx="46975"/>
            </a:xfrm>
            <a:custGeom>
              <a:pathLst>
                <a:path w="1879" extrusionOk="0" h="4483">
                  <a:moveTo>
                    <a:pt y="1592" x="944"/>
                  </a:moveTo>
                  <a:cubicBezTo>
                    <a:pt y="1592" x="1127"/>
                    <a:pt y="1701" x="1271"/>
                    <a:pt y="1919" x="1376"/>
                  </a:cubicBezTo>
                  <a:cubicBezTo>
                    <a:pt y="2137" x="1481"/>
                    <a:pt y="2437" x="1534"/>
                    <a:pt y="2820" x="1534"/>
                  </a:cubicBezTo>
                  <a:cubicBezTo>
                    <a:pt y="3202" x="1534"/>
                    <a:pt y="3503" x="1481"/>
                    <a:pt y="3720" x="1376"/>
                  </a:cubicBezTo>
                  <a:cubicBezTo>
                    <a:pt y="3938" x="1271"/>
                    <a:pt y="4047" x="1127"/>
                    <a:pt y="4047" x="944"/>
                  </a:cubicBezTo>
                  <a:cubicBezTo>
                    <a:pt y="4047" x="762"/>
                    <a:pt y="3938" x="618"/>
                    <a:pt y="3720" x="514"/>
                  </a:cubicBezTo>
                  <a:cubicBezTo>
                    <a:pt y="3503" x="409"/>
                    <a:pt y="3202" x="357"/>
                    <a:pt y="2820" x="357"/>
                  </a:cubicBezTo>
                  <a:cubicBezTo>
                    <a:pt y="2437" x="357"/>
                    <a:pt y="2137" x="409"/>
                    <a:pt y="1919" x="514"/>
                  </a:cubicBezTo>
                  <a:cubicBezTo>
                    <a:pt y="1701" x="618"/>
                    <a:pt y="1592" x="762"/>
                    <a:pt y="1592" x="944"/>
                  </a:cubicBezTo>
                  <a:close/>
                  <a:moveTo>
                    <a:pt y="1" x="1534"/>
                  </a:moveTo>
                  <a:lnTo>
                    <a:pt y="1714" x="1534"/>
                  </a:lnTo>
                  <a:cubicBezTo>
                    <a:pt y="1526" x="1461"/>
                    <a:pt y="1386" x="1369"/>
                    <a:pt y="1294" x="1259"/>
                  </a:cubicBezTo>
                  <a:cubicBezTo>
                    <a:pt y="1203" x="1148"/>
                    <a:pt y="1157" x="1015"/>
                    <a:pt y="1157" x="860"/>
                  </a:cubicBezTo>
                  <a:cubicBezTo>
                    <a:pt y="1157" x="606"/>
                    <a:pt y="1310" x="399"/>
                    <a:pt y="1615" x="240"/>
                  </a:cubicBezTo>
                  <a:cubicBezTo>
                    <a:pt y="1921" x="80"/>
                    <a:pt y="2322" x="0"/>
                    <a:pt y="2820" x="0"/>
                  </a:cubicBezTo>
                  <a:cubicBezTo>
                    <a:pt y="3317" x="0"/>
                    <a:pt y="3719" x="80"/>
                    <a:pt y="4024" x="240"/>
                  </a:cubicBezTo>
                  <a:cubicBezTo>
                    <a:pt y="4330" x="399"/>
                    <a:pt y="4482" x="606"/>
                    <a:pt y="4482" x="860"/>
                  </a:cubicBezTo>
                  <a:cubicBezTo>
                    <a:pt y="4482" x="1015"/>
                    <a:pt y="4437" x="1148"/>
                    <a:pt y="4345" x="1259"/>
                  </a:cubicBezTo>
                  <a:cubicBezTo>
                    <a:pt y="4254" x="1369"/>
                    <a:pt y="4114" x="1461"/>
                    <a:pt y="3925" x="1534"/>
                  </a:cubicBezTo>
                  <a:lnTo>
                    <a:pt y="4400" x="1534"/>
                  </a:lnTo>
                  <a:lnTo>
                    <a:pt y="4400" x="1879"/>
                  </a:lnTo>
                  <a:lnTo>
                    <a:pt y="1" x="18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y="2428300" x="939450"/>
              <a:ext cy="83150" cx="48725"/>
            </a:xfrm>
            <a:custGeom>
              <a:pathLst>
                <a:path w="1949" extrusionOk="0" h="3326">
                  <a:moveTo>
                    <a:pt y="441" x="1035"/>
                  </a:moveTo>
                  <a:cubicBezTo>
                    <a:pt y="441" x="1205"/>
                    <a:pt y="526" x="1342"/>
                    <a:pt y="696" x="1445"/>
                  </a:cubicBezTo>
                  <a:cubicBezTo>
                    <a:pt y="865" x="1548"/>
                    <a:pt y="1092" x="1601"/>
                    <a:pt y="1377" x="1603"/>
                  </a:cubicBezTo>
                  <a:lnTo>
                    <a:pt y="1380" x="372"/>
                  </a:lnTo>
                  <a:cubicBezTo>
                    <a:pt y="1082" x="390"/>
                    <a:pt y="851" x="456"/>
                    <a:pt y="687" x="572"/>
                  </a:cubicBezTo>
                  <a:cubicBezTo>
                    <a:pt y="523" x="688"/>
                    <a:pt y="441" x="842"/>
                    <a:pt y="441" x="1035"/>
                  </a:cubicBezTo>
                  <a:close/>
                  <a:moveTo>
                    <a:pt y="0" x="1031"/>
                  </a:moveTo>
                  <a:cubicBezTo>
                    <a:pt y="0" x="716"/>
                    <a:pt y="152" x="465"/>
                    <a:pt y="457" x="279"/>
                  </a:cubicBezTo>
                  <a:cubicBezTo>
                    <a:pt y="761" x="94"/>
                    <a:pt y="1173" x="1"/>
                    <a:pt y="1691" x="1"/>
                  </a:cubicBezTo>
                  <a:cubicBezTo>
                    <a:pt y="2192" x="1"/>
                    <a:pt y="2590" x="99"/>
                    <a:pt y="2884" x="294"/>
                  </a:cubicBezTo>
                  <a:cubicBezTo>
                    <a:pt y="3178" x="490"/>
                    <a:pt y="3325" x="756"/>
                    <a:pt y="3325" x="1091"/>
                  </a:cubicBezTo>
                  <a:cubicBezTo>
                    <a:pt y="3325" x="1225"/>
                    <a:pt y="3305" x="1357"/>
                    <a:pt y="3263" x="1487"/>
                  </a:cubicBezTo>
                  <a:cubicBezTo>
                    <a:pt y="3222" x="1617"/>
                    <a:pt y="3161" x="1744"/>
                    <a:pt y="3082" x="1868"/>
                  </a:cubicBezTo>
                  <a:lnTo>
                    <a:pt y="2590" x="1868"/>
                  </a:lnTo>
                  <a:cubicBezTo>
                    <a:pt y="2688" x="1745"/>
                    <a:pt y="2762" x="1622"/>
                    <a:pt y="2811" x="1497"/>
                  </a:cubicBezTo>
                  <a:cubicBezTo>
                    <a:pt y="2860" x="1373"/>
                    <a:pt y="2884" x="1244"/>
                    <a:pt y="2884" x="1112"/>
                  </a:cubicBezTo>
                  <a:cubicBezTo>
                    <a:pt y="2884" x="883"/>
                    <a:pt y="2790" x="704"/>
                    <a:pt y="2603" x="576"/>
                  </a:cubicBezTo>
                  <a:cubicBezTo>
                    <a:pt y="2415" x="448"/>
                    <a:pt y="2142" x="376"/>
                    <a:pt y="1784" x="361"/>
                  </a:cubicBezTo>
                  <a:lnTo>
                    <a:pt y="1784" x="1949"/>
                  </a:lnTo>
                  <a:lnTo>
                    <a:pt y="1530" x="1949"/>
                  </a:lnTo>
                  <a:cubicBezTo>
                    <a:pt y="1059" x="1949"/>
                    <a:pt y="686" x="1866"/>
                    <a:pt y="411" x="1702"/>
                  </a:cubicBezTo>
                  <a:cubicBezTo>
                    <a:pt y="137" x="1537"/>
                    <a:pt y="0" x="1314"/>
                    <a:pt y="0" x="10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y="2399375" x="1176575"/>
              <a:ext cy="110025" cx="33475"/>
            </a:xfrm>
            <a:custGeom>
              <a:pathLst>
                <a:path w="1339" extrusionOk="0" h="4401">
                  <a:moveTo>
                    <a:pt y="1" x="1012"/>
                  </a:moveTo>
                  <a:cubicBezTo>
                    <a:pt y="1" x="775"/>
                    <a:pt y="81" x="603"/>
                    <a:pt y="242" x="494"/>
                  </a:cubicBezTo>
                  <a:cubicBezTo>
                    <a:pt y="403" x="385"/>
                    <a:pt y="660" x="331"/>
                    <a:pt y="1013" x="331"/>
                  </a:cubicBezTo>
                  <a:lnTo>
                    <a:pt y="1233" x="331"/>
                  </a:lnTo>
                  <a:lnTo>
                    <a:pt y="1233" x="0"/>
                  </a:lnTo>
                  <a:lnTo>
                    <a:pt y="1638" x="0"/>
                  </a:lnTo>
                  <a:lnTo>
                    <a:pt y="1638" x="331"/>
                  </a:lnTo>
                  <a:lnTo>
                    <a:pt y="4400" x="331"/>
                  </a:lnTo>
                  <a:lnTo>
                    <a:pt y="4400" x="678"/>
                  </a:lnTo>
                  <a:lnTo>
                    <a:pt y="1638" x="678"/>
                  </a:lnTo>
                  <a:lnTo>
                    <a:pt y="1638" x="1246"/>
                  </a:lnTo>
                  <a:lnTo>
                    <a:pt y="1233" x="1246"/>
                  </a:lnTo>
                  <a:lnTo>
                    <a:pt y="1233" x="678"/>
                  </a:lnTo>
                  <a:lnTo>
                    <a:pt y="953" x="678"/>
                  </a:lnTo>
                  <a:cubicBezTo>
                    <a:pt y="757" x="678"/>
                    <a:pt y="622" x="702"/>
                    <a:pt y="546" x="750"/>
                  </a:cubicBezTo>
                  <a:cubicBezTo>
                    <a:pt y="471" x="798"/>
                    <a:pt y="433" x="884"/>
                    <a:pt y="433" x="1008"/>
                  </a:cubicBezTo>
                  <a:lnTo>
                    <a:pt y="433" x="1338"/>
                  </a:lnTo>
                  <a:lnTo>
                    <a:pt y="1" x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y="2428300" x="1441225"/>
              <a:ext cy="111200" cx="47000"/>
            </a:xfrm>
            <a:custGeom>
              <a:pathLst>
                <a:path w="1880" extrusionOk="0" h="4448">
                  <a:moveTo>
                    <a:pt y="435" x="945"/>
                  </a:moveTo>
                  <a:cubicBezTo>
                    <a:pt y="435" x="1131"/>
                    <a:pt y="539" x="1276"/>
                    <a:pt y="747" x="1379"/>
                  </a:cubicBezTo>
                  <a:cubicBezTo>
                    <a:pt y="954" x="1482"/>
                    <a:pt y="1246" x="1534"/>
                    <a:pt y="1623" x="1534"/>
                  </a:cubicBezTo>
                  <a:cubicBezTo>
                    <a:pt y="1998" x="1534"/>
                    <a:pt y="2289" x="1482"/>
                    <a:pt y="2497" x="1379"/>
                  </a:cubicBezTo>
                  <a:cubicBezTo>
                    <a:pt y="2704" x="1276"/>
                    <a:pt y="2808" x="1131"/>
                    <a:pt y="2808" x="945"/>
                  </a:cubicBezTo>
                  <a:cubicBezTo>
                    <a:pt y="2808" x="760"/>
                    <a:pt y="2704" x="615"/>
                    <a:pt y="2497" x="512"/>
                  </a:cubicBezTo>
                  <a:cubicBezTo>
                    <a:pt y="2289" x="409"/>
                    <a:pt y="1998" x="357"/>
                    <a:pt y="1623" x="357"/>
                  </a:cubicBezTo>
                  <a:cubicBezTo>
                    <a:pt y="1246" x="357"/>
                    <a:pt y="954" x="409"/>
                    <a:pt y="747" x="512"/>
                  </a:cubicBezTo>
                  <a:cubicBezTo>
                    <a:pt y="539" x="615"/>
                    <a:pt y="435" x="760"/>
                    <a:pt y="435" x="945"/>
                  </a:cubicBezTo>
                  <a:close/>
                  <a:moveTo>
                    <a:pt y="0" x="860"/>
                  </a:moveTo>
                  <a:cubicBezTo>
                    <a:pt y="0" x="603"/>
                    <a:pt y="148" x="395"/>
                    <a:pt y="444" x="237"/>
                  </a:cubicBezTo>
                  <a:cubicBezTo>
                    <a:pt y="740" x="80"/>
                    <a:pt y="1133" x="1"/>
                    <a:pt y="1623" x="1"/>
                  </a:cubicBezTo>
                  <a:cubicBezTo>
                    <a:pt y="2111" x="1"/>
                    <a:pt y="2503" x="80"/>
                    <a:pt y="2799" x="237"/>
                  </a:cubicBezTo>
                  <a:cubicBezTo>
                    <a:pt y="3095" x="395"/>
                    <a:pt y="3243" x="603"/>
                    <a:pt y="3243" x="860"/>
                  </a:cubicBezTo>
                  <a:cubicBezTo>
                    <a:pt y="3243" x="1015"/>
                    <a:pt y="3197" x="1149"/>
                    <a:pt y="3105" x="1260"/>
                  </a:cubicBezTo>
                  <a:cubicBezTo>
                    <a:pt y="3012" x="1371"/>
                    <a:pt y="2873" x="1463"/>
                    <a:pt y="2686" x="1534"/>
                  </a:cubicBezTo>
                  <a:lnTo>
                    <a:pt y="2944" x="1534"/>
                  </a:lnTo>
                  <a:cubicBezTo>
                    <a:pt y="3304" x="1534"/>
                    <a:pt y="3573" x="1478"/>
                    <a:pt y="3751" x="1365"/>
                  </a:cubicBezTo>
                  <a:cubicBezTo>
                    <a:pt y="3929" x="1253"/>
                    <a:pt y="4018" x="1083"/>
                    <a:pt y="4018" x="857"/>
                  </a:cubicBezTo>
                  <a:cubicBezTo>
                    <a:pt y="4018" x="754"/>
                    <a:pt y="3998" x="653"/>
                    <a:pt y="3959" x="554"/>
                  </a:cubicBezTo>
                  <a:cubicBezTo>
                    <a:pt y="3919" x="456"/>
                    <a:pt y="3858" x="355"/>
                    <a:pt y="3775" x="254"/>
                  </a:cubicBezTo>
                  <a:lnTo>
                    <a:pt y="4281" x="254"/>
                  </a:lnTo>
                  <a:cubicBezTo>
                    <a:pt y="4338" x="355"/>
                    <a:pt y="4380" x="460"/>
                    <a:pt y="4407" x="568"/>
                  </a:cubicBezTo>
                  <a:cubicBezTo>
                    <a:pt y="4434" x="675"/>
                    <a:pt y="4448" x="790"/>
                    <a:pt y="4448" x="911"/>
                  </a:cubicBezTo>
                  <a:cubicBezTo>
                    <a:pt y="4448" x="1239"/>
                    <a:pt y="4316" x="1482"/>
                    <a:pt y="4053" x="1641"/>
                  </a:cubicBezTo>
                  <a:cubicBezTo>
                    <a:pt y="3790" x="1800"/>
                    <a:pt y="3389" x="1879"/>
                    <a:pt y="2850" x="1879"/>
                  </a:cubicBezTo>
                  <a:lnTo>
                    <a:pt y="76" x="1879"/>
                  </a:lnTo>
                  <a:lnTo>
                    <a:pt y="76" x="1534"/>
                  </a:lnTo>
                  <a:lnTo>
                    <a:pt y="557" x="1534"/>
                  </a:lnTo>
                  <a:cubicBezTo>
                    <a:pt y="370" x="1463"/>
                    <a:pt y="231" x="1371"/>
                    <a:pt y="139" x="1260"/>
                  </a:cubicBezTo>
                  <a:cubicBezTo>
                    <a:pt y="46" x="1149"/>
                    <a:pt y="0" x="1015"/>
                    <a:pt y="0" x="8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y="2399375" x="1722575"/>
              <a:ext cy="110025" cx="8650"/>
            </a:xfrm>
            <a:custGeom>
              <a:pathLst>
                <a:path w="346" extrusionOk="0" h="4401">
                  <a:moveTo>
                    <a:pt y="1" x="0"/>
                  </a:moveTo>
                  <a:lnTo>
                    <a:pt y="659" x="0"/>
                  </a:lnTo>
                  <a:lnTo>
                    <a:pt y="659" x="345"/>
                  </a:lnTo>
                  <a:lnTo>
                    <a:pt y="1" x="345"/>
                  </a:lnTo>
                  <a:close/>
                  <a:moveTo>
                    <a:pt y="1233" x="0"/>
                  </a:moveTo>
                  <a:lnTo>
                    <a:pt y="4400" x="0"/>
                  </a:lnTo>
                  <a:lnTo>
                    <a:pt y="4400" x="345"/>
                  </a:lnTo>
                  <a:lnTo>
                    <a:pt y="1233" x="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y="2801525" x="1428650"/>
              <a:ext cy="110025" cx="44025"/>
            </a:xfrm>
            <a:custGeom>
              <a:pathLst>
                <a:path w="1761" extrusionOk="0" h="4401">
                  <a:moveTo>
                    <a:pt y="0" x="0"/>
                  </a:moveTo>
                  <a:lnTo>
                    <a:pt y="4400" x="0"/>
                  </a:lnTo>
                  <a:lnTo>
                    <a:pt y="4400" x="347"/>
                  </a:lnTo>
                  <a:lnTo>
                    <a:pt y="2610" x="347"/>
                  </a:lnTo>
                  <a:cubicBezTo>
                    <a:pt y="2301" x="347"/>
                    <a:pt y="2057" x="401"/>
                    <a:pt y="1878" x="509"/>
                  </a:cubicBezTo>
                  <a:cubicBezTo>
                    <a:pt y="1699" x="616"/>
                    <a:pt y="1609" x="763"/>
                    <a:pt y="1609" x="950"/>
                  </a:cubicBezTo>
                  <a:cubicBezTo>
                    <a:pt y="1609" x="1105"/>
                    <a:pt y="1684" x="1221"/>
                    <a:pt y="1833" x="1299"/>
                  </a:cubicBezTo>
                  <a:cubicBezTo>
                    <a:pt y="1982" x="1376"/>
                    <a:pt y="2206" x="1415"/>
                    <a:pt y="2506" x="1415"/>
                  </a:cubicBezTo>
                  <a:lnTo>
                    <a:pt y="4400" x="1415"/>
                  </a:lnTo>
                  <a:lnTo>
                    <a:pt y="4400" x="1761"/>
                  </a:lnTo>
                  <a:lnTo>
                    <a:pt y="2489" x="1761"/>
                  </a:lnTo>
                  <a:cubicBezTo>
                    <a:pt y="2051" x="1761"/>
                    <a:pt y="1720" x="1699"/>
                    <a:pt y="1495" x="1575"/>
                  </a:cubicBezTo>
                  <a:cubicBezTo>
                    <a:pt y="1269" x="1451"/>
                    <a:pt y="1157" x="1268"/>
                    <a:pt y="1157" x="1027"/>
                  </a:cubicBezTo>
                  <a:cubicBezTo>
                    <a:pt y="1157" x="880"/>
                    <a:pt y="1204" x="751"/>
                    <a:pt y="1298" x="639"/>
                  </a:cubicBezTo>
                  <a:cubicBezTo>
                    <a:pt y="1392" x="527"/>
                    <a:pt y="1535" x="430"/>
                    <a:pt y="1725" x="347"/>
                  </a:cubicBezTo>
                  <a:lnTo>
                    <a:pt y="0" x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y="2817600" x="1706425"/>
              <a:ext cy="140150" cx="19450"/>
            </a:xfrm>
            <a:custGeom>
              <a:pathLst>
                <a:path w="778" extrusionOk="0" h="5606">
                  <a:moveTo>
                    <a:pt y="1" x="433"/>
                  </a:moveTo>
                  <a:lnTo>
                    <a:pt y="660" x="433"/>
                  </a:lnTo>
                  <a:lnTo>
                    <a:pt y="660" x="778"/>
                  </a:lnTo>
                  <a:lnTo>
                    <a:pt y="1" x="778"/>
                  </a:lnTo>
                  <a:close/>
                  <a:moveTo>
                    <a:pt y="1234" x="433"/>
                  </a:moveTo>
                  <a:lnTo>
                    <a:pt y="4457" x="433"/>
                  </a:lnTo>
                  <a:cubicBezTo>
                    <a:pt y="4746" x="433"/>
                    <a:pt y="4935" x="409"/>
                    <a:pt y="5027" x="361"/>
                  </a:cubicBezTo>
                  <a:cubicBezTo>
                    <a:pt y="5118" x="314"/>
                    <a:pt y="5164" x="224"/>
                    <a:pt y="5164" x="93"/>
                  </a:cubicBezTo>
                  <a:lnTo>
                    <a:pt y="5164" x="1"/>
                  </a:lnTo>
                  <a:lnTo>
                    <a:pt y="5605" x="1"/>
                  </a:lnTo>
                  <a:lnTo>
                    <a:pt y="5605" x="132"/>
                  </a:lnTo>
                  <a:cubicBezTo>
                    <a:pt y="5605" x="359"/>
                    <a:pt y="5515" x="523"/>
                    <a:pt y="5334" x="625"/>
                  </a:cubicBezTo>
                  <a:cubicBezTo>
                    <a:pt y="5153" x="727"/>
                    <a:pt y="4861" x="778"/>
                    <a:pt y="4457" x="778"/>
                  </a:cubicBezTo>
                  <a:lnTo>
                    <a:pt y="1234" x="7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y="2010700" x="1745550"/>
              <a:ext cy="136775" cx="149475"/>
            </a:xfrm>
            <a:custGeom>
              <a:pathLst>
                <a:path w="5979" extrusionOk="0" h="5471">
                  <a:moveTo>
                    <a:pt y="5470" x="0"/>
                  </a:moveTo>
                  <a:lnTo>
                    <a:pt y="1" x="4698"/>
                  </a:lnTo>
                  <a:lnTo>
                    <a:pt y="1931" x="5338"/>
                  </a:lnTo>
                  <a:lnTo>
                    <a:pt y="3862" x="5979"/>
                  </a:lnTo>
                  <a:lnTo>
                    <a:pt y="5470" x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y="1801600" x="1862975"/>
              <a:ext cy="233275" cx="347000"/>
            </a:xfrm>
            <a:custGeom>
              <a:pathLst>
                <a:path w="13880" extrusionOk="0" fill="none" h="9331">
                  <a:moveTo>
                    <a:pt y="0" x="13880"/>
                  </a:moveTo>
                  <a:lnTo>
                    <a:pt y="9330" x="1"/>
                  </a:lnTo>
                </a:path>
              </a:pathLst>
            </a:custGeom>
            <a:noFill/>
            <a:ln w="320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Shape 94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46" name="Shape 9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7" name="Shape 947"/>
          <p:cNvSpPr/>
          <p:nvPr/>
        </p:nvSpPr>
        <p:spPr>
          <a:xfrm>
            <a:off y="990600" x="1077912"/>
            <a:ext cy="4291011" cx="7053261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 txBox="1"/>
          <p:nvPr>
            <p:ph type="title"/>
          </p:nvPr>
        </p:nvSpPr>
        <p:spPr>
          <a:xfrm>
            <a:off y="268287" x="3490912"/>
            <a:ext cy="600075" cx="21843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Factoring</a:t>
            </a:r>
          </a:p>
        </p:txBody>
      </p:sp>
      <p:grpSp>
        <p:nvGrpSpPr>
          <p:cNvPr id="949" name="Shape 949"/>
          <p:cNvGrpSpPr/>
          <p:nvPr/>
        </p:nvGrpSpPr>
        <p:grpSpPr>
          <a:xfrm>
            <a:off y="1254387" x="1266266"/>
            <a:ext cy="3790138" cx="6794687"/>
            <a:chOff y="25050" x="15400"/>
            <a:chExt cy="2965825" cx="2910325"/>
          </a:xfrm>
        </p:grpSpPr>
        <p:sp>
          <p:nvSpPr>
            <p:cNvPr id="950" name="Shape 950"/>
            <p:cNvSpPr/>
            <p:nvPr/>
          </p:nvSpPr>
          <p:spPr>
            <a:xfrm>
              <a:off y="217500" x="1261575"/>
              <a:ext cy="362575" cx="268250"/>
            </a:xfrm>
            <a:custGeom>
              <a:pathLst>
                <a:path w="10730" extrusionOk="0" h="14503">
                  <a:moveTo>
                    <a:pt y="1" x="1"/>
                  </a:moveTo>
                  <a:lnTo>
                    <a:pt y="14502" x="1"/>
                  </a:lnTo>
                  <a:lnTo>
                    <a:pt y="14502" x="10729"/>
                  </a:lnTo>
                  <a:lnTo>
                    <a:pt y="1" x="107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y="208450" x="1256600"/>
              <a:ext cy="380675" cx="278175"/>
            </a:xfrm>
            <a:custGeom>
              <a:pathLst>
                <a:path w="11127" extrusionOk="0" fill="none" h="15227">
                  <a:moveTo>
                    <a:pt y="0" x="1"/>
                  </a:moveTo>
                  <a:lnTo>
                    <a:pt y="0" x="11127"/>
                  </a:lnTo>
                  <a:lnTo>
                    <a:pt y="15227" x="11127"/>
                  </a:lnTo>
                  <a:lnTo>
                    <a:pt y="15227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y="888200" x="859250"/>
              <a:ext cy="371625" cx="268250"/>
            </a:xfrm>
            <a:custGeom>
              <a:pathLst>
                <a:path w="10730" extrusionOk="0" h="14865">
                  <a:moveTo>
                    <a:pt y="1" x="1"/>
                  </a:moveTo>
                  <a:lnTo>
                    <a:pt y="14865" x="1"/>
                  </a:lnTo>
                  <a:lnTo>
                    <a:pt y="14865" x="10729"/>
                  </a:lnTo>
                  <a:lnTo>
                    <a:pt y="1" x="107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y="879150" x="854300"/>
              <a:ext cy="389750" cx="278175"/>
            </a:xfrm>
            <a:custGeom>
              <a:pathLst>
                <a:path w="11127" extrusionOk="0" fill="none" h="15590">
                  <a:moveTo>
                    <a:pt y="0" x="0"/>
                  </a:moveTo>
                  <a:lnTo>
                    <a:pt y="0" x="11126"/>
                  </a:lnTo>
                  <a:lnTo>
                    <a:pt y="15589" x="11126"/>
                  </a:lnTo>
                  <a:lnTo>
                    <a:pt y="15589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y="888200" x="1261575"/>
              <a:ext cy="371625" cx="268250"/>
            </a:xfrm>
            <a:custGeom>
              <a:pathLst>
                <a:path w="10730" extrusionOk="0" h="14865">
                  <a:moveTo>
                    <a:pt y="1" x="1"/>
                  </a:moveTo>
                  <a:lnTo>
                    <a:pt y="14865" x="1"/>
                  </a:lnTo>
                  <a:lnTo>
                    <a:pt y="14865" x="10729"/>
                  </a:lnTo>
                  <a:lnTo>
                    <a:pt y="1" x="107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y="879150" x="1256600"/>
              <a:ext cy="389750" cx="278175"/>
            </a:xfrm>
            <a:custGeom>
              <a:pathLst>
                <a:path w="11127" extrusionOk="0" fill="none" h="15590">
                  <a:moveTo>
                    <a:pt y="0" x="1"/>
                  </a:moveTo>
                  <a:lnTo>
                    <a:pt y="0" x="11127"/>
                  </a:lnTo>
                  <a:lnTo>
                    <a:pt y="15589" x="11127"/>
                  </a:lnTo>
                  <a:lnTo>
                    <a:pt y="15589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y="888200" x="1663900"/>
              <a:ext cy="371625" cx="268225"/>
            </a:xfrm>
            <a:custGeom>
              <a:pathLst>
                <a:path w="10729" extrusionOk="0" h="14865">
                  <a:moveTo>
                    <a:pt y="1" x="0"/>
                  </a:moveTo>
                  <a:lnTo>
                    <a:pt y="14865" x="0"/>
                  </a:lnTo>
                  <a:lnTo>
                    <a:pt y="14865" x="10729"/>
                  </a:lnTo>
                  <a:lnTo>
                    <a:pt y="1" x="107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y="879150" x="1658925"/>
              <a:ext cy="389750" cx="278175"/>
            </a:xfrm>
            <a:custGeom>
              <a:pathLst>
                <a:path w="11127" extrusionOk="0" fill="none" h="15590">
                  <a:moveTo>
                    <a:pt y="0" x="1"/>
                  </a:moveTo>
                  <a:lnTo>
                    <a:pt y="0" x="11126"/>
                  </a:lnTo>
                  <a:lnTo>
                    <a:pt y="15589" x="11126"/>
                  </a:lnTo>
                  <a:lnTo>
                    <a:pt y="15589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y="1586100" x="635750"/>
              <a:ext cy="362550" cx="268225"/>
            </a:xfrm>
            <a:custGeom>
              <a:pathLst>
                <a:path w="10729" extrusionOk="0" h="14502">
                  <a:moveTo>
                    <a:pt y="0" x="0"/>
                  </a:moveTo>
                  <a:lnTo>
                    <a:pt y="14502" x="0"/>
                  </a:lnTo>
                  <a:lnTo>
                    <a:pt y="14502" x="10729"/>
                  </a:lnTo>
                  <a:lnTo>
                    <a:pt y="0" x="10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y="1577025" x="630775"/>
              <a:ext cy="380700" cx="278175"/>
            </a:xfrm>
            <a:custGeom>
              <a:pathLst>
                <a:path w="11127" extrusionOk="0" fill="none" h="15228">
                  <a:moveTo>
                    <a:pt y="1" x="1"/>
                  </a:moveTo>
                  <a:lnTo>
                    <a:pt y="1" x="11127"/>
                  </a:lnTo>
                  <a:lnTo>
                    <a:pt y="15227" x="11127"/>
                  </a:lnTo>
                  <a:lnTo>
                    <a:pt y="1522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y="1586100" x="948675"/>
              <a:ext cy="362550" cx="268225"/>
            </a:xfrm>
            <a:custGeom>
              <a:pathLst>
                <a:path w="10729" extrusionOk="0" h="14502">
                  <a:moveTo>
                    <a:pt y="0" x="0"/>
                  </a:moveTo>
                  <a:lnTo>
                    <a:pt y="14502" x="0"/>
                  </a:lnTo>
                  <a:lnTo>
                    <a:pt y="14502" x="10728"/>
                  </a:lnTo>
                  <a:lnTo>
                    <a:pt y="0" x="10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y="1577025" x="943700"/>
              <a:ext cy="380700" cx="278175"/>
            </a:xfrm>
            <a:custGeom>
              <a:pathLst>
                <a:path w="11127" extrusionOk="0" fill="none" h="15228">
                  <a:moveTo>
                    <a:pt y="1" x="0"/>
                  </a:moveTo>
                  <a:lnTo>
                    <a:pt y="1" x="11126"/>
                  </a:lnTo>
                  <a:lnTo>
                    <a:pt y="15227" x="11126"/>
                  </a:lnTo>
                  <a:lnTo>
                    <a:pt y="15227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y="2129900" x="625825"/>
              <a:ext cy="371625" cx="268225"/>
            </a:xfrm>
            <a:custGeom>
              <a:pathLst>
                <a:path w="10729" extrusionOk="0" h="14865">
                  <a:moveTo>
                    <a:pt y="0" x="0"/>
                  </a:moveTo>
                  <a:lnTo>
                    <a:pt y="14864" x="0"/>
                  </a:lnTo>
                  <a:lnTo>
                    <a:pt y="14864" x="10729"/>
                  </a:lnTo>
                  <a:lnTo>
                    <a:pt y="0" x="10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y="2120825" x="620850"/>
              <a:ext cy="389750" cx="278175"/>
            </a:xfrm>
            <a:custGeom>
              <a:pathLst>
                <a:path w="11127" extrusionOk="0" fill="none" h="15590">
                  <a:moveTo>
                    <a:pt y="1" x="0"/>
                  </a:moveTo>
                  <a:lnTo>
                    <a:pt y="1" x="11126"/>
                  </a:lnTo>
                  <a:lnTo>
                    <a:pt y="15590" x="11126"/>
                  </a:lnTo>
                  <a:lnTo>
                    <a:pt y="15590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y="2129900" x="948675"/>
              <a:ext cy="371625" cx="268225"/>
            </a:xfrm>
            <a:custGeom>
              <a:pathLst>
                <a:path w="10729" extrusionOk="0" h="14865">
                  <a:moveTo>
                    <a:pt y="0" x="0"/>
                  </a:moveTo>
                  <a:lnTo>
                    <a:pt y="14864" x="0"/>
                  </a:lnTo>
                  <a:lnTo>
                    <a:pt y="14864" x="10728"/>
                  </a:lnTo>
                  <a:lnTo>
                    <a:pt y="0" x="10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y="2120825" x="943700"/>
              <a:ext cy="389750" cx="278175"/>
            </a:xfrm>
            <a:custGeom>
              <a:pathLst>
                <a:path w="11127" extrusionOk="0" fill="none" h="15590">
                  <a:moveTo>
                    <a:pt y="1" x="0"/>
                  </a:moveTo>
                  <a:lnTo>
                    <a:pt y="1" x="11126"/>
                  </a:lnTo>
                  <a:lnTo>
                    <a:pt y="15590" x="11126"/>
                  </a:lnTo>
                  <a:lnTo>
                    <a:pt y="15590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y="1604225" x="1663900"/>
              <a:ext cy="362550" cx="268225"/>
            </a:xfrm>
            <a:custGeom>
              <a:pathLst>
                <a:path w="10729" extrusionOk="0" h="14502">
                  <a:moveTo>
                    <a:pt y="0" x="0"/>
                  </a:moveTo>
                  <a:lnTo>
                    <a:pt y="14502" x="0"/>
                  </a:lnTo>
                  <a:lnTo>
                    <a:pt y="14502" x="10729"/>
                  </a:lnTo>
                  <a:lnTo>
                    <a:pt y="0" x="10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y="1595150" x="1658925"/>
              <a:ext cy="380700" cx="278175"/>
            </a:xfrm>
            <a:custGeom>
              <a:pathLst>
                <a:path w="11127" extrusionOk="0" fill="none" h="15228">
                  <a:moveTo>
                    <a:pt y="1" x="1"/>
                  </a:moveTo>
                  <a:lnTo>
                    <a:pt y="1" x="11126"/>
                  </a:lnTo>
                  <a:lnTo>
                    <a:pt y="15227" x="11126"/>
                  </a:lnTo>
                  <a:lnTo>
                    <a:pt y="1522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y="1604225" x="2056275"/>
              <a:ext cy="362550" cx="268250"/>
            </a:xfrm>
            <a:custGeom>
              <a:pathLst>
                <a:path w="10730" extrusionOk="0" h="14502">
                  <a:moveTo>
                    <a:pt y="0" x="1"/>
                  </a:moveTo>
                  <a:lnTo>
                    <a:pt y="14502" x="1"/>
                  </a:lnTo>
                  <a:lnTo>
                    <a:pt y="14502" x="10729"/>
                  </a:lnTo>
                  <a:lnTo>
                    <a:pt y="0" x="10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y="1595150" x="2051300"/>
              <a:ext cy="380700" cx="278175"/>
            </a:xfrm>
            <a:custGeom>
              <a:pathLst>
                <a:path w="11127" extrusionOk="0" fill="none" h="15228">
                  <a:moveTo>
                    <a:pt y="1" x="1"/>
                  </a:moveTo>
                  <a:lnTo>
                    <a:pt y="1" x="11127"/>
                  </a:lnTo>
                  <a:lnTo>
                    <a:pt y="15227" x="11127"/>
                  </a:lnTo>
                  <a:lnTo>
                    <a:pt y="1522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y="2129900" x="1852625"/>
              <a:ext cy="371625" cx="268250"/>
            </a:xfrm>
            <a:custGeom>
              <a:pathLst>
                <a:path w="10730" extrusionOk="0" h="14865">
                  <a:moveTo>
                    <a:pt y="0" x="1"/>
                  </a:moveTo>
                  <a:lnTo>
                    <a:pt y="14864" x="1"/>
                  </a:lnTo>
                  <a:lnTo>
                    <a:pt y="14864" x="10729"/>
                  </a:lnTo>
                  <a:lnTo>
                    <a:pt y="0" x="10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y="2120825" x="1847675"/>
              <a:ext cy="389750" cx="278175"/>
            </a:xfrm>
            <a:custGeom>
              <a:pathLst>
                <a:path w="11127" extrusionOk="0" fill="none" h="15590">
                  <a:moveTo>
                    <a:pt y="1" x="0"/>
                  </a:moveTo>
                  <a:lnTo>
                    <a:pt y="1" x="11126"/>
                  </a:lnTo>
                  <a:lnTo>
                    <a:pt y="15590" x="11126"/>
                  </a:lnTo>
                  <a:lnTo>
                    <a:pt y="15590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y="570975" x="988400"/>
              <a:ext cy="308200" cx="402350"/>
            </a:xfrm>
            <a:custGeom>
              <a:pathLst>
                <a:path w="16094" extrusionOk="0" fill="none" h="12328">
                  <a:moveTo>
                    <a:pt y="1" x="16093"/>
                  </a:moveTo>
                  <a:lnTo>
                    <a:pt y="12327" x="0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y="570975" x="1380775"/>
              <a:ext cy="308200" cx="25"/>
            </a:xfrm>
            <a:custGeom>
              <a:pathLst>
                <a:path w="1" extrusionOk="0" fill="none" h="12328">
                  <a:moveTo>
                    <a:pt y="1" x="1"/>
                  </a:moveTo>
                  <a:lnTo>
                    <a:pt y="12327" x="1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y="570975" x="1380775"/>
              <a:ext cy="308200" cx="412275"/>
            </a:xfrm>
            <a:custGeom>
              <a:pathLst>
                <a:path w="16491" extrusionOk="0" fill="none" h="12328">
                  <a:moveTo>
                    <a:pt y="1" x="1"/>
                  </a:moveTo>
                  <a:lnTo>
                    <a:pt y="12327" x="16491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y="1250750" x="764900"/>
              <a:ext cy="326300" cx="223525"/>
            </a:xfrm>
            <a:custGeom>
              <a:pathLst>
                <a:path w="8941" extrusionOk="0" fill="none" h="13052">
                  <a:moveTo>
                    <a:pt y="0" x="8940"/>
                  </a:moveTo>
                  <a:lnTo>
                    <a:pt y="13052" x="0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y="1250750" x="988400"/>
              <a:ext cy="326300" cx="114250"/>
            </a:xfrm>
            <a:custGeom>
              <a:pathLst>
                <a:path w="4570" extrusionOk="0" fill="none" h="13052">
                  <a:moveTo>
                    <a:pt y="0" x="0"/>
                  </a:moveTo>
                  <a:lnTo>
                    <a:pt y="13052" x="4570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y="1939575" x="764900"/>
              <a:ext cy="181275" cx="25"/>
            </a:xfrm>
            <a:custGeom>
              <a:pathLst>
                <a:path w="1" extrusionOk="0" fill="none" h="7251">
                  <a:moveTo>
                    <a:pt y="0" x="0"/>
                  </a:moveTo>
                  <a:lnTo>
                    <a:pt y="7251" x="0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y="1939575" x="1077800"/>
              <a:ext cy="181275" cx="25"/>
            </a:xfrm>
            <a:custGeom>
              <a:pathLst>
                <a:path w="1" extrusionOk="0" fill="none" h="7251">
                  <a:moveTo>
                    <a:pt y="0" x="1"/>
                  </a:moveTo>
                  <a:lnTo>
                    <a:pt y="7251" x="1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y="1250750" x="1390725"/>
              <a:ext cy="362550" cx="25"/>
            </a:xfrm>
            <a:custGeom>
              <a:pathLst>
                <a:path w="1" extrusionOk="0" fill="none" h="14502">
                  <a:moveTo>
                    <a:pt y="0" x="0"/>
                  </a:moveTo>
                  <a:lnTo>
                    <a:pt y="14502" x="0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y="1250750" x="1783100"/>
              <a:ext cy="362550" cx="25"/>
            </a:xfrm>
            <a:custGeom>
              <a:pathLst>
                <a:path w="1" extrusionOk="0" fill="none" h="14502">
                  <a:moveTo>
                    <a:pt y="0" x="1"/>
                  </a:moveTo>
                  <a:lnTo>
                    <a:pt y="14502" x="1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y="1604225" x="1271500"/>
              <a:ext cy="362550" cx="268250"/>
            </a:xfrm>
            <a:custGeom>
              <a:pathLst>
                <a:path w="10730" extrusionOk="0" h="14502">
                  <a:moveTo>
                    <a:pt y="0" x="1"/>
                  </a:moveTo>
                  <a:lnTo>
                    <a:pt y="14502" x="1"/>
                  </a:lnTo>
                  <a:lnTo>
                    <a:pt y="14502" x="10729"/>
                  </a:lnTo>
                  <a:lnTo>
                    <a:pt y="0" x="10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y="1595150" x="1266550"/>
              <a:ext cy="380700" cx="278175"/>
            </a:xfrm>
            <a:custGeom>
              <a:pathLst>
                <a:path w="11127" extrusionOk="0" fill="none" h="15228">
                  <a:moveTo>
                    <a:pt y="1" x="0"/>
                  </a:moveTo>
                  <a:lnTo>
                    <a:pt y="1" x="11126"/>
                  </a:lnTo>
                  <a:lnTo>
                    <a:pt y="15227" x="11126"/>
                  </a:lnTo>
                  <a:lnTo>
                    <a:pt y="15227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y="1250750" x="1783100"/>
              <a:ext cy="344425" cx="412275"/>
            </a:xfrm>
            <a:custGeom>
              <a:pathLst>
                <a:path w="16491" extrusionOk="0" fill="none" h="13777">
                  <a:moveTo>
                    <a:pt y="0" x="1"/>
                  </a:moveTo>
                  <a:lnTo>
                    <a:pt y="13777" x="16491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y="1957700" x="1793025"/>
              <a:ext cy="163150" cx="178850"/>
            </a:xfrm>
            <a:custGeom>
              <a:pathLst>
                <a:path w="7154" extrusionOk="0" fill="none" h="6526">
                  <a:moveTo>
                    <a:pt y="0" x="1"/>
                  </a:moveTo>
                  <a:lnTo>
                    <a:pt y="6526" x="7153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y="1957700" x="1981775"/>
              <a:ext cy="163150" cx="213600"/>
            </a:xfrm>
            <a:custGeom>
              <a:pathLst>
                <a:path w="8544" extrusionOk="0" fill="none" h="6526">
                  <a:moveTo>
                    <a:pt y="0" x="8544"/>
                  </a:moveTo>
                  <a:lnTo>
                    <a:pt y="6526" x="1"/>
                  </a:lnTo>
                </a:path>
              </a:pathLst>
            </a:custGeom>
            <a:noFill/>
            <a:ln w="99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y="2356475" x="1062900"/>
              <a:ext cy="462275" cx="268250"/>
            </a:xfrm>
            <a:custGeom>
              <a:pathLst>
                <a:path w="10730" extrusionOk="0" fill="none" h="18491">
                  <a:moveTo>
                    <a:pt y="1" x="1"/>
                  </a:moveTo>
                  <a:lnTo>
                    <a:pt y="18490" x="10729"/>
                  </a:lnTo>
                </a:path>
              </a:pathLst>
            </a:custGeom>
            <a:noFill/>
            <a:ln w="49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y="2780350" x="1398875"/>
              <a:ext cy="210525" cx="1493900"/>
            </a:xfrm>
            <a:custGeom>
              <a:pathLst>
                <a:path w="59756" extrusionOk="0" h="8421">
                  <a:moveTo>
                    <a:pt y="0" x="8041"/>
                  </a:moveTo>
                  <a:lnTo>
                    <a:pt y="990" x="8041"/>
                  </a:lnTo>
                  <a:lnTo>
                    <a:pt y="990" x="8470"/>
                  </a:lnTo>
                  <a:lnTo>
                    <a:pt y="0" x="8470"/>
                  </a:lnTo>
                  <a:close/>
                  <a:moveTo>
                    <a:pt y="268" x="17760"/>
                  </a:moveTo>
                  <a:lnTo>
                    <a:pt y="2626" x="17760"/>
                  </a:lnTo>
                  <a:lnTo>
                    <a:pt y="2626" x="18156"/>
                  </a:lnTo>
                  <a:lnTo>
                    <a:pt y="268" x="18156"/>
                  </a:lnTo>
                  <a:close/>
                  <a:moveTo>
                    <a:pt y="268" x="18641"/>
                  </a:moveTo>
                  <a:lnTo>
                    <a:pt y="2626" x="18641"/>
                  </a:lnTo>
                  <a:lnTo>
                    <a:pt y="2626" x="19036"/>
                  </a:lnTo>
                  <a:lnTo>
                    <a:pt y="268" x="19036"/>
                  </a:lnTo>
                  <a:close/>
                  <a:moveTo>
                    <a:pt y="268" x="36384"/>
                  </a:moveTo>
                  <a:lnTo>
                    <a:pt y="2626" x="36384"/>
                  </a:lnTo>
                  <a:lnTo>
                    <a:pt y="2626" x="36780"/>
                  </a:lnTo>
                  <a:lnTo>
                    <a:pt y="268" x="36780"/>
                  </a:lnTo>
                  <a:close/>
                  <a:moveTo>
                    <a:pt y="268" x="37265"/>
                  </a:moveTo>
                  <a:lnTo>
                    <a:pt y="2626" x="37265"/>
                  </a:lnTo>
                  <a:lnTo>
                    <a:pt y="2626" x="37660"/>
                  </a:lnTo>
                  <a:lnTo>
                    <a:pt y="268" x="37660"/>
                  </a:lnTo>
                  <a:close/>
                  <a:moveTo>
                    <a:pt y="2401" x="32579"/>
                  </a:moveTo>
                  <a:cubicBezTo>
                    <a:pt y="2401" x="32790"/>
                    <a:pt y="2528" x="32959"/>
                    <a:pt y="2783" x="33087"/>
                  </a:cubicBezTo>
                  <a:cubicBezTo>
                    <a:pt y="3038" x="33216"/>
                    <a:pt y="3379" x="33281"/>
                    <a:pt y="3807" x="33284"/>
                  </a:cubicBezTo>
                  <a:lnTo>
                    <a:pt y="3811" x="31757"/>
                  </a:lnTo>
                  <a:cubicBezTo>
                    <a:pt y="3364" x="31779"/>
                    <a:pt y="3017" x="31861"/>
                    <a:pt y="2770" x="32005"/>
                  </a:cubicBezTo>
                  <a:cubicBezTo>
                    <a:pt y="2524" x="32148"/>
                    <a:pt y="2401" x="32340"/>
                    <a:pt y="2401" x="32579"/>
                  </a:cubicBezTo>
                  <a:close/>
                  <a:moveTo>
                    <a:pt y="2401" x="56117"/>
                  </a:moveTo>
                  <a:cubicBezTo>
                    <a:pt y="2401" x="56328"/>
                    <a:pt y="2528" x="56497"/>
                    <a:pt y="2783" x="56625"/>
                  </a:cubicBezTo>
                  <a:cubicBezTo>
                    <a:pt y="3038" x="56754"/>
                    <a:pt y="3379" x="56819"/>
                    <a:pt y="3807" x="56822"/>
                  </a:cubicBezTo>
                  <a:lnTo>
                    <a:pt y="3811" x="55295"/>
                  </a:lnTo>
                  <a:cubicBezTo>
                    <a:pt y="3364" x="55317"/>
                    <a:pt y="3017" x="55399"/>
                    <a:pt y="2770" x="55543"/>
                  </a:cubicBezTo>
                  <a:cubicBezTo>
                    <a:pt y="2524" x="55686"/>
                    <a:pt y="2401" x="55878"/>
                    <a:pt y="2401" x="56117"/>
                  </a:cubicBezTo>
                  <a:close/>
                  <a:moveTo>
                    <a:pt y="2401" x="24855"/>
                  </a:moveTo>
                  <a:cubicBezTo>
                    <a:pt y="2401" x="25083"/>
                    <a:pt y="2566" x="25264"/>
                    <a:pt y="2895" x="25397"/>
                  </a:cubicBezTo>
                  <a:cubicBezTo>
                    <a:pt y="3225" x="25531"/>
                    <a:pt y="3672" x="25597"/>
                    <a:pt y="4236" x="25597"/>
                  </a:cubicBezTo>
                  <a:cubicBezTo>
                    <a:pt y="4802" x="25597"/>
                    <a:pt y="5250" x="25531"/>
                    <a:pt y="5578" x="25397"/>
                  </a:cubicBezTo>
                  <a:cubicBezTo>
                    <a:pt y="5907" x="25264"/>
                    <a:pt y="6071" x="25083"/>
                    <a:pt y="6071" x="24855"/>
                  </a:cubicBezTo>
                  <a:cubicBezTo>
                    <a:pt y="6071" x="24623"/>
                    <a:pt y="5908" x="24441"/>
                    <a:pt y="5581" x="24309"/>
                  </a:cubicBezTo>
                  <a:cubicBezTo>
                    <a:pt y="5253" x="24176"/>
                    <a:pt y="4805" x="24110"/>
                    <a:pt y="4236" x="24110"/>
                  </a:cubicBezTo>
                  <a:cubicBezTo>
                    <a:pt y="3667" x="24110"/>
                    <a:pt y="3218" x="24176"/>
                    <a:pt y="2891" x="24310"/>
                  </a:cubicBezTo>
                  <a:cubicBezTo>
                    <a:pt y="2564" x="24443"/>
                    <a:pt y="2401" x="24625"/>
                    <a:pt y="2401" x="24855"/>
                  </a:cubicBezTo>
                  <a:close/>
                  <a:moveTo>
                    <a:pt y="2401" x="45740"/>
                  </a:moveTo>
                  <a:cubicBezTo>
                    <a:pt y="2401" x="45968"/>
                    <a:pt y="2566" x="46149"/>
                    <a:pt y="2895" x="46282"/>
                  </a:cubicBezTo>
                  <a:cubicBezTo>
                    <a:pt y="3225" x="46416"/>
                    <a:pt y="3672" x="46482"/>
                    <a:pt y="4236" x="46482"/>
                  </a:cubicBezTo>
                  <a:cubicBezTo>
                    <a:pt y="4802" x="46482"/>
                    <a:pt y="5250" x="46416"/>
                    <a:pt y="5578" x="46282"/>
                  </a:cubicBezTo>
                  <a:cubicBezTo>
                    <a:pt y="5907" x="46149"/>
                    <a:pt y="6071" x="45968"/>
                    <a:pt y="6071" x="45740"/>
                  </a:cubicBezTo>
                  <a:cubicBezTo>
                    <a:pt y="6071" x="45508"/>
                    <a:pt y="5908" x="45326"/>
                    <a:pt y="5581" x="45194"/>
                  </a:cubicBezTo>
                  <a:cubicBezTo>
                    <a:pt y="5253" x="45061"/>
                    <a:pt y="4805" x="44995"/>
                    <a:pt y="4236" x="44995"/>
                  </a:cubicBezTo>
                  <a:cubicBezTo>
                    <a:pt y="3667" x="44995"/>
                    <a:pt y="3218" x="45061"/>
                    <a:pt y="2891" x="45195"/>
                  </a:cubicBezTo>
                  <a:cubicBezTo>
                    <a:pt y="2564" x="45328"/>
                    <a:pt y="2401" x="45510"/>
                    <a:pt y="2401" x="45740"/>
                  </a:cubicBezTo>
                  <a:close/>
                  <a:moveTo>
                    <a:pt y="2392" x="6157"/>
                  </a:moveTo>
                  <a:cubicBezTo>
                    <a:pt y="2392" x="6384"/>
                    <a:pt y="2556" x="6562"/>
                    <a:pt y="2883" x="6692"/>
                  </a:cubicBezTo>
                  <a:cubicBezTo>
                    <a:pt y="3210" x="6821"/>
                    <a:pt y="3661" x="6886"/>
                    <a:pt y="4236" x="6886"/>
                  </a:cubicBezTo>
                  <a:cubicBezTo>
                    <a:pt y="4811" x="6886"/>
                    <a:pt y="5262" x="6821"/>
                    <a:pt y="5589" x="6692"/>
                  </a:cubicBezTo>
                  <a:cubicBezTo>
                    <a:pt y="5916" x="6562"/>
                    <a:pt y="6080" x="6384"/>
                    <a:pt y="6080" x="6157"/>
                  </a:cubicBezTo>
                  <a:cubicBezTo>
                    <a:pt y="6080" x="5931"/>
                    <a:pt y="5916" x="5753"/>
                    <a:pt y="5589" x="5623"/>
                  </a:cubicBezTo>
                  <a:cubicBezTo>
                    <a:pt y="5262" x="5493"/>
                    <a:pt y="4811" x="5429"/>
                    <a:pt y="4236" x="5429"/>
                  </a:cubicBezTo>
                  <a:cubicBezTo>
                    <a:pt y="3661" x="5429"/>
                    <a:pt y="3210" x="5493"/>
                    <a:pt y="2883" x="5623"/>
                  </a:cubicBezTo>
                  <a:cubicBezTo>
                    <a:pt y="2556" x="5753"/>
                    <a:pt y="2392" x="5931"/>
                    <a:pt y="2392" x="6157"/>
                  </a:cubicBezTo>
                  <a:close/>
                  <a:moveTo>
                    <a:pt y="4219" x="13599"/>
                  </a:moveTo>
                  <a:lnTo>
                    <a:pt y="4393" x="13599"/>
                  </a:lnTo>
                  <a:cubicBezTo>
                    <a:pt y="4903" x="13599"/>
                    <a:pt y="5311" x="13528"/>
                    <a:pt y="5619" x="13384"/>
                  </a:cubicBezTo>
                  <a:cubicBezTo>
                    <a:pt y="5926" x="13240"/>
                    <a:pt y="6080" x="13050"/>
                    <a:pt y="6080" x="12812"/>
                  </a:cubicBezTo>
                  <a:cubicBezTo>
                    <a:pt y="6080" x="12640"/>
                    <a:pt y="5998" x="12504"/>
                    <a:pt y="5835" x="12404"/>
                  </a:cubicBezTo>
                  <a:cubicBezTo>
                    <a:pt y="5673" x="12304"/>
                    <a:pt y="5452" x="12254"/>
                    <a:pt y="5175" x="12254"/>
                  </a:cubicBezTo>
                  <a:cubicBezTo>
                    <a:pt y="4826" x="12254"/>
                    <a:pt y="4580" x="12320"/>
                    <a:pt y="4436" x="12454"/>
                  </a:cubicBezTo>
                  <a:cubicBezTo>
                    <a:pt y="4291" x="12587"/>
                    <a:pt y="4219" x="12827"/>
                    <a:pt y="4219" x="13173"/>
                  </a:cubicBezTo>
                  <a:close/>
                  <a:moveTo>
                    <a:pt y="2392" x="48631"/>
                  </a:moveTo>
                  <a:cubicBezTo>
                    <a:pt y="2392" x="48858"/>
                    <a:pt y="2556" x="49036"/>
                    <a:pt y="2883" x="49166"/>
                  </a:cubicBezTo>
                  <a:cubicBezTo>
                    <a:pt y="3210" x="49297"/>
                    <a:pt y="3661" x="49362"/>
                    <a:pt y="4236" x="49362"/>
                  </a:cubicBezTo>
                  <a:cubicBezTo>
                    <a:pt y="4811" x="49362"/>
                    <a:pt y="5262" x="49297"/>
                    <a:pt y="5589" x="49166"/>
                  </a:cubicBezTo>
                  <a:cubicBezTo>
                    <a:pt y="5916" x="49036"/>
                    <a:pt y="6080" x="48858"/>
                    <a:pt y="6080" x="48631"/>
                  </a:cubicBezTo>
                  <a:cubicBezTo>
                    <a:pt y="6080" x="48404"/>
                    <a:pt y="5916" x="48226"/>
                    <a:pt y="5589" x="48097"/>
                  </a:cubicBezTo>
                  <a:cubicBezTo>
                    <a:pt y="5262" x="47967"/>
                    <a:pt y="4811" x="47902"/>
                    <a:pt y="4236" x="47902"/>
                  </a:cubicBezTo>
                  <a:cubicBezTo>
                    <a:pt y="3661" x="47902"/>
                    <a:pt y="3210" x="47967"/>
                    <a:pt y="2883" x="48097"/>
                  </a:cubicBezTo>
                  <a:cubicBezTo>
                    <a:pt y="2556" x="48226"/>
                    <a:pt y="2392" x="48404"/>
                    <a:pt y="2392" x="48631"/>
                  </a:cubicBezTo>
                  <a:close/>
                  <a:moveTo>
                    <a:pt y="501" x="315"/>
                  </a:moveTo>
                  <a:lnTo>
                    <a:pt y="1852" x="315"/>
                  </a:lnTo>
                  <a:lnTo>
                    <a:pt y="1852" x="1"/>
                  </a:lnTo>
                  <a:lnTo>
                    <a:pt y="2460" x="1"/>
                  </a:lnTo>
                  <a:lnTo>
                    <a:pt y="2460" x="315"/>
                  </a:lnTo>
                  <a:lnTo>
                    <a:pt y="5043" x="315"/>
                  </a:lnTo>
                  <a:cubicBezTo>
                    <a:pt y="5638" x="315"/>
                    <a:pt y="6048" x="378"/>
                    <a:pt y="6273" x="504"/>
                  </a:cubicBezTo>
                  <a:cubicBezTo>
                    <a:pt y="6498" x="629"/>
                    <a:pt y="6611" x="858"/>
                    <a:pt y="6611" x="1188"/>
                  </a:cubicBezTo>
                  <a:lnTo>
                    <a:pt y="6611" x="1628"/>
                  </a:lnTo>
                  <a:lnTo>
                    <a:pt y="5957" x="1628"/>
                  </a:lnTo>
                  <a:lnTo>
                    <a:pt y="5957" x="1188"/>
                  </a:lnTo>
                  <a:cubicBezTo>
                    <a:pt y="5957" x="1010"/>
                    <a:pt y="5901" x="891"/>
                    <a:pt y="5791" x="833"/>
                  </a:cubicBezTo>
                  <a:cubicBezTo>
                    <a:pt y="5680" x="775"/>
                    <a:pt y="5431" x="746"/>
                    <a:pt y="5043" x="746"/>
                  </a:cubicBezTo>
                  <a:lnTo>
                    <a:pt y="2460" x="746"/>
                  </a:lnTo>
                  <a:lnTo>
                    <a:pt y="2460" x="1628"/>
                  </a:lnTo>
                  <a:lnTo>
                    <a:pt y="1852" x="1628"/>
                  </a:lnTo>
                  <a:lnTo>
                    <a:pt y="1852" x="746"/>
                  </a:lnTo>
                  <a:lnTo>
                    <a:pt y="501" x="746"/>
                  </a:lnTo>
                  <a:close/>
                  <a:moveTo>
                    <a:pt y="1852" x="8041"/>
                  </a:moveTo>
                  <a:lnTo>
                    <a:pt y="6611" x="8041"/>
                  </a:lnTo>
                  <a:lnTo>
                    <a:pt y="6611" x="8470"/>
                  </a:lnTo>
                  <a:lnTo>
                    <a:pt y="1852" x="8470"/>
                  </a:lnTo>
                  <a:close/>
                  <a:moveTo>
                    <a:pt y="0" x="14910"/>
                  </a:moveTo>
                  <a:lnTo>
                    <a:pt y="6611" x="14910"/>
                  </a:lnTo>
                  <a:lnTo>
                    <a:pt y="6611" x="15339"/>
                  </a:lnTo>
                  <a:lnTo>
                    <a:pt y="0" x="15339"/>
                  </a:lnTo>
                  <a:close/>
                  <a:moveTo>
                    <a:pt y="1852" x="19695"/>
                  </a:moveTo>
                  <a:lnTo>
                    <a:pt y="6611" x="20377"/>
                  </a:lnTo>
                  <a:lnTo>
                    <a:pt y="6611" x="20882"/>
                  </a:lnTo>
                  <a:lnTo>
                    <a:pt y="2711" x="21446"/>
                  </a:lnTo>
                  <a:lnTo>
                    <a:pt y="6611" x="22007"/>
                  </a:lnTo>
                  <a:lnTo>
                    <a:pt y="6611" x="22512"/>
                  </a:lnTo>
                  <a:lnTo>
                    <a:pt y="1852" x="23194"/>
                  </a:lnTo>
                  <a:lnTo>
                    <a:pt y="1852" x="22766"/>
                  </a:lnTo>
                  <a:lnTo>
                    <a:pt y="5566" x="22233"/>
                  </a:lnTo>
                  <a:lnTo>
                    <a:pt y="1852" x="21697"/>
                  </a:lnTo>
                  <a:lnTo>
                    <a:pt y="1852" x="21192"/>
                  </a:lnTo>
                  <a:lnTo>
                    <a:pt y="5566" x="20659"/>
                  </a:lnTo>
                  <a:lnTo>
                    <a:pt y="1852" x="20123"/>
                  </a:lnTo>
                  <a:close/>
                  <a:moveTo>
                    <a:pt y="1738" x="28053"/>
                  </a:moveTo>
                  <a:cubicBezTo>
                    <a:pt y="1738" x="27847"/>
                    <a:pt y="1808" x="27671"/>
                    <a:pt y="1948" x="27527"/>
                  </a:cubicBezTo>
                  <a:cubicBezTo>
                    <a:pt y="2088" x="27383"/>
                    <a:pt y="2303" x="27266"/>
                    <a:pt y="2592" x="27176"/>
                  </a:cubicBezTo>
                  <a:lnTo>
                    <a:pt y="1852" x="27176"/>
                  </a:lnTo>
                  <a:lnTo>
                    <a:pt y="1852" x="26745"/>
                  </a:lnTo>
                  <a:lnTo>
                    <a:pt y="6611" x="26745"/>
                  </a:lnTo>
                  <a:lnTo>
                    <a:pt y="6611" x="27176"/>
                  </a:lnTo>
                  <a:lnTo>
                    <a:pt y="4104" x="27176"/>
                  </a:lnTo>
                  <a:cubicBezTo>
                    <a:pt y="3566" x="27176"/>
                    <a:pt y="3153" x="27240"/>
                    <a:pt y="2866" x="27370"/>
                  </a:cubicBezTo>
                  <a:cubicBezTo>
                    <a:pt y="2578" x="27500"/>
                    <a:pt y="2435" x="27685"/>
                    <a:pt y="2435" x="27928"/>
                  </a:cubicBezTo>
                  <a:cubicBezTo>
                    <a:pt y="2435" x="27996"/>
                    <a:pt y="2447" x="28058"/>
                    <a:pt y="2471" x="28115"/>
                  </a:cubicBezTo>
                  <a:cubicBezTo>
                    <a:pt y="2495" x="28172"/>
                    <a:pt y="2532" x="28224"/>
                    <a:pt y="2583" x="28272"/>
                  </a:cubicBezTo>
                  <a:lnTo>
                    <a:pt y="1780" x="28270"/>
                  </a:lnTo>
                  <a:cubicBezTo>
                    <a:pt y="1766" x="28226"/>
                    <a:pt y="1755" x="28187"/>
                    <a:pt y="1748" x="28151"/>
                  </a:cubicBezTo>
                  <a:cubicBezTo>
                    <a:pt y="1741" x="28115"/>
                    <a:pt y="1738" x="28083"/>
                    <a:pt y="1738" x="28053"/>
                  </a:cubicBezTo>
                  <a:close/>
                  <a:moveTo>
                    <a:pt y="0" x="28705"/>
                  </a:moveTo>
                  <a:lnTo>
                    <a:pt y="6611" x="28705"/>
                  </a:lnTo>
                  <a:lnTo>
                    <a:pt y="6611" x="29136"/>
                  </a:lnTo>
                  <a:lnTo>
                    <a:pt y="4287" x="29136"/>
                  </a:lnTo>
                  <a:lnTo>
                    <a:pt y="6611" x="30460"/>
                  </a:lnTo>
                  <a:lnTo>
                    <a:pt y="6611" x="31019"/>
                  </a:lnTo>
                  <a:lnTo>
                    <a:pt y="4079" x="29578"/>
                  </a:lnTo>
                  <a:lnTo>
                    <a:pt y="1852" x="30961"/>
                  </a:lnTo>
                  <a:lnTo>
                    <a:pt y="1852" x="30414"/>
                  </a:lnTo>
                  <a:lnTo>
                    <a:pt y="3905" x="29136"/>
                  </a:lnTo>
                  <a:lnTo>
                    <a:pt y="0" x="29136"/>
                  </a:lnTo>
                  <a:close/>
                  <a:moveTo>
                    <a:pt y="1738" x="35707"/>
                  </a:moveTo>
                  <a:cubicBezTo>
                    <a:pt y="1738" x="35501"/>
                    <a:pt y="1808" x="35325"/>
                    <a:pt y="1948" x="35181"/>
                  </a:cubicBezTo>
                  <a:cubicBezTo>
                    <a:pt y="2088" x="35037"/>
                    <a:pt y="2303" x="34920"/>
                    <a:pt y="2592" x="34830"/>
                  </a:cubicBezTo>
                  <a:lnTo>
                    <a:pt y="1852" x="34830"/>
                  </a:lnTo>
                  <a:lnTo>
                    <a:pt y="1852" x="34399"/>
                  </a:lnTo>
                  <a:lnTo>
                    <a:pt y="6611" x="34399"/>
                  </a:lnTo>
                  <a:lnTo>
                    <a:pt y="6611" x="34830"/>
                  </a:lnTo>
                  <a:lnTo>
                    <a:pt y="4104" x="34830"/>
                  </a:lnTo>
                  <a:cubicBezTo>
                    <a:pt y="3566" x="34830"/>
                    <a:pt y="3153" x="34894"/>
                    <a:pt y="2866" x="35024"/>
                  </a:cubicBezTo>
                  <a:cubicBezTo>
                    <a:pt y="2578" x="35154"/>
                    <a:pt y="2435" x="35339"/>
                    <a:pt y="2435" x="35582"/>
                  </a:cubicBezTo>
                  <a:cubicBezTo>
                    <a:pt y="2435" x="35650"/>
                    <a:pt y="2447" x="35712"/>
                    <a:pt y="2471" x="35769"/>
                  </a:cubicBezTo>
                  <a:cubicBezTo>
                    <a:pt y="2495" x="35826"/>
                    <a:pt y="2532" x="35878"/>
                    <a:pt y="2583" x="35926"/>
                  </a:cubicBezTo>
                  <a:lnTo>
                    <a:pt y="1780" x="35924"/>
                  </a:lnTo>
                  <a:cubicBezTo>
                    <a:pt y="1766" x="35880"/>
                    <a:pt y="1755" x="35841"/>
                    <a:pt y="1748" x="35805"/>
                  </a:cubicBezTo>
                  <a:cubicBezTo>
                    <a:pt y="1741" x="35769"/>
                    <a:pt y="1738" x="35737"/>
                    <a:pt y="1738" x="35707"/>
                  </a:cubicBezTo>
                  <a:close/>
                  <a:moveTo>
                    <a:pt y="1738" x="41337"/>
                  </a:moveTo>
                  <a:cubicBezTo>
                    <a:pt y="1738" x="41149"/>
                    <a:pt y="1807" x="40987"/>
                    <a:pt y="1946" x="40850"/>
                  </a:cubicBezTo>
                  <a:cubicBezTo>
                    <a:pt y="2085" x="40714"/>
                    <a:pt y="2300" x="40596"/>
                    <a:pt y="2592" x="40499"/>
                  </a:cubicBezTo>
                  <a:lnTo>
                    <a:pt y="1852" x="40499"/>
                  </a:lnTo>
                  <a:lnTo>
                    <a:pt y="1852" x="40068"/>
                  </a:lnTo>
                  <a:lnTo>
                    <a:pt y="6611" x="40068"/>
                  </a:lnTo>
                  <a:lnTo>
                    <a:pt y="6611" x="40499"/>
                  </a:lnTo>
                  <a:lnTo>
                    <a:pt y="3921" x="40499"/>
                  </a:lnTo>
                  <a:cubicBezTo>
                    <a:pt y="3460" x="40499"/>
                    <a:pt y="3094" x="40563"/>
                    <a:pt y="2823" x="40692"/>
                  </a:cubicBezTo>
                  <a:cubicBezTo>
                    <a:pt y="2553" x="40821"/>
                    <a:pt y="2418" x="40995"/>
                    <a:pt y="2418" x="41213"/>
                  </a:cubicBezTo>
                  <a:cubicBezTo>
                    <a:pt y="2418" x="41398"/>
                    <a:pt y="2527" x="41535"/>
                    <a:pt y="2747" x="41623"/>
                  </a:cubicBezTo>
                  <a:cubicBezTo>
                    <a:pt y="2966" x="41712"/>
                    <a:pt y="3305" x="41756"/>
                    <a:pt y="3764" x="41756"/>
                  </a:cubicBezTo>
                  <a:lnTo>
                    <a:pt y="6611" x="41756"/>
                  </a:lnTo>
                  <a:lnTo>
                    <a:pt y="6611" x="42187"/>
                  </a:lnTo>
                  <a:lnTo>
                    <a:pt y="3921" x="42187"/>
                  </a:lnTo>
                  <a:cubicBezTo>
                    <a:pt y="3457" x="42187"/>
                    <a:pt y="3090" x="42251"/>
                    <a:pt y="2821" x="42380"/>
                  </a:cubicBezTo>
                  <a:cubicBezTo>
                    <a:pt y="2552" x="42509"/>
                    <a:pt y="2418" x="42684"/>
                    <a:pt y="2418" x="42906"/>
                  </a:cubicBezTo>
                  <a:cubicBezTo>
                    <a:pt y="2418" x="43088"/>
                    <a:pt y="2528" x="43223"/>
                    <a:pt y="2749" x="43311"/>
                  </a:cubicBezTo>
                  <a:cubicBezTo>
                    <a:pt y="2970" x="43400"/>
                    <a:pt y="3308" x="43444"/>
                    <a:pt y="3764" x="43444"/>
                  </a:cubicBezTo>
                  <a:lnTo>
                    <a:pt y="6611" x="43444"/>
                  </a:lnTo>
                  <a:lnTo>
                    <a:pt y="6611" x="43874"/>
                  </a:lnTo>
                  <a:lnTo>
                    <a:pt y="3739" x="43874"/>
                  </a:lnTo>
                  <a:cubicBezTo>
                    <a:pt y="3099" x="43874"/>
                    <a:pt y="2605" x="43801"/>
                    <a:pt y="2258" x="43653"/>
                  </a:cubicBezTo>
                  <a:cubicBezTo>
                    <a:pt y="1911" x="43506"/>
                    <a:pt y="1738" x="43296"/>
                    <a:pt y="1738" x="43025"/>
                  </a:cubicBezTo>
                  <a:cubicBezTo>
                    <a:pt y="1738" x="42823"/>
                    <a:pt y="1821" x="42648"/>
                    <a:pt y="1988" x="42499"/>
                  </a:cubicBezTo>
                  <a:cubicBezTo>
                    <a:pt y="2156" x="42350"/>
                    <a:pt y="2415" x="42221"/>
                    <a:pt y="2766" x="42114"/>
                  </a:cubicBezTo>
                  <a:cubicBezTo>
                    <a:pt y="2432" x="42051"/>
                    <a:pt y="2177" x="41953"/>
                    <a:pt y="2001" x="41820"/>
                  </a:cubicBezTo>
                  <a:cubicBezTo>
                    <a:pt y="1826" x="41687"/>
                    <a:pt y="1738" x="41526"/>
                    <a:pt y="1738" x="41337"/>
                  </a:cubicBezTo>
                  <a:close/>
                  <a:moveTo>
                    <a:pt y="0" x="53695"/>
                  </a:moveTo>
                  <a:lnTo>
                    <a:pt y="6611" x="53695"/>
                  </a:lnTo>
                  <a:lnTo>
                    <a:pt y="6611" x="54124"/>
                  </a:lnTo>
                  <a:lnTo>
                    <a:pt y="0" x="54124"/>
                  </a:lnTo>
                  <a:close/>
                  <a:moveTo>
                    <a:pt y="1738" x="10491"/>
                  </a:moveTo>
                  <a:cubicBezTo>
                    <a:pt y="1738" x="10084"/>
                    <a:pt y="1960" x="9764"/>
                    <a:pt y="2405" x="9530"/>
                  </a:cubicBezTo>
                  <a:cubicBezTo>
                    <a:pt y="2849" x="9297"/>
                    <a:pt y="3460" x="9180"/>
                    <a:pt y="4236" x="9180"/>
                  </a:cubicBezTo>
                  <a:cubicBezTo>
                    <a:pt y="5001" x="9180"/>
                    <a:pt y="5608" x="9296"/>
                    <a:pt y="6058" x="9527"/>
                  </a:cubicBezTo>
                  <a:cubicBezTo>
                    <a:pt y="6509" x="9758"/>
                    <a:pt y="6734" x="10070"/>
                    <a:pt y="6734" x="10463"/>
                  </a:cubicBezTo>
                  <a:cubicBezTo>
                    <a:pt y="6734" x="10607"/>
                    <a:pt y="6708" x="10743"/>
                    <a:pt y="6658" x="10871"/>
                  </a:cubicBezTo>
                  <a:cubicBezTo>
                    <a:pt y="6607" x="10999"/>
                    <a:pt y="6530" x="11123"/>
                    <a:pt y="6428" x="11243"/>
                  </a:cubicBezTo>
                  <a:lnTo>
                    <a:pt y="5706" x="11243"/>
                  </a:lnTo>
                  <a:cubicBezTo>
                    <a:pt y="5828" x="11122"/>
                    <a:pt y="5919" x="11000"/>
                    <a:pt y="5980" x="10878"/>
                  </a:cubicBezTo>
                  <a:cubicBezTo>
                    <a:pt y="6041" x="10756"/>
                    <a:pt y="6071" x="10633"/>
                    <a:pt y="6071" x="10509"/>
                  </a:cubicBezTo>
                  <a:cubicBezTo>
                    <a:pt y="6071" x="10231"/>
                    <a:pt y="5910" x="10016"/>
                    <a:pt y="5589" x="9862"/>
                  </a:cubicBezTo>
                  <a:cubicBezTo>
                    <a:pt y="5268" x="9708"/>
                    <a:pt y="4816" x="9632"/>
                    <a:pt y="4236" x="9632"/>
                  </a:cubicBezTo>
                  <a:cubicBezTo>
                    <a:pt y="3655" x="9632"/>
                    <a:pt y="3204" x="9708"/>
                    <a:pt y="2883" x="9862"/>
                  </a:cubicBezTo>
                  <a:cubicBezTo>
                    <a:pt y="2561" x="10016"/>
                    <a:pt y="2401" x="10231"/>
                    <a:pt y="2401" x="10509"/>
                  </a:cubicBezTo>
                  <a:cubicBezTo>
                    <a:pt y="2401" x="10633"/>
                    <a:pt y="2431" x="10756"/>
                    <a:pt y="2492" x="10878"/>
                  </a:cubicBezTo>
                  <a:cubicBezTo>
                    <a:pt y="2553" x="11000"/>
                    <a:pt y="2644" x="11122"/>
                    <a:pt y="2766" x="11243"/>
                  </a:cubicBezTo>
                  <a:lnTo>
                    <a:pt y="2035" x="11243"/>
                  </a:lnTo>
                  <a:cubicBezTo>
                    <a:pt y="1936" x="11125"/>
                    <a:pt y="1862" x="11003"/>
                    <a:pt y="1812" x="10877"/>
                  </a:cubicBezTo>
                  <a:cubicBezTo>
                    <a:pt y="1763" x="10751"/>
                    <a:pt y="1738" x="10623"/>
                    <a:pt y="1738" x="10491"/>
                  </a:cubicBezTo>
                  <a:close/>
                  <a:moveTo>
                    <a:pt y="1738" x="12903"/>
                  </a:moveTo>
                  <a:cubicBezTo>
                    <a:pt y="1738" x="12763"/>
                    <a:pt y="1765" x="12620"/>
                    <a:pt y="1821" x="12472"/>
                  </a:cubicBezTo>
                  <a:cubicBezTo>
                    <a:pt y="1876" x="12325"/>
                    <a:pt y="1959" x="12173"/>
                    <a:pt y="2069" x="12016"/>
                  </a:cubicBezTo>
                  <a:lnTo>
                    <a:pt y="2791" x="12016"/>
                  </a:lnTo>
                  <a:cubicBezTo>
                    <a:pt y="2661" x="12146"/>
                    <a:pt y="2563" x="12282"/>
                    <a:pt y="2498" x="12424"/>
                  </a:cubicBezTo>
                  <a:cubicBezTo>
                    <a:pt y="2433" x="12565"/>
                    <a:pt y="2401" x="12710"/>
                    <a:pt y="2401" x="12859"/>
                  </a:cubicBezTo>
                  <a:cubicBezTo>
                    <a:pt y="2401" x="13093"/>
                    <a:pt y="2499" x="13275"/>
                    <a:pt y="2696" x="13405"/>
                  </a:cubicBezTo>
                  <a:cubicBezTo>
                    <a:pt y="2893" x="13534"/>
                    <a:pt y="3171" x="13599"/>
                    <a:pt y="3531" x="13599"/>
                  </a:cubicBezTo>
                  <a:lnTo>
                    <a:pt y="3607" x="13599"/>
                  </a:lnTo>
                  <a:lnTo>
                    <a:pt y="3607" x="12999"/>
                  </a:lnTo>
                  <a:cubicBezTo>
                    <a:pt y="3607" x="12609"/>
                    <a:pt y="3743" x="12316"/>
                    <a:pt y="4015" x="12120"/>
                  </a:cubicBezTo>
                  <a:cubicBezTo>
                    <a:pt y="4287" x="11923"/>
                    <a:pt y="4690" x="11825"/>
                    <a:pt y="5226" x="11825"/>
                  </a:cubicBezTo>
                  <a:cubicBezTo>
                    <a:pt y="5685" x="11825"/>
                    <a:pt y="6051" x="11904"/>
                    <a:pt y="6324" x="12061"/>
                  </a:cubicBezTo>
                  <a:cubicBezTo>
                    <a:pt y="6597" x="12219"/>
                    <a:pt y="6734" x="12431"/>
                    <a:pt y="6734" x="12698"/>
                  </a:cubicBezTo>
                  <a:cubicBezTo>
                    <a:pt y="6734" x="12909"/>
                    <a:pt y="6665" x="13088"/>
                    <a:pt y="6528" x="13234"/>
                  </a:cubicBezTo>
                  <a:cubicBezTo>
                    <a:pt y="6391" x="13380"/>
                    <a:pt y="6177" x="13502"/>
                    <a:pt y="5889" x="13599"/>
                  </a:cubicBezTo>
                  <a:lnTo>
                    <a:pt y="6611" x="13599"/>
                  </a:lnTo>
                  <a:lnTo>
                    <a:pt y="6611" x="14028"/>
                  </a:lnTo>
                  <a:lnTo>
                    <a:pt y="3896" x="14028"/>
                  </a:lnTo>
                  <a:cubicBezTo>
                    <a:pt y="3171" x="14028"/>
                    <a:pt y="2630" x="13935"/>
                    <a:pt y="2273" x="13748"/>
                  </a:cubicBezTo>
                  <a:cubicBezTo>
                    <a:pt y="1916" x="13562"/>
                    <a:pt y="1738" x="13280"/>
                    <a:pt y="1738" x="12903"/>
                  </a:cubicBezTo>
                  <a:close/>
                  <a:moveTo>
                    <a:pt y="1738" x="24855"/>
                  </a:moveTo>
                  <a:cubicBezTo>
                    <a:pt y="1738" x="24481"/>
                    <a:pt y="1959" x="24188"/>
                    <a:pt y="2401" x="23976"/>
                  </a:cubicBezTo>
                  <a:cubicBezTo>
                    <a:pt y="2842" x="23764"/>
                    <a:pt y="3454" x="23658"/>
                    <a:pt y="4236" x="23658"/>
                  </a:cubicBezTo>
                  <a:cubicBezTo>
                    <a:pt y="5015" x="23658"/>
                    <a:pt y="5626" x="23764"/>
                    <a:pt y="6069" x="23976"/>
                  </a:cubicBezTo>
                  <a:cubicBezTo>
                    <a:pt y="6512" x="24188"/>
                    <a:pt y="6734" x="24481"/>
                    <a:pt y="6734" x="24855"/>
                  </a:cubicBezTo>
                  <a:cubicBezTo>
                    <a:pt y="6734" x="25227"/>
                    <a:pt y="6512" x="25520"/>
                    <a:pt y="6069" x="25732"/>
                  </a:cubicBezTo>
                  <a:cubicBezTo>
                    <a:pt y="5626" x="25945"/>
                    <a:pt y="5015" x="26051"/>
                    <a:pt y="4236" x="26051"/>
                  </a:cubicBezTo>
                  <a:cubicBezTo>
                    <a:pt y="3454" x="26051"/>
                    <a:pt y="2842" x="25945"/>
                    <a:pt y="2401" x="25732"/>
                  </a:cubicBezTo>
                  <a:cubicBezTo>
                    <a:pt y="1959" x="25520"/>
                    <a:pt y="1738" x="25227"/>
                    <a:pt y="1738" x="24855"/>
                  </a:cubicBezTo>
                  <a:close/>
                  <a:moveTo>
                    <a:pt y="1738" x="32574"/>
                  </a:moveTo>
                  <a:cubicBezTo>
                    <a:pt y="1738" x="32183"/>
                    <a:pt y="1966" x="31872"/>
                    <a:pt y="2424" x="31642"/>
                  </a:cubicBezTo>
                  <a:cubicBezTo>
                    <a:pt y="2881" x="31411"/>
                    <a:pt y="3499" x="31296"/>
                    <a:pt y="4278" x="31296"/>
                  </a:cubicBezTo>
                  <a:cubicBezTo>
                    <a:pt y="5032" x="31296"/>
                    <a:pt y="5629" x="31417"/>
                    <a:pt y="6071" x="31660"/>
                  </a:cubicBezTo>
                  <a:cubicBezTo>
                    <a:pt y="6513" x="31903"/>
                    <a:pt y="6734" x="32233"/>
                    <a:pt y="6734" x="32649"/>
                  </a:cubicBezTo>
                  <a:cubicBezTo>
                    <a:pt y="6734" x="32815"/>
                    <a:pt y="6703" x="32978"/>
                    <a:pt y="6641" x="33140"/>
                  </a:cubicBezTo>
                  <a:cubicBezTo>
                    <a:pt y="6578" x="33301"/>
                    <a:pt y="6488" x="33459"/>
                    <a:pt y="6369" x="33612"/>
                  </a:cubicBezTo>
                  <a:lnTo>
                    <a:pt y="5629" x="33612"/>
                  </a:lnTo>
                  <a:cubicBezTo>
                    <a:pt y="5777" x="33460"/>
                    <a:pt y="5887" x="33307"/>
                    <a:pt y="5961" x="33153"/>
                  </a:cubicBezTo>
                  <a:cubicBezTo>
                    <a:pt y="6034" x="32998"/>
                    <a:pt y="6071" x="32839"/>
                    <a:pt y="6071" x="32674"/>
                  </a:cubicBezTo>
                  <a:cubicBezTo>
                    <a:pt y="6071" x="32390"/>
                    <a:pt y="5930" x="32169"/>
                    <a:pt y="5649" x="32010"/>
                  </a:cubicBezTo>
                  <a:cubicBezTo>
                    <a:pt y="5367" x="31850"/>
                    <a:pt y="4957" x="31762"/>
                    <a:pt y="4419" x="31743"/>
                  </a:cubicBezTo>
                  <a:lnTo>
                    <a:pt y="4419" x="33713"/>
                  </a:lnTo>
                  <a:lnTo>
                    <a:pt y="4036" x="33713"/>
                  </a:lnTo>
                  <a:cubicBezTo>
                    <a:pt y="3328" x="33713"/>
                    <a:pt y="2768" x="33611"/>
                    <a:pt y="2356" x="33406"/>
                  </a:cubicBezTo>
                  <a:cubicBezTo>
                    <a:pt y="1944" x="33202"/>
                    <a:pt y="1738" x="32925"/>
                    <a:pt y="1738" x="32574"/>
                  </a:cubicBezTo>
                  <a:close/>
                  <a:moveTo>
                    <a:pt y="1738" x="45740"/>
                  </a:moveTo>
                  <a:cubicBezTo>
                    <a:pt y="1738" x="45366"/>
                    <a:pt y="1959" x="45073"/>
                    <a:pt y="2401" x="44861"/>
                  </a:cubicBezTo>
                  <a:cubicBezTo>
                    <a:pt y="2842" x="44649"/>
                    <a:pt y="3454" x="44543"/>
                    <a:pt y="4236" x="44543"/>
                  </a:cubicBezTo>
                  <a:cubicBezTo>
                    <a:pt y="5015" x="44543"/>
                    <a:pt y="5626" x="44649"/>
                    <a:pt y="6069" x="44861"/>
                  </a:cubicBezTo>
                  <a:cubicBezTo>
                    <a:pt y="6512" x="45073"/>
                    <a:pt y="6734" x="45366"/>
                    <a:pt y="6734" x="45740"/>
                  </a:cubicBezTo>
                  <a:cubicBezTo>
                    <a:pt y="6734" x="46112"/>
                    <a:pt y="6512" x="46405"/>
                    <a:pt y="6069" x="46617"/>
                  </a:cubicBezTo>
                  <a:cubicBezTo>
                    <a:pt y="5626" x="46830"/>
                    <a:pt y="5015" x="46936"/>
                    <a:pt y="4236" x="46936"/>
                  </a:cubicBezTo>
                  <a:cubicBezTo>
                    <a:pt y="3454" x="46936"/>
                    <a:pt y="2842" x="46830"/>
                    <a:pt y="2401" x="46617"/>
                  </a:cubicBezTo>
                  <a:cubicBezTo>
                    <a:pt y="1959" x="46405"/>
                    <a:pt y="1738" x="46112"/>
                    <a:pt y="1738" x="45740"/>
                  </a:cubicBezTo>
                  <a:close/>
                  <a:moveTo>
                    <a:pt y="0" x="49362"/>
                  </a:moveTo>
                  <a:lnTo>
                    <a:pt y="2575" x="49362"/>
                  </a:lnTo>
                  <a:cubicBezTo>
                    <a:pt y="2291" x="49272"/>
                    <a:pt y="2081" x="49158"/>
                    <a:pt y="1944" x="49021"/>
                  </a:cubicBezTo>
                  <a:cubicBezTo>
                    <a:pt y="1806" x="48884"/>
                    <a:pt y="1738" x="48719"/>
                    <a:pt y="1738" x="48526"/>
                  </a:cubicBezTo>
                  <a:cubicBezTo>
                    <a:pt y="1738" x="48211"/>
                    <a:pt y="1967" x="47955"/>
                    <a:pt y="2426" x="47757"/>
                  </a:cubicBezTo>
                  <a:cubicBezTo>
                    <a:pt y="2885" x="47559"/>
                    <a:pt y="3488" x="47460"/>
                    <a:pt y="4236" x="47460"/>
                  </a:cubicBezTo>
                  <a:cubicBezTo>
                    <a:pt y="4984" x="47460"/>
                    <a:pt y="5587" x="47559"/>
                    <a:pt y="6046" x="47757"/>
                  </a:cubicBezTo>
                  <a:cubicBezTo>
                    <a:pt y="6505" x="47955"/>
                    <a:pt y="6734" x="48211"/>
                    <a:pt y="6734" x="48526"/>
                  </a:cubicBezTo>
                  <a:cubicBezTo>
                    <a:pt y="6734" x="48719"/>
                    <a:pt y="6665" x="48884"/>
                    <a:pt y="6528" x="49021"/>
                  </a:cubicBezTo>
                  <a:cubicBezTo>
                    <a:pt y="6391" x="49158"/>
                    <a:pt y="6180" x="49272"/>
                    <a:pt y="5897" x="49362"/>
                  </a:cubicBezTo>
                  <a:lnTo>
                    <a:pt y="6611" x="49362"/>
                  </a:lnTo>
                  <a:lnTo>
                    <a:pt y="6611" x="49790"/>
                  </a:lnTo>
                  <a:lnTo>
                    <a:pt y="0" x="49790"/>
                  </a:lnTo>
                  <a:close/>
                  <a:moveTo>
                    <a:pt y="1852" x="50629"/>
                  </a:moveTo>
                  <a:lnTo>
                    <a:pt y="4733" x="50629"/>
                  </a:lnTo>
                  <a:cubicBezTo>
                    <a:pt y="5387" x="50629"/>
                    <a:pt y="5884" x="50707"/>
                    <a:pt y="6224" x="50862"/>
                  </a:cubicBezTo>
                  <a:cubicBezTo>
                    <a:pt y="6564" x="51017"/>
                    <a:pt y="6734" x="51244"/>
                    <a:pt y="6734" x="51544"/>
                  </a:cubicBezTo>
                  <a:cubicBezTo>
                    <a:pt y="6734" x="51726"/>
                    <a:pt y="6664" x="51885"/>
                    <a:pt y="6524" x="52022"/>
                  </a:cubicBezTo>
                  <a:cubicBezTo>
                    <a:pt y="6383" x="52160"/>
                    <a:pt y="6169" x="52280"/>
                    <a:pt y="5880" x="52384"/>
                  </a:cubicBezTo>
                  <a:lnTo>
                    <a:pt y="6611" x="52384"/>
                  </a:lnTo>
                  <a:lnTo>
                    <a:pt y="6611" x="52813"/>
                  </a:lnTo>
                  <a:lnTo>
                    <a:pt y="1852" x="52813"/>
                  </a:lnTo>
                  <a:lnTo>
                    <a:pt y="1852" x="52384"/>
                  </a:lnTo>
                  <a:lnTo>
                    <a:pt y="4550" x="52384"/>
                  </a:lnTo>
                  <a:cubicBezTo>
                    <a:pt y="5015" x="52384"/>
                    <a:pt y="5382" x="52317"/>
                    <a:pt y="5651" x="52183"/>
                  </a:cubicBezTo>
                  <a:cubicBezTo>
                    <a:pt y="5920" x="52049"/>
                    <a:pt y="6054" x="51866"/>
                    <a:pt y="6054" x="51635"/>
                  </a:cubicBezTo>
                  <a:cubicBezTo>
                    <a:pt y="6054" x="51442"/>
                    <a:pt y="5942" x="51298"/>
                    <a:pt y="5716" x="51202"/>
                  </a:cubicBezTo>
                  <a:cubicBezTo>
                    <a:pt y="5491" x="51105"/>
                    <a:pt y="5154" x="51057"/>
                    <a:pt y="4703" x="51057"/>
                  </a:cubicBezTo>
                  <a:lnTo>
                    <a:pt y="1852" x="51057"/>
                  </a:lnTo>
                  <a:close/>
                  <a:moveTo>
                    <a:pt y="1738" x="56112"/>
                  </a:moveTo>
                  <a:cubicBezTo>
                    <a:pt y="1738" x="55721"/>
                    <a:pt y="1966" x="55410"/>
                    <a:pt y="2424" x="55180"/>
                  </a:cubicBezTo>
                  <a:cubicBezTo>
                    <a:pt y="2881" x="54949"/>
                    <a:pt y="3499" x="54834"/>
                    <a:pt y="4278" x="54834"/>
                  </a:cubicBezTo>
                  <a:cubicBezTo>
                    <a:pt y="5032" x="54834"/>
                    <a:pt y="5629" x="54955"/>
                    <a:pt y="6071" x="55198"/>
                  </a:cubicBezTo>
                  <a:cubicBezTo>
                    <a:pt y="6513" x="55441"/>
                    <a:pt y="6734" x="55771"/>
                    <a:pt y="6734" x="56187"/>
                  </a:cubicBezTo>
                  <a:cubicBezTo>
                    <a:pt y="6734" x="56353"/>
                    <a:pt y="6703" x="56516"/>
                    <a:pt y="6641" x="56678"/>
                  </a:cubicBezTo>
                  <a:cubicBezTo>
                    <a:pt y="6578" x="56839"/>
                    <a:pt y="6488" x="56997"/>
                    <a:pt y="6369" x="57150"/>
                  </a:cubicBezTo>
                  <a:lnTo>
                    <a:pt y="5629" x="57150"/>
                  </a:lnTo>
                  <a:cubicBezTo>
                    <a:pt y="5777" x="56998"/>
                    <a:pt y="5887" x="56845"/>
                    <a:pt y="5961" x="56691"/>
                  </a:cubicBezTo>
                  <a:cubicBezTo>
                    <a:pt y="6034" x="56536"/>
                    <a:pt y="6071" x="56377"/>
                    <a:pt y="6071" x="56212"/>
                  </a:cubicBezTo>
                  <a:cubicBezTo>
                    <a:pt y="6071" x="55928"/>
                    <a:pt y="5930" x="55707"/>
                    <a:pt y="5649" x="55548"/>
                  </a:cubicBezTo>
                  <a:cubicBezTo>
                    <a:pt y="5367" x="55388"/>
                    <a:pt y="4957" x="55300"/>
                    <a:pt y="4419" x="55281"/>
                  </a:cubicBezTo>
                  <a:lnTo>
                    <a:pt y="4419" x="57251"/>
                  </a:lnTo>
                  <a:lnTo>
                    <a:pt y="4036" x="57251"/>
                  </a:lnTo>
                  <a:cubicBezTo>
                    <a:pt y="3328" x="57251"/>
                    <a:pt y="2768" x="57149"/>
                    <a:pt y="2356" x="56944"/>
                  </a:cubicBezTo>
                  <a:cubicBezTo>
                    <a:pt y="1944" x="56740"/>
                    <a:pt y="1738" x="56463"/>
                    <a:pt y="1738" x="56112"/>
                  </a:cubicBezTo>
                  <a:close/>
                  <a:moveTo>
                    <a:pt y="1738" x="58782"/>
                  </a:moveTo>
                  <a:cubicBezTo>
                    <a:pt y="1738" x="58462"/>
                    <a:pt y="1860" x="58215"/>
                    <a:pt y="2103" x="58042"/>
                  </a:cubicBezTo>
                  <a:cubicBezTo>
                    <a:pt y="2347" x="57868"/>
                    <a:pt y="2692" x="57781"/>
                    <a:pt y="3140" x="57781"/>
                  </a:cubicBezTo>
                  <a:cubicBezTo>
                    <a:pt y="3508" x="57781"/>
                    <a:pt y="3798" x="57840"/>
                    <a:pt y="4009" x="57958"/>
                  </a:cubicBezTo>
                  <a:cubicBezTo>
                    <a:pt y="4220" x="58076"/>
                    <a:pt y="4376" x="58267"/>
                    <a:pt y="4478" x="58533"/>
                  </a:cubicBezTo>
                  <a:lnTo>
                    <a:pt y="4542" x="58682"/>
                  </a:lnTo>
                  <a:cubicBezTo>
                    <a:pt y="4647" x="58947"/>
                    <a:pt y="4756" x="59119"/>
                    <a:pt y="4869" x="59198"/>
                  </a:cubicBezTo>
                  <a:cubicBezTo>
                    <a:pt y="4982" x="59276"/>
                    <a:pt y="5145" x="59315"/>
                    <a:pt y="5357" x="59315"/>
                  </a:cubicBezTo>
                  <a:cubicBezTo>
                    <a:pt y="5587" x="59315"/>
                    <a:pt y="5765" x="59261"/>
                    <a:pt y="5891" x="59152"/>
                  </a:cubicBezTo>
                  <a:cubicBezTo>
                    <a:pt y="6017" x="59044"/>
                    <a:pt y="6080" x="58888"/>
                    <a:pt y="6080" x="58687"/>
                  </a:cubicBezTo>
                  <a:cubicBezTo>
                    <a:pt y="6080" x="58536"/>
                    <a:pt y="6042" x="58384"/>
                    <a:pt y="5967" x="58230"/>
                  </a:cubicBezTo>
                  <a:cubicBezTo>
                    <a:pt y="5892" x="58077"/>
                    <a:pt y="5779" x="57921"/>
                    <a:pt y="5629" x="57762"/>
                  </a:cubicBezTo>
                  <a:lnTo>
                    <a:pt y="6437" x="57762"/>
                  </a:lnTo>
                  <a:cubicBezTo>
                    <a:pt y="6536" x="57930"/>
                    <a:pt y="6610" x="58089"/>
                    <a:pt y="6660" x="58241"/>
                  </a:cubicBezTo>
                  <a:cubicBezTo>
                    <a:pt y="6709" x="58392"/>
                    <a:pt y="6734" x="58538"/>
                    <a:pt y="6734" x="58677"/>
                  </a:cubicBezTo>
                  <a:cubicBezTo>
                    <a:pt y="6734" x="59013"/>
                    <a:pt y="6605" x="59276"/>
                    <a:pt y="6347" x="59468"/>
                  </a:cubicBezTo>
                  <a:cubicBezTo>
                    <a:pt y="6090" x="59659"/>
                    <a:pt y="5740" x="59755"/>
                    <a:pt y="5298" x="59755"/>
                  </a:cubicBezTo>
                  <a:cubicBezTo>
                    <a:pt y="4910" x="59755"/>
                    <a:pt y="4608" x="59691"/>
                    <a:pt y="4391" x="59563"/>
                  </a:cubicBezTo>
                  <a:cubicBezTo>
                    <a:pt y="4174" x="59435"/>
                    <a:pt y="4006" x="59219"/>
                    <a:pt y="3888" x="58915"/>
                  </a:cubicBezTo>
                  <a:lnTo>
                    <a:pt y="3828" x="58768"/>
                  </a:lnTo>
                  <a:cubicBezTo>
                    <a:pt y="3735" x="58538"/>
                    <a:pt y="3636" x="58385"/>
                    <a:pt y="3533" x="58309"/>
                  </a:cubicBezTo>
                  <a:cubicBezTo>
                    <a:pt y="3429" x="58233"/>
                    <a:pt y="3287" x="58195"/>
                    <a:pt y="3106" x="58195"/>
                  </a:cubicBezTo>
                  <a:cubicBezTo>
                    <a:pt y="2868" x="58195"/>
                    <a:pt y="2689" x="58248"/>
                    <a:pt y="2570" x="58355"/>
                  </a:cubicBezTo>
                  <a:cubicBezTo>
                    <a:pt y="2452" x="58461"/>
                    <a:pt y="2392" x="58621"/>
                    <a:pt y="2392" x="58833"/>
                  </a:cubicBezTo>
                  <a:cubicBezTo>
                    <a:pt y="2392" x="58973"/>
                    <a:pt y="2420" x="59108"/>
                    <a:pt y="2477" x="59238"/>
                  </a:cubicBezTo>
                  <a:cubicBezTo>
                    <a:pt y="2534" x="59369"/>
                    <a:pt y="2619" x="59494"/>
                    <a:pt y="2732" x="59616"/>
                  </a:cubicBezTo>
                  <a:lnTo>
                    <a:pt y="1993" x="59616"/>
                  </a:lnTo>
                  <a:cubicBezTo>
                    <a:pt y="1908" x="59498"/>
                    <a:pt y="1844" x="59369"/>
                    <a:pt y="1802" x="59229"/>
                  </a:cubicBezTo>
                  <a:cubicBezTo>
                    <a:pt y="1759" x="59089"/>
                    <a:pt y="1738" x="58940"/>
                    <a:pt y="1738" x="58782"/>
                  </a:cubicBezTo>
                  <a:close/>
                  <a:moveTo>
                    <a:pt y="1852" x="1885"/>
                  </a:moveTo>
                  <a:lnTo>
                    <a:pt y="6534" x="2940"/>
                  </a:lnTo>
                  <a:lnTo>
                    <a:pt y="6891" x="2863"/>
                  </a:lnTo>
                  <a:cubicBezTo>
                    <a:pt y="7271" x="2784"/>
                    <a:pt y="7511" x="2711"/>
                    <a:pt y="7613" x="2646"/>
                  </a:cubicBezTo>
                  <a:cubicBezTo>
                    <a:pt y="7715" x="2581"/>
                    <a:pt y="7766" x="2489"/>
                    <a:pt y="7766" x="2371"/>
                  </a:cubicBezTo>
                  <a:lnTo>
                    <a:pt y="7766" x="2120"/>
                  </a:lnTo>
                  <a:lnTo>
                    <a:pt y="8421" x="2120"/>
                  </a:lnTo>
                  <a:lnTo>
                    <a:pt y="8421" x="2462"/>
                  </a:lnTo>
                  <a:cubicBezTo>
                    <a:pt y="8421" x="2655"/>
                    <a:pt y="8334" x="2808"/>
                    <a:pt y="8161" x="2923"/>
                  </a:cubicBezTo>
                  <a:cubicBezTo>
                    <a:pt y="7989" x="3038"/>
                    <a:pt y="7619" x="3156"/>
                    <a:pt y="7053" x="3277"/>
                  </a:cubicBezTo>
                  <a:lnTo>
                    <a:pt y="1852" x="4423"/>
                  </a:lnTo>
                  <a:lnTo>
                    <a:pt y="1852" x="3969"/>
                  </a:lnTo>
                  <a:lnTo>
                    <a:pt y="5574" x="3154"/>
                  </a:lnTo>
                  <a:lnTo>
                    <a:pt y="1852" x="2339"/>
                  </a:lnTo>
                  <a:close/>
                  <a:moveTo>
                    <a:pt y="1738" x="6262"/>
                  </a:moveTo>
                  <a:cubicBezTo>
                    <a:pt y="1738" x="6071"/>
                    <a:pt y="1806" x="5907"/>
                    <a:pt y="1944" x="5770"/>
                  </a:cubicBezTo>
                  <a:cubicBezTo>
                    <a:pt y="2081" x="5632"/>
                    <a:pt y="2291" x="5519"/>
                    <a:pt y="2575" x="5429"/>
                  </a:cubicBezTo>
                  <a:lnTo>
                    <a:pt y="1852" x="5429"/>
                  </a:lnTo>
                  <a:lnTo>
                    <a:pt y="1852" x="4998"/>
                  </a:lnTo>
                  <a:lnTo>
                    <a:pt y="8421" x="4998"/>
                  </a:lnTo>
                  <a:lnTo>
                    <a:pt y="8421" x="5429"/>
                  </a:lnTo>
                  <a:lnTo>
                    <a:pt y="5897" x="5429"/>
                  </a:lnTo>
                  <a:cubicBezTo>
                    <a:pt y="6180" x="5519"/>
                    <a:pt y="6391" x="5632"/>
                    <a:pt y="6528" x="5770"/>
                  </a:cubicBezTo>
                  <a:cubicBezTo>
                    <a:pt y="6665" x="5907"/>
                    <a:pt y="6734" x="6071"/>
                    <a:pt y="6734" x="6262"/>
                  </a:cubicBezTo>
                  <a:cubicBezTo>
                    <a:pt y="6734" x="6579"/>
                    <a:pt y="6505" x="6836"/>
                    <a:pt y="6046" x="7034"/>
                  </a:cubicBezTo>
                  <a:cubicBezTo>
                    <a:pt y="5587" x="7232"/>
                    <a:pt y="4984" x="7331"/>
                    <a:pt y="4236" x="7331"/>
                  </a:cubicBezTo>
                  <a:cubicBezTo>
                    <a:pt y="3488" x="7331"/>
                    <a:pt y="2885" x="7232"/>
                    <a:pt y="2426" x="7034"/>
                  </a:cubicBezTo>
                  <a:cubicBezTo>
                    <a:pt y="1967" x="6836"/>
                    <a:pt y="1738" x="6579"/>
                    <a:pt y="1738" x="62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y="462225" x="1430450"/>
              <a:ext cy="571025" cx="392400"/>
            </a:xfrm>
            <a:custGeom>
              <a:pathLst>
                <a:path w="15696" extrusionOk="0" fill="none" h="22841">
                  <a:moveTo>
                    <a:pt y="22840" x="1"/>
                  </a:moveTo>
                  <a:lnTo>
                    <a:pt y="0" x="15696"/>
                  </a:lnTo>
                </a:path>
              </a:pathLst>
            </a:custGeom>
            <a:noFill/>
            <a:ln w="49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y="324150" x="1890600"/>
              <a:ext cy="210525" cx="968625"/>
            </a:xfrm>
            <a:custGeom>
              <a:pathLst>
                <a:path w="38745" extrusionOk="0" h="8421">
                  <a:moveTo>
                    <a:pt y="0" x="8041"/>
                  </a:moveTo>
                  <a:lnTo>
                    <a:pt y="990" x="8041"/>
                  </a:lnTo>
                  <a:lnTo>
                    <a:pt y="990" x="8469"/>
                  </a:lnTo>
                  <a:lnTo>
                    <a:pt y="0" x="8469"/>
                  </a:lnTo>
                  <a:close/>
                  <a:moveTo>
                    <a:pt y="0" x="28526"/>
                  </a:moveTo>
                  <a:lnTo>
                    <a:pt y="990" x="28526"/>
                  </a:lnTo>
                  <a:lnTo>
                    <a:pt y="990" x="28954"/>
                  </a:lnTo>
                  <a:lnTo>
                    <a:pt y="0" x="28954"/>
                  </a:lnTo>
                  <a:close/>
                  <a:moveTo>
                    <a:pt y="0" x="32335"/>
                  </a:moveTo>
                  <a:lnTo>
                    <a:pt y="990" x="32335"/>
                  </a:lnTo>
                  <a:lnTo>
                    <a:pt y="990" x="32763"/>
                  </a:lnTo>
                  <a:lnTo>
                    <a:pt y="0" x="32763"/>
                  </a:lnTo>
                  <a:close/>
                  <a:moveTo>
                    <a:pt y="268" x="17760"/>
                  </a:moveTo>
                  <a:lnTo>
                    <a:pt y="2626" x="17760"/>
                  </a:lnTo>
                  <a:lnTo>
                    <a:pt y="2626" x="18156"/>
                  </a:lnTo>
                  <a:lnTo>
                    <a:pt y="268" x="18156"/>
                  </a:lnTo>
                  <a:close/>
                  <a:moveTo>
                    <a:pt y="268" x="18640"/>
                  </a:moveTo>
                  <a:lnTo>
                    <a:pt y="2626" x="18640"/>
                  </a:lnTo>
                  <a:lnTo>
                    <a:pt y="2626" x="19036"/>
                  </a:lnTo>
                  <a:lnTo>
                    <a:pt y="268" x="19036"/>
                  </a:lnTo>
                  <a:close/>
                  <a:moveTo>
                    <a:pt y="2401" x="24068"/>
                  </a:moveTo>
                  <a:cubicBezTo>
                    <a:pt y="2401" x="24279"/>
                    <a:pt y="2528" x="24448"/>
                    <a:pt y="2783" x="24576"/>
                  </a:cubicBezTo>
                  <a:cubicBezTo>
                    <a:pt y="3038" x="24704"/>
                    <a:pt y="3379" x="24770"/>
                    <a:pt y="3807" x="24773"/>
                  </a:cubicBezTo>
                  <a:lnTo>
                    <a:pt y="3811" x="23246"/>
                  </a:lnTo>
                  <a:cubicBezTo>
                    <a:pt y="3364" x="23268"/>
                    <a:pt y="3017" x="23350"/>
                    <a:pt y="2770" x="23494"/>
                  </a:cubicBezTo>
                  <a:cubicBezTo>
                    <a:pt y="2524" x="23637"/>
                    <a:pt y="2401" x="23829"/>
                    <a:pt y="2401" x="24068"/>
                  </a:cubicBezTo>
                  <a:close/>
                  <a:moveTo>
                    <a:pt y="2401" x="34670"/>
                  </a:moveTo>
                  <a:cubicBezTo>
                    <a:pt y="2401" x="34899"/>
                    <a:pt y="2566" x="35079"/>
                    <a:pt y="2896" x="35213"/>
                  </a:cubicBezTo>
                  <a:cubicBezTo>
                    <a:pt y="3226" x="35346"/>
                    <a:pt y="3673" x="35413"/>
                    <a:pt y="4236" x="35413"/>
                  </a:cubicBezTo>
                  <a:cubicBezTo>
                    <a:pt y="4803" x="35413"/>
                    <a:pt y="5250" x="35346"/>
                    <a:pt y="5579" x="35213"/>
                  </a:cubicBezTo>
                  <a:cubicBezTo>
                    <a:pt y="5907" x="35079"/>
                    <a:pt y="6071" x="34899"/>
                    <a:pt y="6071" x="34670"/>
                  </a:cubicBezTo>
                  <a:cubicBezTo>
                    <a:pt y="6071" x="34439"/>
                    <a:pt y="5908" x="34257"/>
                    <a:pt y="5581" x="34125"/>
                  </a:cubicBezTo>
                  <a:cubicBezTo>
                    <a:pt y="5254" x="33992"/>
                    <a:pt y="4805" x="33925"/>
                    <a:pt y="4236" x="33925"/>
                  </a:cubicBezTo>
                  <a:cubicBezTo>
                    <a:pt y="3667" x="33925"/>
                    <a:pt y="3219" x="33992"/>
                    <a:pt y="2892" x="34126"/>
                  </a:cubicBezTo>
                  <a:cubicBezTo>
                    <a:pt y="2564" x="34259"/>
                    <a:pt y="2401" x="34441"/>
                    <a:pt y="2401" x="34670"/>
                  </a:cubicBezTo>
                  <a:close/>
                  <a:moveTo>
                    <a:pt y="2392" x="6157"/>
                  </a:moveTo>
                  <a:cubicBezTo>
                    <a:pt y="2392" x="6384"/>
                    <a:pt y="2556" x="6562"/>
                    <a:pt y="2883" x="6692"/>
                  </a:cubicBezTo>
                  <a:cubicBezTo>
                    <a:pt y="3210" x="6821"/>
                    <a:pt y="3661" x="6886"/>
                    <a:pt y="4236" x="6886"/>
                  </a:cubicBezTo>
                  <a:cubicBezTo>
                    <a:pt y="4811" x="6886"/>
                    <a:pt y="5262" x="6821"/>
                    <a:pt y="5589" x="6692"/>
                  </a:cubicBezTo>
                  <a:cubicBezTo>
                    <a:pt y="5916" x="6562"/>
                    <a:pt y="6080" x="6384"/>
                    <a:pt y="6080" x="6157"/>
                  </a:cubicBezTo>
                  <a:cubicBezTo>
                    <a:pt y="6080" x="5931"/>
                    <a:pt y="5916" x="5752"/>
                    <a:pt y="5589" x="5623"/>
                  </a:cubicBezTo>
                  <a:cubicBezTo>
                    <a:pt y="5262" x="5493"/>
                    <a:pt y="4811" x="5428"/>
                    <a:pt y="4236" x="5428"/>
                  </a:cubicBezTo>
                  <a:cubicBezTo>
                    <a:pt y="3661" x="5428"/>
                    <a:pt y="3210" x="5493"/>
                    <a:pt y="2883" x="5623"/>
                  </a:cubicBezTo>
                  <a:cubicBezTo>
                    <a:pt y="2556" x="5752"/>
                    <a:pt y="2392" x="5931"/>
                    <a:pt y="2392" x="6157"/>
                  </a:cubicBezTo>
                  <a:close/>
                  <a:moveTo>
                    <a:pt y="4219" x="13599"/>
                  </a:moveTo>
                  <a:lnTo>
                    <a:pt y="4393" x="13599"/>
                  </a:lnTo>
                  <a:cubicBezTo>
                    <a:pt y="4903" x="13599"/>
                    <a:pt y="5312" x="13527"/>
                    <a:pt y="5619" x="13384"/>
                  </a:cubicBezTo>
                  <a:cubicBezTo>
                    <a:pt y="5926" x="13240"/>
                    <a:pt y="6080" x="13050"/>
                    <a:pt y="6080" x="12812"/>
                  </a:cubicBezTo>
                  <a:cubicBezTo>
                    <a:pt y="6080" x="12640"/>
                    <a:pt y="5999" x="12504"/>
                    <a:pt y="5836" x="12404"/>
                  </a:cubicBezTo>
                  <a:cubicBezTo>
                    <a:pt y="5673" x="12304"/>
                    <a:pt y="5453" x="12253"/>
                    <a:pt y="5175" x="12253"/>
                  </a:cubicBezTo>
                  <a:cubicBezTo>
                    <a:pt y="4827" x="12253"/>
                    <a:pt y="4580" x="12320"/>
                    <a:pt y="4436" x="12454"/>
                  </a:cubicBezTo>
                  <a:cubicBezTo>
                    <a:pt y="4291" x="12587"/>
                    <a:pt y="4219" x="12827"/>
                    <a:pt y="4219" x="13173"/>
                  </a:cubicBezTo>
                  <a:close/>
                  <a:moveTo>
                    <a:pt y="2392" x="20929"/>
                  </a:moveTo>
                  <a:cubicBezTo>
                    <a:pt y="2392" x="21155"/>
                    <a:pt y="2556" x="21334"/>
                    <a:pt y="2883" x="21464"/>
                  </a:cubicBezTo>
                  <a:cubicBezTo>
                    <a:pt y="3210" x="21595"/>
                    <a:pt y="3661" x="21660"/>
                    <a:pt y="4236" x="21660"/>
                  </a:cubicBezTo>
                  <a:cubicBezTo>
                    <a:pt y="4811" x="21660"/>
                    <a:pt y="5262" x="21595"/>
                    <a:pt y="5589" x="21464"/>
                  </a:cubicBezTo>
                  <a:cubicBezTo>
                    <a:pt y="5916" x="21334"/>
                    <a:pt y="6080" x="21155"/>
                    <a:pt y="6080" x="20929"/>
                  </a:cubicBezTo>
                  <a:cubicBezTo>
                    <a:pt y="6080" x="20702"/>
                    <a:pt y="5916" x="20524"/>
                    <a:pt y="5589" x="20395"/>
                  </a:cubicBezTo>
                  <a:cubicBezTo>
                    <a:pt y="5262" x="20265"/>
                    <a:pt y="4811" x="20200"/>
                    <a:pt y="4236" x="20200"/>
                  </a:cubicBezTo>
                  <a:cubicBezTo>
                    <a:pt y="3661" x="20200"/>
                    <a:pt y="3210" x="20265"/>
                    <a:pt y="2883" x="20395"/>
                  </a:cubicBezTo>
                  <a:cubicBezTo>
                    <a:pt y="2556" x="20524"/>
                    <a:pt y="2392" x="20702"/>
                    <a:pt y="2392" x="20929"/>
                  </a:cubicBezTo>
                  <a:close/>
                  <a:moveTo>
                    <a:pt y="502" x="315"/>
                  </a:moveTo>
                  <a:lnTo>
                    <a:pt y="1853" x="315"/>
                  </a:lnTo>
                  <a:lnTo>
                    <a:pt y="1853" x="1"/>
                  </a:lnTo>
                  <a:lnTo>
                    <a:pt y="2460" x="1"/>
                  </a:lnTo>
                  <a:lnTo>
                    <a:pt y="2460" x="315"/>
                  </a:lnTo>
                  <a:lnTo>
                    <a:pt y="5043" x="315"/>
                  </a:lnTo>
                  <a:cubicBezTo>
                    <a:pt y="5638" x="315"/>
                    <a:pt y="6048" x="378"/>
                    <a:pt y="6273" x="504"/>
                  </a:cubicBezTo>
                  <a:cubicBezTo>
                    <a:pt y="6498" x="629"/>
                    <a:pt y="6611" x="858"/>
                    <a:pt y="6611" x="1188"/>
                  </a:cubicBezTo>
                  <a:lnTo>
                    <a:pt y="6611" x="1628"/>
                  </a:lnTo>
                  <a:lnTo>
                    <a:pt y="5957" x="1628"/>
                  </a:lnTo>
                  <a:lnTo>
                    <a:pt y="5957" x="1188"/>
                  </a:lnTo>
                  <a:cubicBezTo>
                    <a:pt y="5957" x="1010"/>
                    <a:pt y="5902" x="891"/>
                    <a:pt y="5791" x="833"/>
                  </a:cubicBezTo>
                  <a:cubicBezTo>
                    <a:pt y="5681" x="775"/>
                    <a:pt y="5431" x="746"/>
                    <a:pt y="5043" x="746"/>
                  </a:cubicBezTo>
                  <a:lnTo>
                    <a:pt y="2460" x="746"/>
                  </a:lnTo>
                  <a:lnTo>
                    <a:pt y="2460" x="1628"/>
                  </a:lnTo>
                  <a:lnTo>
                    <a:pt y="1853" x="1628"/>
                  </a:lnTo>
                  <a:lnTo>
                    <a:pt y="1853" x="746"/>
                  </a:lnTo>
                  <a:lnTo>
                    <a:pt y="502" x="746"/>
                  </a:lnTo>
                  <a:close/>
                  <a:moveTo>
                    <a:pt y="1853" x="8041"/>
                  </a:moveTo>
                  <a:lnTo>
                    <a:pt y="6611" x="8041"/>
                  </a:lnTo>
                  <a:lnTo>
                    <a:pt y="6611" x="8469"/>
                  </a:lnTo>
                  <a:lnTo>
                    <a:pt y="1853" x="8469"/>
                  </a:lnTo>
                  <a:close/>
                  <a:moveTo>
                    <a:pt y="0" x="14910"/>
                  </a:moveTo>
                  <a:lnTo>
                    <a:pt y="6611" x="14910"/>
                  </a:lnTo>
                  <a:lnTo>
                    <a:pt y="6611" x="15338"/>
                  </a:lnTo>
                  <a:lnTo>
                    <a:pt y="0" x="15338"/>
                  </a:lnTo>
                  <a:close/>
                  <a:moveTo>
                    <a:pt y="1853" x="28526"/>
                  </a:moveTo>
                  <a:lnTo>
                    <a:pt y="6611" x="28526"/>
                  </a:lnTo>
                  <a:lnTo>
                    <a:pt y="6611" x="28954"/>
                  </a:lnTo>
                  <a:lnTo>
                    <a:pt y="1853" x="28954"/>
                  </a:lnTo>
                  <a:close/>
                  <a:moveTo>
                    <a:pt y="1853" x="32335"/>
                  </a:moveTo>
                  <a:lnTo>
                    <a:pt y="6611" x="32335"/>
                  </a:lnTo>
                  <a:lnTo>
                    <a:pt y="6611" x="32763"/>
                  </a:lnTo>
                  <a:lnTo>
                    <a:pt y="1853" x="32763"/>
                  </a:lnTo>
                  <a:close/>
                  <a:moveTo>
                    <a:pt y="1738" x="37834"/>
                  </a:moveTo>
                  <a:cubicBezTo>
                    <a:pt y="1738" x="37653"/>
                    <a:pt y="1809" x="37492"/>
                    <a:pt y="1950" x="37353"/>
                  </a:cubicBezTo>
                  <a:cubicBezTo>
                    <a:pt y="2092" x="37215"/>
                    <a:pt y="2306" x="37094"/>
                    <a:pt y="2592" x="36991"/>
                  </a:cubicBezTo>
                  <a:lnTo>
                    <a:pt y="1853" x="36991"/>
                  </a:lnTo>
                  <a:lnTo>
                    <a:pt y="1853" x="36561"/>
                  </a:lnTo>
                  <a:lnTo>
                    <a:pt y="6611" x="36561"/>
                  </a:lnTo>
                  <a:lnTo>
                    <a:pt y="6611" x="36991"/>
                  </a:lnTo>
                  <a:lnTo>
                    <a:pt y="3922" x="36991"/>
                  </a:lnTo>
                  <a:cubicBezTo>
                    <a:pt y="3457" x="36991"/>
                    <a:pt y="3090" x="37058"/>
                    <a:pt y="2821" x="37192"/>
                  </a:cubicBezTo>
                  <a:cubicBezTo>
                    <a:pt y="2552" x="37325"/>
                    <a:pt y="2418" x="37508"/>
                    <a:pt y="2418" x="37739"/>
                  </a:cubicBezTo>
                  <a:cubicBezTo>
                    <a:pt y="2418" x="37931"/>
                    <a:pt y="2530" x="38076"/>
                    <a:pt y="2753" x="38172"/>
                  </a:cubicBezTo>
                  <a:cubicBezTo>
                    <a:pt y="2977" x="38268"/>
                    <a:pt y="3314" x="38316"/>
                    <a:pt y="3765" x="38316"/>
                  </a:cubicBezTo>
                  <a:lnTo>
                    <a:pt y="6611" x="38316"/>
                  </a:lnTo>
                  <a:lnTo>
                    <a:pt y="6611" x="38745"/>
                  </a:lnTo>
                  <a:lnTo>
                    <a:pt y="3739" x="38745"/>
                  </a:lnTo>
                  <a:cubicBezTo>
                    <a:pt y="3082" x="38745"/>
                    <a:pt y="2584" x="38668"/>
                    <a:pt y="2246" x="38514"/>
                  </a:cubicBezTo>
                  <a:cubicBezTo>
                    <a:pt y="1907" x="38360"/>
                    <a:pt y="1738" x="38134"/>
                    <a:pt y="1738" x="37834"/>
                  </a:cubicBezTo>
                  <a:close/>
                  <a:moveTo>
                    <a:pt y="1738" x="10491"/>
                  </a:moveTo>
                  <a:cubicBezTo>
                    <a:pt y="1738" x="10084"/>
                    <a:pt y="1960" x="9764"/>
                    <a:pt y="2405" x="9530"/>
                  </a:cubicBezTo>
                  <a:cubicBezTo>
                    <a:pt y="2850" x="9297"/>
                    <a:pt y="3460" x="9180"/>
                    <a:pt y="4236" x="9180"/>
                  </a:cubicBezTo>
                  <a:cubicBezTo>
                    <a:pt y="5001" x="9180"/>
                    <a:pt y="5608" x="9295"/>
                    <a:pt y="6059" x="9527"/>
                  </a:cubicBezTo>
                  <a:cubicBezTo>
                    <a:pt y="6509" x="9758"/>
                    <a:pt y="6734" x="10070"/>
                    <a:pt y="6734" x="10463"/>
                  </a:cubicBezTo>
                  <a:cubicBezTo>
                    <a:pt y="6734" x="10607"/>
                    <a:pt y="6709" x="10743"/>
                    <a:pt y="6658" x="10871"/>
                  </a:cubicBezTo>
                  <a:cubicBezTo>
                    <a:pt y="6607" x="10999"/>
                    <a:pt y="6530" x="11123"/>
                    <a:pt y="6428" x="11243"/>
                  </a:cubicBezTo>
                  <a:lnTo>
                    <a:pt y="5706" x="11243"/>
                  </a:lnTo>
                  <a:cubicBezTo>
                    <a:pt y="5828" x="11122"/>
                    <a:pt y="5919" x="11000"/>
                    <a:pt y="5980" x="10878"/>
                  </a:cubicBezTo>
                  <a:cubicBezTo>
                    <a:pt y="6041" x="10756"/>
                    <a:pt y="6071" x="10633"/>
                    <a:pt y="6071" x="10509"/>
                  </a:cubicBezTo>
                  <a:cubicBezTo>
                    <a:pt y="6071" x="10231"/>
                    <a:pt y="5911" x="10016"/>
                    <a:pt y="5589" x="9862"/>
                  </a:cubicBezTo>
                  <a:cubicBezTo>
                    <a:pt y="5268" x="9708"/>
                    <a:pt y="4817" x="9631"/>
                    <a:pt y="4236" x="9631"/>
                  </a:cubicBezTo>
                  <a:cubicBezTo>
                    <a:pt y="3656" x="9631"/>
                    <a:pt y="3204" x="9708"/>
                    <a:pt y="2883" x="9862"/>
                  </a:cubicBezTo>
                  <a:cubicBezTo>
                    <a:pt y="2562" x="10016"/>
                    <a:pt y="2401" x="10231"/>
                    <a:pt y="2401" x="10509"/>
                  </a:cubicBezTo>
                  <a:cubicBezTo>
                    <a:pt y="2401" x="10633"/>
                    <a:pt y="2431" x="10756"/>
                    <a:pt y="2492" x="10878"/>
                  </a:cubicBezTo>
                  <a:cubicBezTo>
                    <a:pt y="2553" x="11000"/>
                    <a:pt y="2644" x="11122"/>
                    <a:pt y="2766" x="11243"/>
                  </a:cubicBezTo>
                  <a:lnTo>
                    <a:pt y="2035" x="11243"/>
                  </a:lnTo>
                  <a:cubicBezTo>
                    <a:pt y="1936" x="11125"/>
                    <a:pt y="1862" x="11003"/>
                    <a:pt y="1812" x="10877"/>
                  </a:cubicBezTo>
                  <a:cubicBezTo>
                    <a:pt y="1763" x="10751"/>
                    <a:pt y="1738" x="10623"/>
                    <a:pt y="1738" x="10491"/>
                  </a:cubicBezTo>
                  <a:close/>
                  <a:moveTo>
                    <a:pt y="1738" x="12903"/>
                  </a:moveTo>
                  <a:cubicBezTo>
                    <a:pt y="1738" x="12763"/>
                    <a:pt y="1766" x="12620"/>
                    <a:pt y="1821" x="12472"/>
                  </a:cubicBezTo>
                  <a:cubicBezTo>
                    <a:pt y="1876" x="12325"/>
                    <a:pt y="1959" x="12173"/>
                    <a:pt y="2069" x="12016"/>
                  </a:cubicBezTo>
                  <a:lnTo>
                    <a:pt y="2792" x="12016"/>
                  </a:lnTo>
                  <a:cubicBezTo>
                    <a:pt y="2661" x="12146"/>
                    <a:pt y="2564" x="12282"/>
                    <a:pt y="2499" x="12423"/>
                  </a:cubicBezTo>
                  <a:cubicBezTo>
                    <a:pt y="2433" x="12565"/>
                    <a:pt y="2401" x="12710"/>
                    <a:pt y="2401" x="12859"/>
                  </a:cubicBezTo>
                  <a:cubicBezTo>
                    <a:pt y="2401" x="13093"/>
                    <a:pt y="2499" x="13275"/>
                    <a:pt y="2696" x="13405"/>
                  </a:cubicBezTo>
                  <a:cubicBezTo>
                    <a:pt y="2893" x="13534"/>
                    <a:pt y="3171" x="13599"/>
                    <a:pt y="3531" x="13599"/>
                  </a:cubicBezTo>
                  <a:lnTo>
                    <a:pt y="3607" x="13599"/>
                  </a:lnTo>
                  <a:lnTo>
                    <a:pt y="3607" x="12998"/>
                  </a:lnTo>
                  <a:cubicBezTo>
                    <a:pt y="3607" x="12609"/>
                    <a:pt y="3743" x="12316"/>
                    <a:pt y="4015" x="12120"/>
                  </a:cubicBezTo>
                  <a:cubicBezTo>
                    <a:pt y="4287" x="11923"/>
                    <a:pt y="4691" x="11825"/>
                    <a:pt y="5226" x="11825"/>
                  </a:cubicBezTo>
                  <a:cubicBezTo>
                    <a:pt y="5685" x="11825"/>
                    <a:pt y="6051" x="11904"/>
                    <a:pt y="6324" x="12061"/>
                  </a:cubicBezTo>
                  <a:cubicBezTo>
                    <a:pt y="6598" x="12219"/>
                    <a:pt y="6734" x="12431"/>
                    <a:pt y="6734" x="12698"/>
                  </a:cubicBezTo>
                  <a:cubicBezTo>
                    <a:pt y="6734" x="12909"/>
                    <a:pt y="6666" x="13088"/>
                    <a:pt y="6528" x="13234"/>
                  </a:cubicBezTo>
                  <a:cubicBezTo>
                    <a:pt y="6391" x="13380"/>
                    <a:pt y="6178" x="13501"/>
                    <a:pt y="5889" x="13599"/>
                  </a:cubicBezTo>
                  <a:lnTo>
                    <a:pt y="6611" x="13599"/>
                  </a:lnTo>
                  <a:lnTo>
                    <a:pt y="6611" x="14028"/>
                  </a:lnTo>
                  <a:lnTo>
                    <a:pt y="3896" x="14028"/>
                  </a:lnTo>
                  <a:cubicBezTo>
                    <a:pt y="3171" x="14028"/>
                    <a:pt y="2630" x="13934"/>
                    <a:pt y="2273" x="13748"/>
                  </a:cubicBezTo>
                  <a:cubicBezTo>
                    <a:pt y="1916" x="13562"/>
                    <a:pt y="1738" x="13280"/>
                    <a:pt y="1738" x="12903"/>
                  </a:cubicBezTo>
                  <a:close/>
                  <a:moveTo>
                    <a:pt y="0" x="21660"/>
                  </a:moveTo>
                  <a:lnTo>
                    <a:pt y="2575" x="21660"/>
                  </a:lnTo>
                  <a:cubicBezTo>
                    <a:pt y="2292" x="21570"/>
                    <a:pt y="2081" x="21456"/>
                    <a:pt y="1944" x="21319"/>
                  </a:cubicBezTo>
                  <a:cubicBezTo>
                    <a:pt y="1807" x="21181"/>
                    <a:pt y="1738" x="21017"/>
                    <a:pt y="1738" x="20824"/>
                  </a:cubicBezTo>
                  <a:cubicBezTo>
                    <a:pt y="1738" x="20509"/>
                    <a:pt y="1967" x="20253"/>
                    <a:pt y="2426" x="20055"/>
                  </a:cubicBezTo>
                  <a:cubicBezTo>
                    <a:pt y="2885" x="19857"/>
                    <a:pt y="3488" x="19758"/>
                    <a:pt y="4236" x="19758"/>
                  </a:cubicBezTo>
                  <a:cubicBezTo>
                    <a:pt y="4984" x="19758"/>
                    <a:pt y="5587" x="19857"/>
                    <a:pt y="6046" x="20055"/>
                  </a:cubicBezTo>
                  <a:cubicBezTo>
                    <a:pt y="6505" x="20253"/>
                    <a:pt y="6734" x="20509"/>
                    <a:pt y="6734" x="20824"/>
                  </a:cubicBezTo>
                  <a:cubicBezTo>
                    <a:pt y="6734" x="21017"/>
                    <a:pt y="6666" x="21181"/>
                    <a:pt y="6528" x="21319"/>
                  </a:cubicBezTo>
                  <a:cubicBezTo>
                    <a:pt y="6391" x="21456"/>
                    <a:pt y="6181" x="21570"/>
                    <a:pt y="5897" x="21660"/>
                  </a:cubicBezTo>
                  <a:lnTo>
                    <a:pt y="6611" x="21660"/>
                  </a:lnTo>
                  <a:lnTo>
                    <a:pt y="6611" x="22088"/>
                  </a:lnTo>
                  <a:lnTo>
                    <a:pt y="0" x="22088"/>
                  </a:lnTo>
                  <a:close/>
                  <a:moveTo>
                    <a:pt y="1738" x="24063"/>
                  </a:moveTo>
                  <a:cubicBezTo>
                    <a:pt y="1738" x="23672"/>
                    <a:pt y="1967" x="23361"/>
                    <a:pt y="2424" x="23131"/>
                  </a:cubicBezTo>
                  <a:cubicBezTo>
                    <a:pt y="2882" x="22900"/>
                    <a:pt y="3500" x="22785"/>
                    <a:pt y="4279" x="22785"/>
                  </a:cubicBezTo>
                  <a:cubicBezTo>
                    <a:pt y="5032" x="22785"/>
                    <a:pt y="5630" x="22906"/>
                    <a:pt y="6071" x="23149"/>
                  </a:cubicBezTo>
                  <a:cubicBezTo>
                    <a:pt y="6513" x="23392"/>
                    <a:pt y="6734" x="23721"/>
                    <a:pt y="6734" x="24137"/>
                  </a:cubicBezTo>
                  <a:cubicBezTo>
                    <a:pt y="6734" x="24304"/>
                    <a:pt y="6703" x="24467"/>
                    <a:pt y="6641" x="24629"/>
                  </a:cubicBezTo>
                  <a:cubicBezTo>
                    <a:pt y="6578" x="24790"/>
                    <a:pt y="6488" x="24948"/>
                    <a:pt y="6369" x="25101"/>
                  </a:cubicBezTo>
                  <a:lnTo>
                    <a:pt y="5630" x="25101"/>
                  </a:lnTo>
                  <a:cubicBezTo>
                    <a:pt y="5777" x="24949"/>
                    <a:pt y="5887" x="24796"/>
                    <a:pt y="5961" x="24642"/>
                  </a:cubicBezTo>
                  <a:cubicBezTo>
                    <a:pt y="6035" x="24487"/>
                    <a:pt y="6071" x="24328"/>
                    <a:pt y="6071" x="24163"/>
                  </a:cubicBezTo>
                  <a:cubicBezTo>
                    <a:pt y="6071" x="23879"/>
                    <a:pt y="5931" x="23657"/>
                    <a:pt y="5649" x="23498"/>
                  </a:cubicBezTo>
                  <a:cubicBezTo>
                    <a:pt y="5367" x="23339"/>
                    <a:pt y="4957" x="23250"/>
                    <a:pt y="4419" x="23232"/>
                  </a:cubicBezTo>
                  <a:lnTo>
                    <a:pt y="4419" x="25201"/>
                  </a:lnTo>
                  <a:lnTo>
                    <a:pt y="4036" x="25201"/>
                  </a:lnTo>
                  <a:cubicBezTo>
                    <a:pt y="3328" x="25201"/>
                    <a:pt y="2768" x="25099"/>
                    <a:pt y="2356" x="24895"/>
                  </a:cubicBezTo>
                  <a:cubicBezTo>
                    <a:pt y="1944" x="24691"/>
                    <a:pt y="1738" x="24414"/>
                    <a:pt y="1738" x="24063"/>
                  </a:cubicBezTo>
                  <a:close/>
                  <a:moveTo>
                    <a:pt y="1738" x="27029"/>
                  </a:moveTo>
                  <a:cubicBezTo>
                    <a:pt y="1738" x="26622"/>
                    <a:pt y="1960" x="26302"/>
                    <a:pt y="2405" x="26068"/>
                  </a:cubicBezTo>
                  <a:cubicBezTo>
                    <a:pt y="2850" x="25835"/>
                    <a:pt y="3460" x="25718"/>
                    <a:pt y="4236" x="25718"/>
                  </a:cubicBezTo>
                  <a:cubicBezTo>
                    <a:pt y="5001" x="25718"/>
                    <a:pt y="5608" x="25833"/>
                    <a:pt y="6059" x="26065"/>
                  </a:cubicBezTo>
                  <a:cubicBezTo>
                    <a:pt y="6509" x="26296"/>
                    <a:pt y="6734" x="26608"/>
                    <a:pt y="6734" x="27001"/>
                  </a:cubicBezTo>
                  <a:cubicBezTo>
                    <a:pt y="6734" x="27145"/>
                    <a:pt y="6709" x="27281"/>
                    <a:pt y="6658" x="27409"/>
                  </a:cubicBezTo>
                  <a:cubicBezTo>
                    <a:pt y="6607" x="27537"/>
                    <a:pt y="6530" x="27661"/>
                    <a:pt y="6428" x="27781"/>
                  </a:cubicBezTo>
                  <a:lnTo>
                    <a:pt y="5706" x="27781"/>
                  </a:lnTo>
                  <a:cubicBezTo>
                    <a:pt y="5828" x="27660"/>
                    <a:pt y="5919" x="27538"/>
                    <a:pt y="5980" x="27416"/>
                  </a:cubicBezTo>
                  <a:cubicBezTo>
                    <a:pt y="6041" x="27294"/>
                    <a:pt y="6071" x="27171"/>
                    <a:pt y="6071" x="27047"/>
                  </a:cubicBezTo>
                  <a:cubicBezTo>
                    <a:pt y="6071" x="26769"/>
                    <a:pt y="5911" x="26554"/>
                    <a:pt y="5589" x="26400"/>
                  </a:cubicBezTo>
                  <a:cubicBezTo>
                    <a:pt y="5268" x="26246"/>
                    <a:pt y="4817" x="26169"/>
                    <a:pt y="4236" x="26169"/>
                  </a:cubicBezTo>
                  <a:cubicBezTo>
                    <a:pt y="3656" x="26169"/>
                    <a:pt y="3204" x="26246"/>
                    <a:pt y="2883" x="26400"/>
                  </a:cubicBezTo>
                  <a:cubicBezTo>
                    <a:pt y="2562" x="26554"/>
                    <a:pt y="2401" x="26769"/>
                    <a:pt y="2401" x="27047"/>
                  </a:cubicBezTo>
                  <a:cubicBezTo>
                    <a:pt y="2401" x="27171"/>
                    <a:pt y="2431" x="27294"/>
                    <a:pt y="2492" x="27416"/>
                  </a:cubicBezTo>
                  <a:cubicBezTo>
                    <a:pt y="2553" x="27538"/>
                    <a:pt y="2644" x="27660"/>
                    <a:pt y="2766" x="27781"/>
                  </a:cubicBezTo>
                  <a:lnTo>
                    <a:pt y="2035" x="27781"/>
                  </a:lnTo>
                  <a:cubicBezTo>
                    <a:pt y="1936" x="27663"/>
                    <a:pt y="1862" x="27541"/>
                    <a:pt y="1812" x="27415"/>
                  </a:cubicBezTo>
                  <a:cubicBezTo>
                    <a:pt y="1763" x="27289"/>
                    <a:pt y="1738" x="27160"/>
                    <a:pt y="1738" x="27029"/>
                  </a:cubicBezTo>
                  <a:close/>
                  <a:moveTo>
                    <a:pt y="1738" x="30680"/>
                  </a:moveTo>
                  <a:cubicBezTo>
                    <a:pt y="1738" x="30360"/>
                    <a:pt y="1860" x="30113"/>
                    <a:pt y="2103" x="29939"/>
                  </a:cubicBezTo>
                  <a:cubicBezTo>
                    <a:pt y="2347" x="29766"/>
                    <a:pt y="2693" x="29679"/>
                    <a:pt y="3140" x="29679"/>
                  </a:cubicBezTo>
                  <a:cubicBezTo>
                    <a:pt y="3508" x="29679"/>
                    <a:pt y="3798" x="29738"/>
                    <a:pt y="4009" x="29856"/>
                  </a:cubicBezTo>
                  <a:cubicBezTo>
                    <a:pt y="4220" x="29974"/>
                    <a:pt y="4376" x="30165"/>
                    <a:pt y="4478" x="30431"/>
                  </a:cubicBezTo>
                  <a:lnTo>
                    <a:pt y="4542" x="30580"/>
                  </a:lnTo>
                  <a:cubicBezTo>
                    <a:pt y="4647" x="30845"/>
                    <a:pt y="4756" x="31017"/>
                    <a:pt y="4869" x="31095"/>
                  </a:cubicBezTo>
                  <a:cubicBezTo>
                    <a:pt y="4982" x="31174"/>
                    <a:pt y="5145" x="31213"/>
                    <a:pt y="5358" x="31213"/>
                  </a:cubicBezTo>
                  <a:cubicBezTo>
                    <a:pt y="5587" x="31213"/>
                    <a:pt y="5765" x="31159"/>
                    <a:pt y="5891" x="31050"/>
                  </a:cubicBezTo>
                  <a:cubicBezTo>
                    <a:pt y="6017" x="30941"/>
                    <a:pt y="6080" x="30786"/>
                    <a:pt y="6080" x="30584"/>
                  </a:cubicBezTo>
                  <a:cubicBezTo>
                    <a:pt y="6080" x="30434"/>
                    <a:pt y="6042" x="30282"/>
                    <a:pt y="5967" x="30128"/>
                  </a:cubicBezTo>
                  <a:cubicBezTo>
                    <a:pt y="5892" x="29974"/>
                    <a:pt y="5780" x="29818"/>
                    <a:pt y="5630" x="29660"/>
                  </a:cubicBezTo>
                  <a:lnTo>
                    <a:pt y="6437" x="29660"/>
                  </a:lnTo>
                  <a:cubicBezTo>
                    <a:pt y="6536" x="29828"/>
                    <a:pt y="6610" x="29987"/>
                    <a:pt y="6660" x="30139"/>
                  </a:cubicBezTo>
                  <a:cubicBezTo>
                    <a:pt y="6709" x="30290"/>
                    <a:pt y="6734" x="30435"/>
                    <a:pt y="6734" x="30575"/>
                  </a:cubicBezTo>
                  <a:cubicBezTo>
                    <a:pt y="6734" x="30910"/>
                    <a:pt y="6605" x="31174"/>
                    <a:pt y="6348" x="31366"/>
                  </a:cubicBezTo>
                  <a:cubicBezTo>
                    <a:pt y="6090" x="31557"/>
                    <a:pt y="5740" x="31653"/>
                    <a:pt y="5298" x="31653"/>
                  </a:cubicBezTo>
                  <a:cubicBezTo>
                    <a:pt y="4910" x="31653"/>
                    <a:pt y="4608" x="31589"/>
                    <a:pt y="4391" x="31461"/>
                  </a:cubicBezTo>
                  <a:cubicBezTo>
                    <a:pt y="4175" x="31333"/>
                    <a:pt y="4007" x="31117"/>
                    <a:pt y="3888" x="30813"/>
                  </a:cubicBezTo>
                  <a:lnTo>
                    <a:pt y="3828" x="30666"/>
                  </a:lnTo>
                  <a:cubicBezTo>
                    <a:pt y="3735" x="30436"/>
                    <a:pt y="3636" x="30283"/>
                    <a:pt y="3533" x="30207"/>
                  </a:cubicBezTo>
                  <a:cubicBezTo>
                    <a:pt y="3430" x="30131"/>
                    <a:pt y="3287" x="30093"/>
                    <a:pt y="3106" x="30093"/>
                  </a:cubicBezTo>
                  <a:cubicBezTo>
                    <a:pt y="2868" x="30093"/>
                    <a:pt y="2690" x="30146"/>
                    <a:pt y="2571" x="30253"/>
                  </a:cubicBezTo>
                  <a:cubicBezTo>
                    <a:pt y="2452" x="30359"/>
                    <a:pt y="2392" x="30518"/>
                    <a:pt y="2392" x="30731"/>
                  </a:cubicBezTo>
                  <a:cubicBezTo>
                    <a:pt y="2392" x="30871"/>
                    <a:pt y="2421" x="31006"/>
                    <a:pt y="2477" x="31136"/>
                  </a:cubicBezTo>
                  <a:cubicBezTo>
                    <a:pt y="2534" x="31267"/>
                    <a:pt y="2619" x="31392"/>
                    <a:pt y="2732" x="31513"/>
                  </a:cubicBezTo>
                  <a:lnTo>
                    <a:pt y="1993" x="31513"/>
                  </a:lnTo>
                  <a:cubicBezTo>
                    <a:pt y="1908" x="31395"/>
                    <a:pt y="1844" x="31267"/>
                    <a:pt y="1802" x="31127"/>
                  </a:cubicBezTo>
                  <a:cubicBezTo>
                    <a:pt y="1759" x="30987"/>
                    <a:pt y="1738" x="30838"/>
                    <a:pt y="1738" x="30680"/>
                  </a:cubicBezTo>
                  <a:close/>
                  <a:moveTo>
                    <a:pt y="1738" x="34670"/>
                  </a:moveTo>
                  <a:cubicBezTo>
                    <a:pt y="1738" x="34296"/>
                    <a:pt y="1959" x="34003"/>
                    <a:pt y="2401" x="33792"/>
                  </a:cubicBezTo>
                  <a:cubicBezTo>
                    <a:pt y="2843" x="33580"/>
                    <a:pt y="3454" x="33474"/>
                    <a:pt y="4236" x="33474"/>
                  </a:cubicBezTo>
                  <a:cubicBezTo>
                    <a:pt y="5015" x="33474"/>
                    <a:pt y="5626" x="33580"/>
                    <a:pt y="6069" x="33792"/>
                  </a:cubicBezTo>
                  <a:cubicBezTo>
                    <a:pt y="6513" x="34003"/>
                    <a:pt y="6734" x="34296"/>
                    <a:pt y="6734" x="34670"/>
                  </a:cubicBezTo>
                  <a:cubicBezTo>
                    <a:pt y="6734" x="35043"/>
                    <a:pt y="6513" x="35336"/>
                    <a:pt y="6069" x="35548"/>
                  </a:cubicBezTo>
                  <a:cubicBezTo>
                    <a:pt y="5626" x="35761"/>
                    <a:pt y="5015" x="35867"/>
                    <a:pt y="4236" x="35867"/>
                  </a:cubicBezTo>
                  <a:cubicBezTo>
                    <a:pt y="3454" x="35867"/>
                    <a:pt y="2843" x="35761"/>
                    <a:pt y="2401" x="35548"/>
                  </a:cubicBezTo>
                  <a:cubicBezTo>
                    <a:pt y="1959" x="35336"/>
                    <a:pt y="1738" x="35043"/>
                    <a:pt y="1738" x="34670"/>
                  </a:cubicBezTo>
                  <a:close/>
                  <a:moveTo>
                    <a:pt y="1853" x="1885"/>
                  </a:moveTo>
                  <a:lnTo>
                    <a:pt y="6535" x="2939"/>
                  </a:lnTo>
                  <a:lnTo>
                    <a:pt y="6891" x="2863"/>
                  </a:lnTo>
                  <a:cubicBezTo>
                    <a:pt y="7271" x="2783"/>
                    <a:pt y="7512" x="2711"/>
                    <a:pt y="7614" x="2646"/>
                  </a:cubicBezTo>
                  <a:cubicBezTo>
                    <a:pt y="7716" x="2581"/>
                    <a:pt y="7767" x="2489"/>
                    <a:pt y="7767" x="2371"/>
                  </a:cubicBezTo>
                  <a:lnTo>
                    <a:pt y="7767" x="2120"/>
                  </a:lnTo>
                  <a:lnTo>
                    <a:pt y="8421" x="2120"/>
                  </a:lnTo>
                  <a:lnTo>
                    <a:pt y="8421" x="2462"/>
                  </a:lnTo>
                  <a:cubicBezTo>
                    <a:pt y="8421" x="2655"/>
                    <a:pt y="8334" x="2808"/>
                    <a:pt y="8162" x="2923"/>
                  </a:cubicBezTo>
                  <a:cubicBezTo>
                    <a:pt y="7989" x="3038"/>
                    <a:pt y="7619" x="3156"/>
                    <a:pt y="7053" x="3277"/>
                  </a:cubicBezTo>
                  <a:lnTo>
                    <a:pt y="1853" x="4422"/>
                  </a:lnTo>
                  <a:lnTo>
                    <a:pt y="1853" x="3968"/>
                  </a:lnTo>
                  <a:lnTo>
                    <a:pt y="5574" x="3154"/>
                  </a:lnTo>
                  <a:lnTo>
                    <a:pt y="1853" x="2339"/>
                  </a:lnTo>
                  <a:close/>
                  <a:moveTo>
                    <a:pt y="1738" x="6262"/>
                  </a:moveTo>
                  <a:cubicBezTo>
                    <a:pt y="1738" x="6071"/>
                    <a:pt y="1807" x="5907"/>
                    <a:pt y="1944" x="5770"/>
                  </a:cubicBezTo>
                  <a:cubicBezTo>
                    <a:pt y="2081" x="5632"/>
                    <a:pt y="2292" x="5518"/>
                    <a:pt y="2575" x="5428"/>
                  </a:cubicBezTo>
                  <a:lnTo>
                    <a:pt y="1853" x="5428"/>
                  </a:lnTo>
                  <a:lnTo>
                    <a:pt y="1853" x="4998"/>
                  </a:lnTo>
                  <a:lnTo>
                    <a:pt y="8421" x="4998"/>
                  </a:lnTo>
                  <a:lnTo>
                    <a:pt y="8421" x="5428"/>
                  </a:lnTo>
                  <a:lnTo>
                    <a:pt y="5897" x="5428"/>
                  </a:lnTo>
                  <a:cubicBezTo>
                    <a:pt y="6181" x="5518"/>
                    <a:pt y="6391" x="5632"/>
                    <a:pt y="6528" x="5770"/>
                  </a:cubicBezTo>
                  <a:cubicBezTo>
                    <a:pt y="6666" x="5907"/>
                    <a:pt y="6734" x="6071"/>
                    <a:pt y="6734" x="6262"/>
                  </a:cubicBezTo>
                  <a:cubicBezTo>
                    <a:pt y="6734" x="6579"/>
                    <a:pt y="6505" x="6836"/>
                    <a:pt y="6046" x="7034"/>
                  </a:cubicBezTo>
                  <a:cubicBezTo>
                    <a:pt y="5587" x="7232"/>
                    <a:pt y="4984" x="7331"/>
                    <a:pt y="4236" x="7331"/>
                  </a:cubicBezTo>
                  <a:cubicBezTo>
                    <a:pt y="3488" x="7331"/>
                    <a:pt y="2885" x="7232"/>
                    <a:pt y="2426" x="7034"/>
                  </a:cubicBezTo>
                  <a:cubicBezTo>
                    <a:pt y="1967" x="6836"/>
                    <a:pt y="1738" x="6579"/>
                    <a:pt y="1738" x="62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y="550725" x="1898225"/>
              <a:ext cy="210550" cx="1027500"/>
            </a:xfrm>
            <a:custGeom>
              <a:pathLst>
                <a:path w="41100" extrusionOk="0" h="8422">
                  <a:moveTo>
                    <a:pt y="1" x="10345"/>
                  </a:moveTo>
                  <a:lnTo>
                    <a:pt y="991" x="10345"/>
                  </a:lnTo>
                  <a:lnTo>
                    <a:pt y="991" x="10773"/>
                  </a:lnTo>
                  <a:lnTo>
                    <a:pt y="1" x="10773"/>
                  </a:lnTo>
                  <a:close/>
                  <a:moveTo>
                    <a:pt y="269" x="17728"/>
                  </a:moveTo>
                  <a:lnTo>
                    <a:pt y="2626" x="17728"/>
                  </a:lnTo>
                  <a:lnTo>
                    <a:pt y="2626" x="18124"/>
                  </a:lnTo>
                  <a:lnTo>
                    <a:pt y="269" x="18124"/>
                  </a:lnTo>
                  <a:close/>
                  <a:moveTo>
                    <a:pt y="269" x="18608"/>
                  </a:moveTo>
                  <a:lnTo>
                    <a:pt y="2626" x="18608"/>
                  </a:lnTo>
                  <a:lnTo>
                    <a:pt y="2626" x="19004"/>
                  </a:lnTo>
                  <a:lnTo>
                    <a:pt y="269" x="19004"/>
                  </a:lnTo>
                  <a:close/>
                  <a:moveTo>
                    <a:pt y="2401" x="37461"/>
                  </a:moveTo>
                  <a:cubicBezTo>
                    <a:pt y="2401" x="37672"/>
                    <a:pt y="2529" x="37841"/>
                    <a:pt y="2784" x="37969"/>
                  </a:cubicBezTo>
                  <a:cubicBezTo>
                    <a:pt y="3039" x="38097"/>
                    <a:pt y="3380" x="38163"/>
                    <a:pt y="3808" x="38166"/>
                  </a:cubicBezTo>
                  <a:lnTo>
                    <a:pt y="3812" x="36639"/>
                  </a:lnTo>
                  <a:cubicBezTo>
                    <a:pt y="3364" x="36660"/>
                    <a:pt y="3017" x="36743"/>
                    <a:pt y="2771" x="36887"/>
                  </a:cubicBezTo>
                  <a:cubicBezTo>
                    <a:pt y="2524" x="37030"/>
                    <a:pt y="2401" x="37222"/>
                    <a:pt y="2401" x="37461"/>
                  </a:cubicBezTo>
                  <a:close/>
                  <a:moveTo>
                    <a:pt y="2393" x="15677"/>
                  </a:moveTo>
                  <a:cubicBezTo>
                    <a:pt y="2393" x="15908"/>
                    <a:pt y="2549" x="16088"/>
                    <a:pt y="2860" x="16216"/>
                  </a:cubicBezTo>
                  <a:cubicBezTo>
                    <a:pt y="3172" x="16344"/>
                    <a:pt y="3611" x="16408"/>
                    <a:pt y="4177" x="16408"/>
                  </a:cubicBezTo>
                  <a:cubicBezTo>
                    <a:pt y="4741" x="16408"/>
                    <a:pt y="5178" x="16344"/>
                    <a:pt y="5490" x="16216"/>
                  </a:cubicBezTo>
                  <a:cubicBezTo>
                    <a:pt y="5801" x="16088"/>
                    <a:pt y="5957" x="15908"/>
                    <a:pt y="5957" x="15677"/>
                  </a:cubicBezTo>
                  <a:cubicBezTo>
                    <a:pt y="5957" x="15447"/>
                    <a:pt y="5801" x="15268"/>
                    <a:pt y="5490" x="15140"/>
                  </a:cubicBezTo>
                  <a:cubicBezTo>
                    <a:pt y="5178" x="15012"/>
                    <a:pt y="4741" x="14948"/>
                    <a:pt y="4177" x="14948"/>
                  </a:cubicBezTo>
                  <a:cubicBezTo>
                    <a:pt y="3611" x="14948"/>
                    <a:pt y="3172" x="15012"/>
                    <a:pt y="2860" x="15140"/>
                  </a:cubicBezTo>
                  <a:cubicBezTo>
                    <a:pt y="2549" x="15268"/>
                    <a:pt y="2393" x="15447"/>
                    <a:pt y="2393" x="15677"/>
                  </a:cubicBezTo>
                  <a:close/>
                  <a:moveTo>
                    <a:pt y="2401" x="27083"/>
                  </a:moveTo>
                  <a:cubicBezTo>
                    <a:pt y="2401" x="27312"/>
                    <a:pt y="2566" x="27492"/>
                    <a:pt y="2896" x="27626"/>
                  </a:cubicBezTo>
                  <a:cubicBezTo>
                    <a:pt y="3226" x="27759"/>
                    <a:pt y="3673" x="27826"/>
                    <a:pt y="4237" x="27826"/>
                  </a:cubicBezTo>
                  <a:cubicBezTo>
                    <a:pt y="4803" x="27826"/>
                    <a:pt y="5251" x="27759"/>
                    <a:pt y="5579" x="27626"/>
                  </a:cubicBezTo>
                  <a:cubicBezTo>
                    <a:pt y="5908" x="27492"/>
                    <a:pt y="6072" x="27312"/>
                    <a:pt y="6072" x="27083"/>
                  </a:cubicBezTo>
                  <a:cubicBezTo>
                    <a:pt y="6072" x="26852"/>
                    <a:pt y="5908" x="26670"/>
                    <a:pt y="5581" x="26538"/>
                  </a:cubicBezTo>
                  <a:cubicBezTo>
                    <a:pt y="5254" x="26405"/>
                    <a:pt y="4806" x="26338"/>
                    <a:pt y="4237" x="26338"/>
                  </a:cubicBezTo>
                  <a:cubicBezTo>
                    <a:pt y="3667" x="26338"/>
                    <a:pt y="3219" x="26405"/>
                    <a:pt y="2892" x="26539"/>
                  </a:cubicBezTo>
                  <a:cubicBezTo>
                    <a:pt y="2565" x="26672"/>
                    <a:pt y="2401" x="26854"/>
                    <a:pt y="2401" x="27083"/>
                  </a:cubicBezTo>
                  <a:close/>
                  <a:moveTo>
                    <a:pt y="4220" x="6273"/>
                  </a:moveTo>
                  <a:lnTo>
                    <a:pt y="4394" x="6273"/>
                  </a:lnTo>
                  <a:cubicBezTo>
                    <a:pt y="4904" x="6273"/>
                    <a:pt y="5312" x="6201"/>
                    <a:pt y="5619" x="6058"/>
                  </a:cubicBezTo>
                  <a:cubicBezTo>
                    <a:pt y="5927" x="5914"/>
                    <a:pt y="6080" x="5724"/>
                    <a:pt y="6080" x="5486"/>
                  </a:cubicBezTo>
                  <a:cubicBezTo>
                    <a:pt y="6080" x="5314"/>
                    <a:pt y="5999" x="5178"/>
                    <a:pt y="5836" x="5078"/>
                  </a:cubicBezTo>
                  <a:cubicBezTo>
                    <a:pt y="5673" x="4978"/>
                    <a:pt y="5453" x="4927"/>
                    <a:pt y="5176" x="4927"/>
                  </a:cubicBezTo>
                  <a:cubicBezTo>
                    <a:pt y="4827" x="4927"/>
                    <a:pt y="4581" x="4994"/>
                    <a:pt y="4436" x="5128"/>
                  </a:cubicBezTo>
                  <a:cubicBezTo>
                    <a:pt y="4292" x="5261"/>
                    <a:pt y="4220" x="5501"/>
                    <a:pt y="4220" x="5847"/>
                  </a:cubicBezTo>
                  <a:close/>
                  <a:moveTo>
                    <a:pt y="2393" x="29975"/>
                  </a:moveTo>
                  <a:cubicBezTo>
                    <a:pt y="2393" x="30201"/>
                    <a:pt y="2556" x="30380"/>
                    <a:pt y="2883" x="30510"/>
                  </a:cubicBezTo>
                  <a:cubicBezTo>
                    <a:pt y="3211" x="30641"/>
                    <a:pt y="3662" x="30706"/>
                    <a:pt y="4237" x="30706"/>
                  </a:cubicBezTo>
                  <a:cubicBezTo>
                    <a:pt y="4812" x="30706"/>
                    <a:pt y="5263" x="30641"/>
                    <a:pt y="5590" x="30510"/>
                  </a:cubicBezTo>
                  <a:cubicBezTo>
                    <a:pt y="5917" x="30380"/>
                    <a:pt y="6080" x="30201"/>
                    <a:pt y="6080" x="29975"/>
                  </a:cubicBezTo>
                  <a:cubicBezTo>
                    <a:pt y="6080" x="29748"/>
                    <a:pt y="5917" x="29570"/>
                    <a:pt y="5590" x="29441"/>
                  </a:cubicBezTo>
                  <a:cubicBezTo>
                    <a:pt y="5263" x="29311"/>
                    <a:pt y="4812" x="29246"/>
                    <a:pt y="4237" x="29246"/>
                  </a:cubicBezTo>
                  <a:cubicBezTo>
                    <a:pt y="3662" x="29246"/>
                    <a:pt y="3211" x="29311"/>
                    <a:pt y="2883" x="29441"/>
                  </a:cubicBezTo>
                  <a:cubicBezTo>
                    <a:pt y="2556" x="29570"/>
                    <a:pt y="2393" x="29748"/>
                    <a:pt y="2393" x="29975"/>
                  </a:cubicBezTo>
                  <a:close/>
                  <a:moveTo>
                    <a:pt y="1739" x="1270"/>
                  </a:moveTo>
                  <a:cubicBezTo>
                    <a:pt y="1739" x="1082"/>
                    <a:pt y="1808" x="920"/>
                    <a:pt y="1947" x="783"/>
                  </a:cubicBezTo>
                  <a:cubicBezTo>
                    <a:pt y="2085" x="646"/>
                    <a:pt y="2301" x="529"/>
                    <a:pt y="2592" x="431"/>
                  </a:cubicBezTo>
                  <a:lnTo>
                    <a:pt y="1853" x="431"/>
                  </a:lnTo>
                  <a:lnTo>
                    <a:pt y="1853" x="1"/>
                  </a:lnTo>
                  <a:lnTo>
                    <a:pt y="6611" x="1"/>
                  </a:lnTo>
                  <a:lnTo>
                    <a:pt y="6611" x="431"/>
                  </a:lnTo>
                  <a:lnTo>
                    <a:pt y="3922" x="431"/>
                  </a:lnTo>
                  <a:cubicBezTo>
                    <a:pt y="3461" x="431"/>
                    <a:pt y="3094" x="496"/>
                    <a:pt y="2824" x="625"/>
                  </a:cubicBezTo>
                  <a:cubicBezTo>
                    <a:pt y="2553" x="754"/>
                    <a:pt y="2418" x="927"/>
                    <a:pt y="2418" x="1146"/>
                  </a:cubicBezTo>
                  <a:cubicBezTo>
                    <a:pt y="2418" x="1331"/>
                    <a:pt y="2528" x="1468"/>
                    <a:pt y="2747" x="1556"/>
                  </a:cubicBezTo>
                  <a:cubicBezTo>
                    <a:pt y="2967" x="1644"/>
                    <a:pt y="3306" x="1689"/>
                    <a:pt y="3765" x="1689"/>
                  </a:cubicBezTo>
                  <a:lnTo>
                    <a:pt y="6611" x="1689"/>
                  </a:lnTo>
                  <a:lnTo>
                    <a:pt y="6611" x="2119"/>
                  </a:lnTo>
                  <a:lnTo>
                    <a:pt y="3922" x="2119"/>
                  </a:lnTo>
                  <a:cubicBezTo>
                    <a:pt y="3458" x="2119"/>
                    <a:pt y="3091" x="2184"/>
                    <a:pt y="2822" x="2313"/>
                  </a:cubicBezTo>
                  <a:cubicBezTo>
                    <a:pt y="2553" x="2441"/>
                    <a:pt y="2418" x="2617"/>
                    <a:pt y="2418" x="2839"/>
                  </a:cubicBezTo>
                  <a:cubicBezTo>
                    <a:pt y="2418" x="3020"/>
                    <a:pt y="2529" x="3155"/>
                    <a:pt y="2750" x="3244"/>
                  </a:cubicBezTo>
                  <a:cubicBezTo>
                    <a:pt y="2971" x="3332"/>
                    <a:pt y="3309" x="3377"/>
                    <a:pt y="3765" x="3377"/>
                  </a:cubicBezTo>
                  <a:lnTo>
                    <a:pt y="6611" x="3377"/>
                  </a:lnTo>
                  <a:lnTo>
                    <a:pt y="6611" x="3807"/>
                  </a:lnTo>
                  <a:lnTo>
                    <a:pt y="3740" x="3807"/>
                  </a:lnTo>
                  <a:cubicBezTo>
                    <a:pt y="3099" x="3807"/>
                    <a:pt y="2606" x="3734"/>
                    <a:pt y="2259" x="3586"/>
                  </a:cubicBezTo>
                  <a:cubicBezTo>
                    <a:pt y="1912" x="3439"/>
                    <a:pt y="1739" x="3229"/>
                    <a:pt y="1739" x="2958"/>
                  </a:cubicBezTo>
                  <a:cubicBezTo>
                    <a:pt y="1739" x="2756"/>
                    <a:pt y="1822" x="2580"/>
                    <a:pt y="1989" x="2431"/>
                  </a:cubicBezTo>
                  <a:cubicBezTo>
                    <a:pt y="2156" x="2282"/>
                    <a:pt y="2415" x="2154"/>
                    <a:pt y="2767" x="2047"/>
                  </a:cubicBezTo>
                  <a:cubicBezTo>
                    <a:pt y="2432" x="1984"/>
                    <a:pt y="2177" x="1885"/>
                    <a:pt y="2002" x="1753"/>
                  </a:cubicBezTo>
                  <a:cubicBezTo>
                    <a:pt y="1826" x="1620"/>
                    <a:pt y="1739" x="1459"/>
                    <a:pt y="1739" x="1270"/>
                  </a:cubicBezTo>
                  <a:close/>
                  <a:moveTo>
                    <a:pt y="1" x="7568"/>
                  </a:moveTo>
                  <a:lnTo>
                    <a:pt y="6611" x="7568"/>
                  </a:lnTo>
                  <a:lnTo>
                    <a:pt y="6611" x="7998"/>
                  </a:lnTo>
                  <a:lnTo>
                    <a:pt y="4288" x="7998"/>
                  </a:lnTo>
                  <a:lnTo>
                    <a:pt y="6611" x="9323"/>
                  </a:lnTo>
                  <a:lnTo>
                    <a:pt y="6611" x="9882"/>
                  </a:lnTo>
                  <a:lnTo>
                    <a:pt y="4079" x="8441"/>
                  </a:lnTo>
                  <a:lnTo>
                    <a:pt y="1853" x="9824"/>
                  </a:lnTo>
                  <a:lnTo>
                    <a:pt y="1853" x="9277"/>
                  </a:lnTo>
                  <a:lnTo>
                    <a:pt y="3905" x="7998"/>
                  </a:lnTo>
                  <a:lnTo>
                    <a:pt y="1" x="7998"/>
                  </a:lnTo>
                  <a:close/>
                  <a:moveTo>
                    <a:pt y="1853" x="10345"/>
                  </a:moveTo>
                  <a:lnTo>
                    <a:pt y="6611" x="10345"/>
                  </a:lnTo>
                  <a:lnTo>
                    <a:pt y="6611" x="10773"/>
                  </a:lnTo>
                  <a:lnTo>
                    <a:pt y="1853" x="10773"/>
                  </a:lnTo>
                  <a:close/>
                  <a:moveTo>
                    <a:pt y="1739" x="12927"/>
                  </a:moveTo>
                  <a:cubicBezTo>
                    <a:pt y="1739" x="12746"/>
                    <a:pt y="1809" x="12585"/>
                    <a:pt y="1951" x="12446"/>
                  </a:cubicBezTo>
                  <a:cubicBezTo>
                    <a:pt y="2093" x="12308"/>
                    <a:pt y="2306" x="12187"/>
                    <a:pt y="2592" x="12084"/>
                  </a:cubicBezTo>
                  <a:lnTo>
                    <a:pt y="1853" x="12084"/>
                  </a:lnTo>
                  <a:lnTo>
                    <a:pt y="1853" x="11654"/>
                  </a:lnTo>
                  <a:lnTo>
                    <a:pt y="6611" x="11654"/>
                  </a:lnTo>
                  <a:lnTo>
                    <a:pt y="6611" x="12084"/>
                  </a:lnTo>
                  <a:lnTo>
                    <a:pt y="3922" x="12084"/>
                  </a:lnTo>
                  <a:cubicBezTo>
                    <a:pt y="3458" x="12084"/>
                    <a:pt y="3091" x="12151"/>
                    <a:pt y="2822" x="12285"/>
                  </a:cubicBezTo>
                  <a:cubicBezTo>
                    <a:pt y="2553" x="12418"/>
                    <a:pt y="2418" x="12601"/>
                    <a:pt y="2418" x="12832"/>
                  </a:cubicBezTo>
                  <a:cubicBezTo>
                    <a:pt y="2418" x="13024"/>
                    <a:pt y="2530" x="13169"/>
                    <a:pt y="2754" x="13265"/>
                  </a:cubicBezTo>
                  <a:cubicBezTo>
                    <a:pt y="2978" x="13361"/>
                    <a:pt y="3315" x="13409"/>
                    <a:pt y="3765" x="13409"/>
                  </a:cubicBezTo>
                  <a:lnTo>
                    <a:pt y="6611" x="13409"/>
                  </a:lnTo>
                  <a:lnTo>
                    <a:pt y="6611" x="13838"/>
                  </a:lnTo>
                  <a:lnTo>
                    <a:pt y="3740" x="13838"/>
                  </a:lnTo>
                  <a:cubicBezTo>
                    <a:pt y="3082" x="13838"/>
                    <a:pt y="2585" x="13761"/>
                    <a:pt y="2246" x="13607"/>
                  </a:cubicBezTo>
                  <a:cubicBezTo>
                    <a:pt y="1908" x="13453"/>
                    <a:pt y="1739" x="13227"/>
                    <a:pt y="1739" x="12927"/>
                  </a:cubicBezTo>
                  <a:close/>
                  <a:moveTo>
                    <a:pt y="1739" x="22681"/>
                  </a:moveTo>
                  <a:cubicBezTo>
                    <a:pt y="1739" x="22493"/>
                    <a:pt y="1808" x="22331"/>
                    <a:pt y="1947" x="22194"/>
                  </a:cubicBezTo>
                  <a:cubicBezTo>
                    <a:pt y="2085" x="22057"/>
                    <a:pt y="2301" x="21940"/>
                    <a:pt y="2592" x="21842"/>
                  </a:cubicBezTo>
                  <a:lnTo>
                    <a:pt y="1853" x="21842"/>
                  </a:lnTo>
                  <a:lnTo>
                    <a:pt y="1853" x="21412"/>
                  </a:lnTo>
                  <a:lnTo>
                    <a:pt y="6611" x="21412"/>
                  </a:lnTo>
                  <a:lnTo>
                    <a:pt y="6611" x="21842"/>
                  </a:lnTo>
                  <a:lnTo>
                    <a:pt y="3922" x="21842"/>
                  </a:lnTo>
                  <a:cubicBezTo>
                    <a:pt y="3461" x="21842"/>
                    <a:pt y="3094" x="21907"/>
                    <a:pt y="2824" x="22036"/>
                  </a:cubicBezTo>
                  <a:cubicBezTo>
                    <a:pt y="2553" x="22165"/>
                    <a:pt y="2418" x="22338"/>
                    <a:pt y="2418" x="22557"/>
                  </a:cubicBezTo>
                  <a:cubicBezTo>
                    <a:pt y="2418" x="22742"/>
                    <a:pt y="2528" x="22879"/>
                    <a:pt y="2747" x="22967"/>
                  </a:cubicBezTo>
                  <a:cubicBezTo>
                    <a:pt y="2967" x="23055"/>
                    <a:pt y="3306" x="23100"/>
                    <a:pt y="3765" x="23100"/>
                  </a:cubicBezTo>
                  <a:lnTo>
                    <a:pt y="6611" x="23100"/>
                  </a:lnTo>
                  <a:lnTo>
                    <a:pt y="6611" x="23530"/>
                  </a:lnTo>
                  <a:lnTo>
                    <a:pt y="3922" x="23530"/>
                  </a:lnTo>
                  <a:cubicBezTo>
                    <a:pt y="3458" x="23530"/>
                    <a:pt y="3091" x="23595"/>
                    <a:pt y="2822" x="23724"/>
                  </a:cubicBezTo>
                  <a:cubicBezTo>
                    <a:pt y="2553" x="23852"/>
                    <a:pt y="2418" x="24028"/>
                    <a:pt y="2418" x="24250"/>
                  </a:cubicBezTo>
                  <a:cubicBezTo>
                    <a:pt y="2418" x="24431"/>
                    <a:pt y="2529" x="24566"/>
                    <a:pt y="2750" x="24655"/>
                  </a:cubicBezTo>
                  <a:cubicBezTo>
                    <a:pt y="2971" x="24743"/>
                    <a:pt y="3309" x="24788"/>
                    <a:pt y="3765" x="24788"/>
                  </a:cubicBezTo>
                  <a:lnTo>
                    <a:pt y="6611" x="24788"/>
                  </a:lnTo>
                  <a:lnTo>
                    <a:pt y="6611" x="25218"/>
                  </a:lnTo>
                  <a:lnTo>
                    <a:pt y="3740" x="25218"/>
                  </a:lnTo>
                  <a:cubicBezTo>
                    <a:pt y="3099" x="25218"/>
                    <a:pt y="2606" x="25145"/>
                    <a:pt y="2259" x="24997"/>
                  </a:cubicBezTo>
                  <a:cubicBezTo>
                    <a:pt y="1912" x="24850"/>
                    <a:pt y="1739" x="24640"/>
                    <a:pt y="1739" x="24369"/>
                  </a:cubicBezTo>
                  <a:cubicBezTo>
                    <a:pt y="1739" x="24167"/>
                    <a:pt y="1822" x="23991"/>
                    <a:pt y="1989" x="23842"/>
                  </a:cubicBezTo>
                  <a:cubicBezTo>
                    <a:pt y="2156" x="23693"/>
                    <a:pt y="2415" x="23565"/>
                    <a:pt y="2767" x="23458"/>
                  </a:cubicBezTo>
                  <a:cubicBezTo>
                    <a:pt y="2432" x="23395"/>
                    <a:pt y="2177" x="23296"/>
                    <a:pt y="2002" x="23164"/>
                  </a:cubicBezTo>
                  <a:cubicBezTo>
                    <a:pt y="1826" x="23031"/>
                    <a:pt y="1739" x="22870"/>
                    <a:pt y="1739" x="22681"/>
                  </a:cubicBezTo>
                  <a:close/>
                  <a:moveTo>
                    <a:pt y="1" x="35039"/>
                  </a:moveTo>
                  <a:lnTo>
                    <a:pt y="6611" x="35039"/>
                  </a:lnTo>
                  <a:lnTo>
                    <a:pt y="6611" x="35467"/>
                  </a:lnTo>
                  <a:lnTo>
                    <a:pt y="1" x="35467"/>
                  </a:lnTo>
                  <a:close/>
                  <a:moveTo>
                    <a:pt y="1739" x="5577"/>
                  </a:moveTo>
                  <a:cubicBezTo>
                    <a:pt y="1739" x="5437"/>
                    <a:pt y="1766" x="5294"/>
                    <a:pt y="1821" x="5146"/>
                  </a:cubicBezTo>
                  <a:cubicBezTo>
                    <a:pt y="1877" x="4999"/>
                    <a:pt y="1959" x="4847"/>
                    <a:pt y="2070" x="4690"/>
                  </a:cubicBezTo>
                  <a:lnTo>
                    <a:pt y="2792" x="4690"/>
                  </a:lnTo>
                  <a:cubicBezTo>
                    <a:pt y="2662" x="4820"/>
                    <a:pt y="2564" x="4956"/>
                    <a:pt y="2499" x="5097"/>
                  </a:cubicBezTo>
                  <a:cubicBezTo>
                    <a:pt y="2434" x="5239"/>
                    <a:pt y="2401" x="5384"/>
                    <a:pt y="2401" x="5533"/>
                  </a:cubicBezTo>
                  <a:cubicBezTo>
                    <a:pt y="2401" x="5767"/>
                    <a:pt y="2500" x="5949"/>
                    <a:pt y="2697" x="6079"/>
                  </a:cubicBezTo>
                  <a:cubicBezTo>
                    <a:pt y="2893" x="6208"/>
                    <a:pt y="3172" x="6273"/>
                    <a:pt y="3531" x="6273"/>
                  </a:cubicBezTo>
                  <a:lnTo>
                    <a:pt y="3608" x="6273"/>
                  </a:lnTo>
                  <a:lnTo>
                    <a:pt y="3608" x="5672"/>
                  </a:lnTo>
                  <a:cubicBezTo>
                    <a:pt y="3608" x="5283"/>
                    <a:pt y="3744" x="4990"/>
                    <a:pt y="4016" x="4794"/>
                  </a:cubicBezTo>
                  <a:cubicBezTo>
                    <a:pt y="4288" x="4597"/>
                    <a:pt y="4691" x="4499"/>
                    <a:pt y="5226" x="4499"/>
                  </a:cubicBezTo>
                  <a:cubicBezTo>
                    <a:pt y="5685" x="4499"/>
                    <a:pt y="6051" x="4578"/>
                    <a:pt y="6325" x="4735"/>
                  </a:cubicBezTo>
                  <a:cubicBezTo>
                    <a:pt y="6598" x="4893"/>
                    <a:pt y="6735" x="5105"/>
                    <a:pt y="6735" x="5372"/>
                  </a:cubicBezTo>
                  <a:cubicBezTo>
                    <a:pt y="6735" x="5583"/>
                    <a:pt y="6666" x="5762"/>
                    <a:pt y="6529" x="5908"/>
                  </a:cubicBezTo>
                  <a:cubicBezTo>
                    <a:pt y="6391" x="6054"/>
                    <a:pt y="6178" x="6175"/>
                    <a:pt y="5889" x="6273"/>
                  </a:cubicBezTo>
                  <a:lnTo>
                    <a:pt y="6611" x="6273"/>
                  </a:lnTo>
                  <a:lnTo>
                    <a:pt y="6611" x="6702"/>
                  </a:lnTo>
                  <a:lnTo>
                    <a:pt y="3897" x="6702"/>
                  </a:lnTo>
                  <a:cubicBezTo>
                    <a:pt y="3172" x="6702"/>
                    <a:pt y="2631" x="6608"/>
                    <a:pt y="2274" x="6422"/>
                  </a:cubicBezTo>
                  <a:cubicBezTo>
                    <a:pt y="1917" x="6236"/>
                    <a:pt y="1739" x="5954"/>
                    <a:pt y="1739" x="5577"/>
                  </a:cubicBezTo>
                  <a:close/>
                  <a:moveTo>
                    <a:pt y="1739" x="27083"/>
                  </a:moveTo>
                  <a:cubicBezTo>
                    <a:pt y="1739" x="26709"/>
                    <a:pt y="1959" x="26416"/>
                    <a:pt y="2401" x="26205"/>
                  </a:cubicBezTo>
                  <a:cubicBezTo>
                    <a:pt y="2843" x="25993"/>
                    <a:pt y="3455" x="25887"/>
                    <a:pt y="4237" x="25887"/>
                  </a:cubicBezTo>
                  <a:cubicBezTo>
                    <a:pt y="5015" x="25887"/>
                    <a:pt y="5627" x="25993"/>
                    <a:pt y="6070" x="26205"/>
                  </a:cubicBezTo>
                  <a:cubicBezTo>
                    <a:pt y="6513" x="26416"/>
                    <a:pt y="6735" x="26709"/>
                    <a:pt y="6735" x="27083"/>
                  </a:cubicBezTo>
                  <a:cubicBezTo>
                    <a:pt y="6735" x="27456"/>
                    <a:pt y="6513" x="27749"/>
                    <a:pt y="6070" x="27961"/>
                  </a:cubicBezTo>
                  <a:cubicBezTo>
                    <a:pt y="5627" x="28174"/>
                    <a:pt y="5015" x="28280"/>
                    <a:pt y="4237" x="28280"/>
                  </a:cubicBezTo>
                  <a:cubicBezTo>
                    <a:pt y="3455" x="28280"/>
                    <a:pt y="2843" x="28174"/>
                    <a:pt y="2401" x="27961"/>
                  </a:cubicBezTo>
                  <a:cubicBezTo>
                    <a:pt y="1959" x="27749"/>
                    <a:pt y="1739" x="27456"/>
                    <a:pt y="1739" x="27083"/>
                  </a:cubicBezTo>
                  <a:close/>
                  <a:moveTo>
                    <a:pt y="1" x="30706"/>
                  </a:moveTo>
                  <a:lnTo>
                    <a:pt y="2575" x="30706"/>
                  </a:lnTo>
                  <a:cubicBezTo>
                    <a:pt y="2292" x="30616"/>
                    <a:pt y="2082" x="30502"/>
                    <a:pt y="1945" x="30365"/>
                  </a:cubicBezTo>
                  <a:cubicBezTo>
                    <a:pt y="1807" x="30227"/>
                    <a:pt y="1739" x="30063"/>
                    <a:pt y="1739" x="29870"/>
                  </a:cubicBezTo>
                  <a:cubicBezTo>
                    <a:pt y="1739" x="29555"/>
                    <a:pt y="1968" x="29299"/>
                    <a:pt y="2427" x="29101"/>
                  </a:cubicBezTo>
                  <a:cubicBezTo>
                    <a:pt y="2886" x="28903"/>
                    <a:pt y="3489" x="28804"/>
                    <a:pt y="4237" x="28804"/>
                  </a:cubicBezTo>
                  <a:cubicBezTo>
                    <a:pt y="4984" x="28804"/>
                    <a:pt y="5588" x="28903"/>
                    <a:pt y="6046" x="29101"/>
                  </a:cubicBezTo>
                  <a:cubicBezTo>
                    <a:pt y="6505" x="29299"/>
                    <a:pt y="6735" x="29555"/>
                    <a:pt y="6735" x="29870"/>
                  </a:cubicBezTo>
                  <a:cubicBezTo>
                    <a:pt y="6735" x="30063"/>
                    <a:pt y="6666" x="30227"/>
                    <a:pt y="6529" x="30365"/>
                  </a:cubicBezTo>
                  <a:cubicBezTo>
                    <a:pt y="6391" x="30502"/>
                    <a:pt y="6181" x="30616"/>
                    <a:pt y="5898" x="30706"/>
                  </a:cubicBezTo>
                  <a:lnTo>
                    <a:pt y="6611" x="30706"/>
                  </a:lnTo>
                  <a:lnTo>
                    <a:pt y="6611" x="31134"/>
                  </a:lnTo>
                  <a:lnTo>
                    <a:pt y="1" x="31134"/>
                  </a:lnTo>
                  <a:close/>
                  <a:moveTo>
                    <a:pt y="1853" x="31973"/>
                  </a:moveTo>
                  <a:lnTo>
                    <a:pt y="4734" x="31973"/>
                  </a:lnTo>
                  <a:cubicBezTo>
                    <a:pt y="5388" x="31973"/>
                    <a:pt y="5885" x="32050"/>
                    <a:pt y="6225" x="32206"/>
                  </a:cubicBezTo>
                  <a:cubicBezTo>
                    <a:pt y="6565" x="32361"/>
                    <a:pt y="6735" x="32588"/>
                    <a:pt y="6735" x="32888"/>
                  </a:cubicBezTo>
                  <a:cubicBezTo>
                    <a:pt y="6735" x="33069"/>
                    <a:pt y="6665" x="33229"/>
                    <a:pt y="6524" x="33366"/>
                  </a:cubicBezTo>
                  <a:cubicBezTo>
                    <a:pt y="6384" x="33504"/>
                    <a:pt y="6170" x="33624"/>
                    <a:pt y="5881" x="33728"/>
                  </a:cubicBezTo>
                  <a:lnTo>
                    <a:pt y="6611" x="33728"/>
                  </a:lnTo>
                  <a:lnTo>
                    <a:pt y="6611" x="34157"/>
                  </a:lnTo>
                  <a:lnTo>
                    <a:pt y="1853" x="34157"/>
                  </a:lnTo>
                  <a:lnTo>
                    <a:pt y="1853" x="33728"/>
                  </a:lnTo>
                  <a:lnTo>
                    <a:pt y="4551" x="33728"/>
                  </a:lnTo>
                  <a:cubicBezTo>
                    <a:pt y="5015" x="33728"/>
                    <a:pt y="5382" x="33661"/>
                    <a:pt y="5651" x="33527"/>
                  </a:cubicBezTo>
                  <a:cubicBezTo>
                    <a:pt y="5920" x="33393"/>
                    <a:pt y="6055" x="33210"/>
                    <a:pt y="6055" x="32979"/>
                  </a:cubicBezTo>
                  <a:cubicBezTo>
                    <a:pt y="6055" x="32786"/>
                    <a:pt y="5942" x="32642"/>
                    <a:pt y="5717" x="32546"/>
                  </a:cubicBezTo>
                  <a:cubicBezTo>
                    <a:pt y="5492" x="32449"/>
                    <a:pt y="5154" x="32401"/>
                    <a:pt y="4704" x="32401"/>
                  </a:cubicBezTo>
                  <a:lnTo>
                    <a:pt y="1853" x="32401"/>
                  </a:lnTo>
                  <a:close/>
                  <a:moveTo>
                    <a:pt y="1739" x="37456"/>
                  </a:moveTo>
                  <a:cubicBezTo>
                    <a:pt y="1739" x="37065"/>
                    <a:pt y="1967" x="36754"/>
                    <a:pt y="2425" x="36524"/>
                  </a:cubicBezTo>
                  <a:cubicBezTo>
                    <a:pt y="2882" x="36293"/>
                    <a:pt y="3500" x="36178"/>
                    <a:pt y="4279" x="36178"/>
                  </a:cubicBezTo>
                  <a:cubicBezTo>
                    <a:pt y="5032" x="36178"/>
                    <a:pt y="5630" x="36299"/>
                    <a:pt y="6072" x="36542"/>
                  </a:cubicBezTo>
                  <a:cubicBezTo>
                    <a:pt y="6514" x="36785"/>
                    <a:pt y="6735" x="37114"/>
                    <a:pt y="6735" x="37530"/>
                  </a:cubicBezTo>
                  <a:cubicBezTo>
                    <a:pt y="6735" x="37697"/>
                    <a:pt y="6704" x="37860"/>
                    <a:pt y="6641" x="38022"/>
                  </a:cubicBezTo>
                  <a:cubicBezTo>
                    <a:pt y="6579" x="38183"/>
                    <a:pt y="6488" x="38341"/>
                    <a:pt y="6369" x="38494"/>
                  </a:cubicBezTo>
                  <a:lnTo>
                    <a:pt y="5630" x="38494"/>
                  </a:lnTo>
                  <a:cubicBezTo>
                    <a:pt y="5777" x="38342"/>
                    <a:pt y="5888" x="38189"/>
                    <a:pt y="5961" x="38035"/>
                  </a:cubicBezTo>
                  <a:cubicBezTo>
                    <a:pt y="6035" x="37880"/>
                    <a:pt y="6072" x="37721"/>
                    <a:pt y="6072" x="37556"/>
                  </a:cubicBezTo>
                  <a:cubicBezTo>
                    <a:pt y="6072" x="37272"/>
                    <a:pt y="5931" x="37050"/>
                    <a:pt y="5649" x="36891"/>
                  </a:cubicBezTo>
                  <a:cubicBezTo>
                    <a:pt y="5367" x="36732"/>
                    <a:pt y="4957" x="36643"/>
                    <a:pt y="4419" x="36625"/>
                  </a:cubicBezTo>
                  <a:lnTo>
                    <a:pt y="4419" x="38594"/>
                  </a:lnTo>
                  <a:lnTo>
                    <a:pt y="4037" x="38594"/>
                  </a:lnTo>
                  <a:cubicBezTo>
                    <a:pt y="3329" x="38594"/>
                    <a:pt y="2769" x="38492"/>
                    <a:pt y="2357" x="38288"/>
                  </a:cubicBezTo>
                  <a:cubicBezTo>
                    <a:pt y="1945" x="38084"/>
                    <a:pt y="1739" x="37807"/>
                    <a:pt y="1739" x="37456"/>
                  </a:cubicBezTo>
                  <a:close/>
                  <a:moveTo>
                    <a:pt y="1739" x="40126"/>
                  </a:moveTo>
                  <a:cubicBezTo>
                    <a:pt y="1739" x="39806"/>
                    <a:pt y="1860" x="39559"/>
                    <a:pt y="2104" x="39386"/>
                  </a:cubicBezTo>
                  <a:cubicBezTo>
                    <a:pt y="2347" x="39212"/>
                    <a:pt y="2693" x="39125"/>
                    <a:pt y="3140" x="39125"/>
                  </a:cubicBezTo>
                  <a:cubicBezTo>
                    <a:pt y="3509" x="39125"/>
                    <a:pt y="3798" x="39184"/>
                    <a:pt y="4009" x="39302"/>
                  </a:cubicBezTo>
                  <a:cubicBezTo>
                    <a:pt y="4220" x="39420"/>
                    <a:pt y="4377" x="39611"/>
                    <a:pt y="4479" x="39877"/>
                  </a:cubicBezTo>
                  <a:lnTo>
                    <a:pt y="4542" x="40026"/>
                  </a:lnTo>
                  <a:cubicBezTo>
                    <a:pt y="4647" x="40291"/>
                    <a:pt y="4756" x="40463"/>
                    <a:pt y="4870" x="40541"/>
                  </a:cubicBezTo>
                  <a:cubicBezTo>
                    <a:pt y="4983" x="40620"/>
                    <a:pt y="5146" x="40659"/>
                    <a:pt y="5358" x="40659"/>
                  </a:cubicBezTo>
                  <a:cubicBezTo>
                    <a:pt y="5588" x="40659"/>
                    <a:pt y="5765" x="40605"/>
                    <a:pt y="5891" x="40496"/>
                  </a:cubicBezTo>
                  <a:cubicBezTo>
                    <a:pt y="6017" x="40387"/>
                    <a:pt y="6080" x="40232"/>
                    <a:pt y="6080" x="40030"/>
                  </a:cubicBezTo>
                  <a:cubicBezTo>
                    <a:pt y="6080" x="39880"/>
                    <a:pt y="6043" x="39728"/>
                    <a:pt y="5968" x="39574"/>
                  </a:cubicBezTo>
                  <a:cubicBezTo>
                    <a:pt y="5893" x="39420"/>
                    <a:pt y="5780" x="39264"/>
                    <a:pt y="5630" x="39106"/>
                  </a:cubicBezTo>
                  <a:lnTo>
                    <a:pt y="6437" x="39106"/>
                  </a:lnTo>
                  <a:cubicBezTo>
                    <a:pt y="6536" x="39274"/>
                    <a:pt y="6611" x="39433"/>
                    <a:pt y="6660" x="39585"/>
                  </a:cubicBezTo>
                  <a:cubicBezTo>
                    <a:pt y="6710" x="39736"/>
                    <a:pt y="6735" x="39881"/>
                    <a:pt y="6735" x="40021"/>
                  </a:cubicBezTo>
                  <a:cubicBezTo>
                    <a:pt y="6735" x="40356"/>
                    <a:pt y="6606" x="40620"/>
                    <a:pt y="6348" x="40812"/>
                  </a:cubicBezTo>
                  <a:cubicBezTo>
                    <a:pt y="6090" x="41003"/>
                    <a:pt y="5741" x="41099"/>
                    <a:pt y="5299" x="41099"/>
                  </a:cubicBezTo>
                  <a:cubicBezTo>
                    <a:pt y="4911" x="41099"/>
                    <a:pt y="4608" x="41035"/>
                    <a:pt y="4392" x="40907"/>
                  </a:cubicBezTo>
                  <a:cubicBezTo>
                    <a:pt y="4175" x="40779"/>
                    <a:pt y="4007" x="40563"/>
                    <a:pt y="3888" x="40259"/>
                  </a:cubicBezTo>
                  <a:lnTo>
                    <a:pt y="3829" x="40112"/>
                  </a:lnTo>
                  <a:cubicBezTo>
                    <a:pt y="3735" x="39882"/>
                    <a:pt y="3637" x="39729"/>
                    <a:pt y="3533" x="39653"/>
                  </a:cubicBezTo>
                  <a:cubicBezTo>
                    <a:pt y="3430" x="39577"/>
                    <a:pt y="3288" x="39539"/>
                    <a:pt y="3106" x="39539"/>
                  </a:cubicBezTo>
                  <a:cubicBezTo>
                    <a:pt y="2869" x="39539"/>
                    <a:pt y="2690" x="39592"/>
                    <a:pt y="2571" x="39699"/>
                  </a:cubicBezTo>
                  <a:cubicBezTo>
                    <a:pt y="2452" x="39805"/>
                    <a:pt y="2393" x="39964"/>
                    <a:pt y="2393" x="40177"/>
                  </a:cubicBezTo>
                  <a:cubicBezTo>
                    <a:pt y="2393" x="40317"/>
                    <a:pt y="2421" x="40452"/>
                    <a:pt y="2478" x="40582"/>
                  </a:cubicBezTo>
                  <a:cubicBezTo>
                    <a:pt y="2534" x="40713"/>
                    <a:pt y="2619" x="40838"/>
                    <a:pt y="2733" x="40959"/>
                  </a:cubicBezTo>
                  <a:lnTo>
                    <a:pt y="1993" x="40959"/>
                  </a:lnTo>
                  <a:cubicBezTo>
                    <a:pt y="1908" x="40841"/>
                    <a:pt y="1845" x="40713"/>
                    <a:pt y="1802" x="40573"/>
                  </a:cubicBezTo>
                  <a:cubicBezTo>
                    <a:pt y="1760" x="40433"/>
                    <a:pt y="1739" x="40284"/>
                    <a:pt y="1739" x="40126"/>
                  </a:cubicBezTo>
                  <a:close/>
                  <a:moveTo>
                    <a:pt y="1739" x="15572"/>
                  </a:moveTo>
                  <a:cubicBezTo>
                    <a:pt y="1739" x="15252"/>
                    <a:pt y="1961" x="14995"/>
                    <a:pt y="2405" x="14799"/>
                  </a:cubicBezTo>
                  <a:cubicBezTo>
                    <a:pt y="2850" x="14604"/>
                    <a:pt y="3441" x="14506"/>
                    <a:pt y="4177" x="14506"/>
                  </a:cubicBezTo>
                  <a:cubicBezTo>
                    <a:pt y="4911" x="14506"/>
                    <a:pt y="5500" x="14604"/>
                    <a:pt y="5944" x="14799"/>
                  </a:cubicBezTo>
                  <a:cubicBezTo>
                    <a:pt y="6389" x="14995"/>
                    <a:pt y="6611" x="15252"/>
                    <a:pt y="6611" x="15572"/>
                  </a:cubicBezTo>
                  <a:cubicBezTo>
                    <a:pt y="6611" x="15765"/>
                    <a:pt y="6542" x="15930"/>
                    <a:pt y="6403" x="16068"/>
                  </a:cubicBezTo>
                  <a:cubicBezTo>
                    <a:pt y="6265" x="16206"/>
                    <a:pt y="6055" x="16319"/>
                    <a:pt y="5775" x="16408"/>
                  </a:cubicBezTo>
                  <a:lnTo>
                    <a:pt y="6161" x="16408"/>
                  </a:lnTo>
                  <a:cubicBezTo>
                    <a:pt y="6702" x="16408"/>
                    <a:pt y="7106" x="16338"/>
                    <a:pt y="7374" x="16198"/>
                  </a:cubicBezTo>
                  <a:cubicBezTo>
                    <a:pt y="7642" x="16059"/>
                    <a:pt y="7776" x="15848"/>
                    <a:pt y="7776" x="15567"/>
                  </a:cubicBezTo>
                  <a:cubicBezTo>
                    <a:pt y="7776" x="15440"/>
                    <a:pt y="7746" x="15315"/>
                    <a:pt y="7686" x="15193"/>
                  </a:cubicBezTo>
                  <a:cubicBezTo>
                    <a:pt y="7627" x="15070"/>
                    <a:pt y="7535" x="14946"/>
                    <a:pt y="7410" x="14820"/>
                  </a:cubicBezTo>
                  <a:lnTo>
                    <a:pt y="8171" x="14820"/>
                  </a:lnTo>
                  <a:cubicBezTo>
                    <a:pt y="8256" x="14946"/>
                    <a:pt y="8319" x="15075"/>
                    <a:pt y="8360" x="15209"/>
                  </a:cubicBezTo>
                  <a:cubicBezTo>
                    <a:pt y="8401" x="15342"/>
                    <a:pt y="8421" x="15484"/>
                    <a:pt y="8421" x="15635"/>
                  </a:cubicBezTo>
                  <a:cubicBezTo>
                    <a:pt y="8421" x="16042"/>
                    <a:pt y="8224" x="16344"/>
                    <a:pt y="7829" x="16541"/>
                  </a:cubicBezTo>
                  <a:cubicBezTo>
                    <a:pt y="7434" x="16738"/>
                    <a:pt y="6831" x="16836"/>
                    <a:pt y="6021" x="16836"/>
                  </a:cubicBezTo>
                  <a:lnTo>
                    <a:pt y="1853" x="16836"/>
                  </a:lnTo>
                  <a:lnTo>
                    <a:pt y="1853" x="16408"/>
                  </a:lnTo>
                  <a:lnTo>
                    <a:pt y="2575" x="16408"/>
                  </a:lnTo>
                  <a:cubicBezTo>
                    <a:pt y="2295" x="16319"/>
                    <a:pt y="2085" x="16206"/>
                    <a:pt y="1947" x="16068"/>
                  </a:cubicBezTo>
                  <a:cubicBezTo>
                    <a:pt y="1808" x="15930"/>
                    <a:pt y="1739" x="15765"/>
                    <a:pt y="1739" x="15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y="697875" x="5215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y="480350" x="461900"/>
              <a:ext cy="217550" cx="59625"/>
            </a:xfrm>
            <a:custGeom>
              <a:pathLst>
                <a:path w="2385" extrusionOk="0" h="8702">
                  <a:moveTo>
                    <a:pt y="1" x="1193"/>
                  </a:moveTo>
                  <a:lnTo>
                    <a:pt y="8701" x="2385"/>
                  </a:lnTo>
                  <a:lnTo>
                    <a:pt y="8701" x="1193"/>
                  </a:lnTo>
                  <a:lnTo>
                    <a:pt y="8701" x="1"/>
                  </a:lnTo>
                  <a:lnTo>
                    <a:pt y="1" x="119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y="480350" x="491700"/>
              <a:ext cy="217550" cx="29825"/>
            </a:xfrm>
            <a:custGeom>
              <a:pathLst>
                <a:path w="1193" extrusionOk="0" fill="none" h="8702">
                  <a:moveTo>
                    <a:pt y="1" x="1"/>
                  </a:moveTo>
                  <a:lnTo>
                    <a:pt y="8701" x="1193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y="697875" x="5215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y="697875" x="491700"/>
              <a:ext cy="25" cx="29825"/>
            </a:xfrm>
            <a:custGeom>
              <a:pathLst>
                <a:path w="1193" extrusionOk="0" fill="none" h="1">
                  <a:moveTo>
                    <a:pt y="0" x="1193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y="697875" x="4917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y="697875" x="461900"/>
              <a:ext cy="25" cx="29825"/>
            </a:xfrm>
            <a:custGeom>
              <a:pathLst>
                <a:path w="1193" extrusionOk="0" fill="none" h="1">
                  <a:moveTo>
                    <a:pt y="0" x="1193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y="697875" x="4619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y="480350" x="461900"/>
              <a:ext cy="217550" cx="29825"/>
            </a:xfrm>
            <a:custGeom>
              <a:pathLst>
                <a:path w="1193" extrusionOk="0" fill="none" h="8702">
                  <a:moveTo>
                    <a:pt y="8701" x="1"/>
                  </a:moveTo>
                  <a:lnTo>
                    <a:pt y="1" x="1193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y="480350" x="4917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y="679750" x="481775"/>
              <a:ext cy="1676750" cx="25"/>
            </a:xfrm>
            <a:custGeom>
              <a:pathLst>
                <a:path w="1" extrusionOk="0" fill="none" h="67070">
                  <a:moveTo>
                    <a:pt y="67070" x="1"/>
                  </a:moveTo>
                  <a:lnTo>
                    <a:pt y="0" x="1"/>
                  </a:lnTo>
                </a:path>
              </a:pathLst>
            </a:custGeom>
            <a:noFill/>
            <a:ln w="198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y="25050" x="15400"/>
              <a:ext cy="210550" cx="1321725"/>
            </a:xfrm>
            <a:custGeom>
              <a:pathLst>
                <a:path w="52869" extrusionOk="0" h="8422">
                  <a:moveTo>
                    <a:pt y="1" x="3681"/>
                  </a:moveTo>
                  <a:lnTo>
                    <a:pt y="991" x="3577"/>
                  </a:lnTo>
                  <a:lnTo>
                    <a:pt y="991" x="4005"/>
                  </a:lnTo>
                  <a:lnTo>
                    <a:pt y="1" x="4110"/>
                  </a:lnTo>
                  <a:close/>
                  <a:moveTo>
                    <a:pt y="1" x="14391"/>
                  </a:moveTo>
                  <a:lnTo>
                    <a:pt y="991" x="14287"/>
                  </a:lnTo>
                  <a:lnTo>
                    <a:pt y="991" x="14715"/>
                  </a:lnTo>
                  <a:lnTo>
                    <a:pt y="1" x="14820"/>
                  </a:lnTo>
                  <a:close/>
                  <a:moveTo>
                    <a:pt y="1" x="29283"/>
                  </a:moveTo>
                  <a:lnTo>
                    <a:pt y="991" x="29179"/>
                  </a:lnTo>
                  <a:lnTo>
                    <a:pt y="991" x="29607"/>
                  </a:lnTo>
                  <a:lnTo>
                    <a:pt y="1" x="29712"/>
                  </a:lnTo>
                  <a:close/>
                  <a:moveTo>
                    <a:pt y="1" x="46551"/>
                  </a:moveTo>
                  <a:lnTo>
                    <a:pt y="991" x="46447"/>
                  </a:lnTo>
                  <a:lnTo>
                    <a:pt y="991" x="46875"/>
                  </a:lnTo>
                  <a:lnTo>
                    <a:pt y="1" x="46980"/>
                  </a:lnTo>
                  <a:close/>
                  <a:moveTo>
                    <a:pt y="2401" x="7781"/>
                  </a:moveTo>
                  <a:cubicBezTo>
                    <a:pt y="2401" x="7972"/>
                    <a:pt y="2502" x="8123"/>
                    <a:pt y="2703" x="8234"/>
                  </a:cubicBezTo>
                  <a:cubicBezTo>
                    <a:pt y="2904" x="8345"/>
                    <a:pt y="3177" x="8401"/>
                    <a:pt y="3523" x="8401"/>
                  </a:cubicBezTo>
                  <a:cubicBezTo>
                    <a:pt y="3571" x="8401"/>
                    <a:pt y="3619" x="8399"/>
                    <a:pt y="3667" x="8397"/>
                  </a:cubicBezTo>
                  <a:cubicBezTo>
                    <a:pt y="3715" x="8395"/>
                    <a:pt y="3762" x="8391"/>
                    <a:pt y="3807" x="8387"/>
                  </a:cubicBezTo>
                  <a:lnTo>
                    <a:pt y="3812" x="6848"/>
                  </a:lnTo>
                  <a:cubicBezTo>
                    <a:pt y="3361" x="6932"/>
                    <a:pt y="3014" x="7055"/>
                    <a:pt y="2769" x="7218"/>
                  </a:cubicBezTo>
                  <a:cubicBezTo>
                    <a:pt y="2524" x="7381"/>
                    <a:pt y="2401" x="7569"/>
                    <a:pt y="2401" x="7781"/>
                  </a:cubicBezTo>
                  <a:close/>
                  <a:moveTo>
                    <a:pt y="2401" x="39027"/>
                  </a:moveTo>
                  <a:cubicBezTo>
                    <a:pt y="2401" x="39218"/>
                    <a:pt y="2502" x="39369"/>
                    <a:pt y="2703" x="39480"/>
                  </a:cubicBezTo>
                  <a:cubicBezTo>
                    <a:pt y="2904" x="39591"/>
                    <a:pt y="3177" x="39647"/>
                    <a:pt y="3523" x="39647"/>
                  </a:cubicBezTo>
                  <a:cubicBezTo>
                    <a:pt y="3571" x="39647"/>
                    <a:pt y="3619" x="39645"/>
                    <a:pt y="3667" x="39643"/>
                  </a:cubicBezTo>
                  <a:cubicBezTo>
                    <a:pt y="3715" x="39641"/>
                    <a:pt y="3762" x="39637"/>
                    <a:pt y="3807" x="39633"/>
                  </a:cubicBezTo>
                  <a:lnTo>
                    <a:pt y="3812" x="38094"/>
                  </a:lnTo>
                  <a:cubicBezTo>
                    <a:pt y="3361" x="38178"/>
                    <a:pt y="3014" x="38301"/>
                    <a:pt y="2769" x="38464"/>
                  </a:cubicBezTo>
                  <a:cubicBezTo>
                    <a:pt y="2524" x="38627"/>
                    <a:pt y="2401" x="38815"/>
                    <a:pt y="2401" x="39027"/>
                  </a:cubicBezTo>
                  <a:close/>
                  <a:moveTo>
                    <a:pt y="2393" x="51650"/>
                  </a:moveTo>
                  <a:cubicBezTo>
                    <a:pt y="2393" x="51834"/>
                    <a:pt y="2497" x="51975"/>
                    <a:pt y="2707" x="52074"/>
                  </a:cubicBezTo>
                  <a:cubicBezTo>
                    <a:pt y="2917" x="52174"/>
                    <a:pt y="3214" x="52223"/>
                    <a:pt y="3599" x="52223"/>
                  </a:cubicBezTo>
                  <a:cubicBezTo>
                    <a:pt y="4273" x="52223"/>
                    <a:pt y="4835" x="52132"/>
                    <a:pt y="5284" x="51951"/>
                  </a:cubicBezTo>
                  <a:cubicBezTo>
                    <a:pt y="5733" x="51769"/>
                    <a:pt y="5957" x="51543"/>
                    <a:pt y="5957" x="51271"/>
                  </a:cubicBezTo>
                  <a:cubicBezTo>
                    <a:pt y="5957" x="51083"/>
                    <a:pt y="5852" x="50939"/>
                    <a:pt y="5643" x="50839"/>
                  </a:cubicBezTo>
                  <a:cubicBezTo>
                    <a:pt y="5433" x="50739"/>
                    <a:pt y="5133" x="50689"/>
                    <a:pt y="4742" x="50689"/>
                  </a:cubicBezTo>
                  <a:cubicBezTo>
                    <a:pt y="4391" x="50689"/>
                    <a:pt y="4050" x="50722"/>
                    <a:pt y="3720" x="50788"/>
                  </a:cubicBezTo>
                  <a:cubicBezTo>
                    <a:pt y="3390" x="50854"/>
                    <a:pt y="3103" x="50946"/>
                    <a:pt y="2860" x="51064"/>
                  </a:cubicBezTo>
                  <a:cubicBezTo>
                    <a:pt y="2713" x="51137"/>
                    <a:pt y="2598" x="51224"/>
                    <a:pt y="2516" x="51327"/>
                  </a:cubicBezTo>
                  <a:cubicBezTo>
                    <a:pt y="2434" x="51429"/>
                    <a:pt y="2393" x="51537"/>
                    <a:pt y="2393" x="51650"/>
                  </a:cubicBezTo>
                  <a:close/>
                  <a:moveTo>
                    <a:pt y="2401" x="16503"/>
                  </a:moveTo>
                  <a:cubicBezTo>
                    <a:pt y="2401" x="16699"/>
                    <a:pt y="2506" x="16847"/>
                    <a:pt y="2715" x="16948"/>
                  </a:cubicBezTo>
                  <a:cubicBezTo>
                    <a:pt y="2925" x="17049"/>
                    <a:pt y="3235" x="17099"/>
                    <a:pt y="3646" x="17099"/>
                  </a:cubicBezTo>
                  <a:cubicBezTo>
                    <a:pt y="4348" x="17099"/>
                    <a:pt y="4928" x="17005"/>
                    <a:pt y="5386" x="16817"/>
                  </a:cubicBezTo>
                  <a:cubicBezTo>
                    <a:pt y="5843" x="16628"/>
                    <a:pt y="6072" x="16390"/>
                    <a:pt y="6072" x="16103"/>
                  </a:cubicBezTo>
                  <a:cubicBezTo>
                    <a:pt y="6072" x="15903"/>
                    <a:pt y="5965" x="15753"/>
                    <a:pt y="5751" x="15655"/>
                  </a:cubicBezTo>
                  <a:cubicBezTo>
                    <a:pt y="5537" x="15556"/>
                    <a:pt y="5215" x="15507"/>
                    <a:pt y="4784" x="15507"/>
                  </a:cubicBezTo>
                  <a:cubicBezTo>
                    <a:pt y="4498" x="15507"/>
                    <a:pt y="4221" x="15527"/>
                    <a:pt y="3952" x="15566"/>
                  </a:cubicBezTo>
                  <a:cubicBezTo>
                    <a:pt y="3683" x="15606"/>
                    <a:pt y="3443" x="15662"/>
                    <a:pt y="3234" x="15735"/>
                  </a:cubicBezTo>
                  <a:cubicBezTo>
                    <a:pt y="2953" x="15834"/>
                    <a:pt y="2744" x="15947"/>
                    <a:pt y="2607" x="16073"/>
                  </a:cubicBezTo>
                  <a:cubicBezTo>
                    <a:pt y="2470" x="16198"/>
                    <a:pt y="2401" x="16342"/>
                    <a:pt y="2401" x="16503"/>
                  </a:cubicBezTo>
                  <a:close/>
                  <a:moveTo>
                    <a:pt y="2401" x="23958"/>
                  </a:moveTo>
                  <a:cubicBezTo>
                    <a:pt y="2401" x="24154"/>
                    <a:pt y="2506" x="24302"/>
                    <a:pt y="2715" x="24403"/>
                  </a:cubicBezTo>
                  <a:cubicBezTo>
                    <a:pt y="2925" x="24504"/>
                    <a:pt y="3235" x="24554"/>
                    <a:pt y="3646" x="24554"/>
                  </a:cubicBezTo>
                  <a:cubicBezTo>
                    <a:pt y="4348" x="24554"/>
                    <a:pt y="4928" x="24460"/>
                    <a:pt y="5386" x="24272"/>
                  </a:cubicBezTo>
                  <a:cubicBezTo>
                    <a:pt y="5843" x="24083"/>
                    <a:pt y="6072" x="23845"/>
                    <a:pt y="6072" x="23558"/>
                  </a:cubicBezTo>
                  <a:cubicBezTo>
                    <a:pt y="6072" x="23358"/>
                    <a:pt y="5965" x="23208"/>
                    <a:pt y="5751" x="23110"/>
                  </a:cubicBezTo>
                  <a:cubicBezTo>
                    <a:pt y="5537" x="23011"/>
                    <a:pt y="5215" x="22962"/>
                    <a:pt y="4784" x="22962"/>
                  </a:cubicBezTo>
                  <a:cubicBezTo>
                    <a:pt y="4498" x="22962"/>
                    <a:pt y="4221" x="22982"/>
                    <a:pt y="3952" x="23021"/>
                  </a:cubicBezTo>
                  <a:cubicBezTo>
                    <a:pt y="3683" x="23061"/>
                    <a:pt y="3443" x="23117"/>
                    <a:pt y="3234" x="23190"/>
                  </a:cubicBezTo>
                  <a:cubicBezTo>
                    <a:pt y="2953" x="23289"/>
                    <a:pt y="2744" x="23402"/>
                    <a:pt y="2607" x="23528"/>
                  </a:cubicBezTo>
                  <a:cubicBezTo>
                    <a:pt y="2470" x="23653"/>
                    <a:pt y="2401" x="23797"/>
                    <a:pt y="2401" x="23958"/>
                  </a:cubicBezTo>
                  <a:close/>
                  <a:moveTo>
                    <a:pt y="4219" x="42370"/>
                  </a:moveTo>
                  <a:lnTo>
                    <a:pt y="4394" x="42351"/>
                  </a:lnTo>
                  <a:cubicBezTo>
                    <a:pt y="4903" x="42296"/>
                    <a:pt y="5311" x="42181"/>
                    <a:pt y="5615" x="42007"/>
                  </a:cubicBezTo>
                  <a:cubicBezTo>
                    <a:pt y="5920" x="41833"/>
                    <a:pt y="6072" x="41630"/>
                    <a:pt y="6072" x="41397"/>
                  </a:cubicBezTo>
                  <a:cubicBezTo>
                    <a:pt y="6072" x="41245"/>
                    <a:pt y="6001" x="41126"/>
                    <a:pt y="5859" x="41039"/>
                  </a:cubicBezTo>
                  <a:cubicBezTo>
                    <a:pt y="5718" x="40953"/>
                    <a:pt y="5522" x="40910"/>
                    <a:pt y="5273" x="40910"/>
                  </a:cubicBezTo>
                  <a:cubicBezTo>
                    <a:pt y="4913" x="40910"/>
                    <a:pt y="4648" x="40994"/>
                    <a:pt y="4476" x="41163"/>
                  </a:cubicBezTo>
                  <a:cubicBezTo>
                    <a:pt y="4305" x="41331"/>
                    <a:pt y="4219" x="41591"/>
                    <a:pt y="4219" x="41942"/>
                  </a:cubicBezTo>
                  <a:close/>
                  <a:moveTo>
                    <a:pt y="2384" x="1416"/>
                  </a:moveTo>
                  <a:cubicBezTo>
                    <a:pt y="2384" x="1594"/>
                    <a:pt y="2495" x="1734"/>
                    <a:pt y="2715" x="1836"/>
                  </a:cubicBezTo>
                  <a:cubicBezTo>
                    <a:pt y="2936" x="1938"/>
                    <a:pt y="3244" x="1988"/>
                    <a:pt y="3637" x="1988"/>
                  </a:cubicBezTo>
                  <a:cubicBezTo>
                    <a:pt y="3940" x="1988"/>
                    <a:pt y="4248" x="1962"/>
                    <a:pt y="4559" x="1909"/>
                  </a:cubicBezTo>
                  <a:cubicBezTo>
                    <a:pt y="4871" x="1857"/>
                    <a:pt y="5146" x="1784"/>
                    <a:pt y="5383" x="1693"/>
                  </a:cubicBezTo>
                  <a:cubicBezTo>
                    <a:pt y="5613" x="1606"/>
                    <a:pt y="5786" x="1505"/>
                    <a:pt y="5904" x="1391"/>
                  </a:cubicBezTo>
                  <a:cubicBezTo>
                    <a:pt y="6021" x="1277"/>
                    <a:pt y="6080" x="1153"/>
                    <a:pt y="6080" x="1020"/>
                  </a:cubicBezTo>
                  <a:cubicBezTo>
                    <a:pt y="6080" x="840"/>
                    <a:pt y="5966" x="699"/>
                    <a:pt y="5736" x="597"/>
                  </a:cubicBezTo>
                  <a:cubicBezTo>
                    <a:pt y="5507" x="496"/>
                    <a:pt y="5187" x="445"/>
                    <a:pt y="4776" x="445"/>
                  </a:cubicBezTo>
                  <a:cubicBezTo>
                    <a:pt y="4490" x="445"/>
                    <a:pt y="4191" x="472"/>
                    <a:pt y="3880" x="525"/>
                  </a:cubicBezTo>
                  <a:cubicBezTo>
                    <a:pt y="3568" x="579"/>
                    <a:pt y="3295" x="651"/>
                    <a:pt y="3060" x="741"/>
                  </a:cubicBezTo>
                  <a:cubicBezTo>
                    <a:pt y="2841" x="823"/>
                    <a:pt y="2674" x="922"/>
                    <a:pt y="2558" x="1039"/>
                  </a:cubicBezTo>
                  <a:cubicBezTo>
                    <a:pt y="2442" x="1155"/>
                    <a:pt y="2384" x="1281"/>
                    <a:pt y="2384" x="1416"/>
                  </a:cubicBezTo>
                  <a:close/>
                  <a:moveTo>
                    <a:pt y="1853" x="3486"/>
                  </a:moveTo>
                  <a:lnTo>
                    <a:pt y="6611" x="2976"/>
                  </a:lnTo>
                  <a:lnTo>
                    <a:pt y="6611" x="3404"/>
                  </a:lnTo>
                  <a:lnTo>
                    <a:pt y="1853" x="3914"/>
                  </a:lnTo>
                  <a:close/>
                  <a:moveTo>
                    <a:pt y="1738" x="6068"/>
                  </a:moveTo>
                  <a:cubicBezTo>
                    <a:pt y="1738" x="5890"/>
                    <a:pt y="1812" x="5722"/>
                    <a:pt y="1959" x="5564"/>
                  </a:cubicBezTo>
                  <a:cubicBezTo>
                    <a:pt y="2107" x="5406"/>
                    <a:pt y="2318" x="5271"/>
                    <a:pt y="2592" x="5158"/>
                  </a:cubicBezTo>
                  <a:lnTo>
                    <a:pt y="1853" x="5239"/>
                  </a:lnTo>
                  <a:lnTo>
                    <a:pt y="1853" x="4811"/>
                  </a:lnTo>
                  <a:lnTo>
                    <a:pt y="6611" x="4301"/>
                  </a:lnTo>
                  <a:lnTo>
                    <a:pt y="6611" x="4729"/>
                  </a:lnTo>
                  <a:lnTo>
                    <a:pt y="4185" x="4992"/>
                  </a:lnTo>
                  <a:cubicBezTo>
                    <a:pt y="3656" x="5048"/>
                    <a:pt y="3233" x="5162"/>
                    <a:pt y="2917" x="5332"/>
                  </a:cubicBezTo>
                  <a:cubicBezTo>
                    <a:pt y="2601" x="5503"/>
                    <a:pt y="2444" x="5703"/>
                    <a:pt y="2444" x="5931"/>
                  </a:cubicBezTo>
                  <a:cubicBezTo>
                    <a:pt y="2444" x="5994"/>
                    <a:pt y="2455" x="6054"/>
                    <a:pt y="2478" x="6110"/>
                  </a:cubicBezTo>
                  <a:cubicBezTo>
                    <a:pt y="2500" x="6166"/>
                    <a:pt y="2533" x="6216"/>
                    <a:pt y="2575" x="6259"/>
                  </a:cubicBezTo>
                  <a:lnTo>
                    <a:pt y="1802" x="6340"/>
                  </a:lnTo>
                  <a:cubicBezTo>
                    <a:pt y="1779" x="6295"/>
                    <a:pt y="1763" x="6250"/>
                    <a:pt y="1753" x="6205"/>
                  </a:cubicBezTo>
                  <a:cubicBezTo>
                    <a:pt y="1743" x="6160"/>
                    <a:pt y="1738" x="6115"/>
                    <a:pt y="1738" x="6068"/>
                  </a:cubicBezTo>
                  <a:close/>
                  <a:moveTo>
                    <a:pt y="502" x="12521"/>
                  </a:moveTo>
                  <a:lnTo>
                    <a:pt y="1853" x="12377"/>
                  </a:lnTo>
                  <a:lnTo>
                    <a:pt y="1853" x="12021"/>
                  </a:lnTo>
                  <a:lnTo>
                    <a:pt y="2461" x="11953"/>
                  </a:lnTo>
                  <a:lnTo>
                    <a:pt y="2461" x="12317"/>
                  </a:lnTo>
                  <a:lnTo>
                    <a:pt y="5044" x="12039"/>
                  </a:lnTo>
                  <a:cubicBezTo>
                    <a:pt y="5137" x="12030"/>
                    <a:pt y="5223" x="12023"/>
                    <a:pt y="5301" x="12019"/>
                  </a:cubicBezTo>
                  <a:cubicBezTo>
                    <a:pt y="5379" x="12014"/>
                    <a:pt y="5450" x="12012"/>
                    <a:pt y="5515" x="12012"/>
                  </a:cubicBezTo>
                  <a:cubicBezTo>
                    <a:pt y="5883" x="12012"/>
                    <a:pt y="6158" x="12074"/>
                    <a:pt y="6339" x="12199"/>
                  </a:cubicBezTo>
                  <a:cubicBezTo>
                    <a:pt y="6521" x="12324"/>
                    <a:pt y="6611" x="12514"/>
                    <a:pt y="6611" x="12768"/>
                  </a:cubicBezTo>
                  <a:lnTo>
                    <a:pt y="6611" x="13178"/>
                  </a:lnTo>
                  <a:lnTo>
                    <a:pt y="5957" x="13250"/>
                  </a:lnTo>
                  <a:lnTo>
                    <a:pt y="5957" x="12817"/>
                  </a:lnTo>
                  <a:cubicBezTo>
                    <a:pt y="5957" x="12685"/>
                    <a:pt y="5916" x="12589"/>
                    <a:pt y="5834" x="12530"/>
                  </a:cubicBezTo>
                  <a:cubicBezTo>
                    <a:pt y="5752" x="12470"/>
                    <a:pt y="5620" x="12440"/>
                    <a:pt y="5439" x="12440"/>
                  </a:cubicBezTo>
                  <a:cubicBezTo>
                    <a:pt y="5402" x="12440"/>
                    <a:pt y="5351" x="12442"/>
                    <a:pt y="5286" x="12447"/>
                  </a:cubicBezTo>
                  <a:cubicBezTo>
                    <a:pt y="5221" x="12452"/>
                    <a:pt y="5140" x="12459"/>
                    <a:pt y="5044" x="12468"/>
                  </a:cubicBezTo>
                  <a:lnTo>
                    <a:pt y="2461" x="12745"/>
                  </a:lnTo>
                  <a:lnTo>
                    <a:pt y="2461" x="13599"/>
                  </a:lnTo>
                  <a:lnTo>
                    <a:pt y="1853" x="13665"/>
                  </a:lnTo>
                  <a:lnTo>
                    <a:pt y="1853" x="12808"/>
                  </a:lnTo>
                  <a:lnTo>
                    <a:pt y="502" x="12950"/>
                  </a:lnTo>
                  <a:close/>
                  <a:moveTo>
                    <a:pt y="1853" x="14196"/>
                  </a:moveTo>
                  <a:lnTo>
                    <a:pt y="6611" x="13686"/>
                  </a:lnTo>
                  <a:lnTo>
                    <a:pt y="6611" x="14114"/>
                  </a:lnTo>
                  <a:lnTo>
                    <a:pt y="1853" x="14624"/>
                  </a:lnTo>
                  <a:close/>
                  <a:moveTo>
                    <a:pt y="1738" x="19735"/>
                  </a:moveTo>
                  <a:cubicBezTo>
                    <a:pt y="1738" x="19550"/>
                    <a:pt y="1813" x="19374"/>
                    <a:pt y="1963" x="19206"/>
                  </a:cubicBezTo>
                  <a:cubicBezTo>
                    <a:pt y="2114" x="19039"/>
                    <a:pt y="2326" x="18895"/>
                    <a:pt y="2601" x="18775"/>
                  </a:cubicBezTo>
                  <a:lnTo>
                    <a:pt y="1853" x="18862"/>
                  </a:lnTo>
                  <a:lnTo>
                    <a:pt y="1853" x="18433"/>
                  </a:lnTo>
                  <a:lnTo>
                    <a:pt y="6611" x="17928"/>
                  </a:lnTo>
                  <a:lnTo>
                    <a:pt y="6611" x="18356"/>
                  </a:lnTo>
                  <a:lnTo>
                    <a:pt y="3973" x="18643"/>
                  </a:lnTo>
                  <a:cubicBezTo>
                    <a:pt y="3494" x="18694"/>
                    <a:pt y="3116" x="18803"/>
                    <a:pt y="2837" x="18969"/>
                  </a:cubicBezTo>
                  <a:cubicBezTo>
                    <a:pt y="2558" x="19135"/>
                    <a:pt y="2418" x="19333"/>
                    <a:pt y="2418" x="19562"/>
                  </a:cubicBezTo>
                  <a:cubicBezTo>
                    <a:pt y="2418" x="19710"/>
                    <a:pt y="2485" x="19825"/>
                    <a:pt y="2618" x="19907"/>
                  </a:cubicBezTo>
                  <a:cubicBezTo>
                    <a:pt y="2751" x="19989"/>
                    <a:pt y="2936" x="20030"/>
                    <a:pt y="3174" x="20030"/>
                  </a:cubicBezTo>
                  <a:cubicBezTo>
                    <a:pt y="3234" x="20030"/>
                    <a:pt y="3314" x="20026"/>
                    <a:pt y="3416" x="20019"/>
                  </a:cubicBezTo>
                  <a:cubicBezTo>
                    <a:pt y="3518" x="20011"/>
                    <a:pt y="3636" x="20000"/>
                    <a:pt y="3769" x="19986"/>
                  </a:cubicBezTo>
                  <a:lnTo>
                    <a:pt y="6611" x="19681"/>
                  </a:lnTo>
                  <a:lnTo>
                    <a:pt y="6611" x="20112"/>
                  </a:lnTo>
                  <a:lnTo>
                    <a:pt y="3739" x="20417"/>
                  </a:lnTo>
                  <a:cubicBezTo>
                    <a:pt y="3603" x="20431"/>
                    <a:pt y="3477" x="20441"/>
                    <a:pt y="3361" x="20448"/>
                  </a:cubicBezTo>
                  <a:cubicBezTo>
                    <a:pt y="3245" x="20455"/>
                    <a:pt y="3136" x="20459"/>
                    <a:pt y="3034" x="20459"/>
                  </a:cubicBezTo>
                  <a:cubicBezTo>
                    <a:pt y="2623" x="20459"/>
                    <a:pt y="2305" x="20395"/>
                    <a:pt y="2078" x="20269"/>
                  </a:cubicBezTo>
                  <a:cubicBezTo>
                    <a:pt y="1852" x="20143"/>
                    <a:pt y="1738" x="19964"/>
                    <a:pt y="1738" x="19735"/>
                  </a:cubicBezTo>
                  <a:close/>
                  <a:moveTo>
                    <a:pt y="1" x="27090"/>
                  </a:moveTo>
                  <a:cubicBezTo>
                    <a:pt y="1" x="26771"/>
                    <a:pt y="114" x="26538"/>
                    <a:pt y="341" x="26390"/>
                  </a:cubicBezTo>
                  <a:cubicBezTo>
                    <a:pt y="567" x="26242"/>
                    <a:pt y="961" x="26138"/>
                    <a:pt y="1522" x="26079"/>
                  </a:cubicBezTo>
                  <a:lnTo>
                    <a:pt y="1853" x="26044"/>
                  </a:lnTo>
                  <a:lnTo>
                    <a:pt y="1853" x="25634"/>
                  </a:lnTo>
                  <a:lnTo>
                    <a:pt y="2461" x="25574"/>
                  </a:lnTo>
                  <a:lnTo>
                    <a:pt y="2461" x="25984"/>
                  </a:lnTo>
                  <a:lnTo>
                    <a:pt y="6611" x="25539"/>
                  </a:lnTo>
                  <a:lnTo>
                    <a:pt y="6611" x="25970"/>
                  </a:lnTo>
                  <a:lnTo>
                    <a:pt y="2461" x="26412"/>
                  </a:lnTo>
                  <a:lnTo>
                    <a:pt y="2461" x="27117"/>
                  </a:lnTo>
                  <a:lnTo>
                    <a:pt y="1853" x="27180"/>
                  </a:lnTo>
                  <a:lnTo>
                    <a:pt y="1853" x="26475"/>
                  </a:lnTo>
                  <a:lnTo>
                    <a:pt y="1432" x="26521"/>
                  </a:lnTo>
                  <a:cubicBezTo>
                    <a:pt y="1135" x="26556"/>
                    <a:pt y="930" x="26608"/>
                    <a:pt y="819" x="26679"/>
                  </a:cubicBezTo>
                  <a:cubicBezTo>
                    <a:pt y="707" x="26749"/>
                    <a:pt y="651" x="26862"/>
                    <a:pt y="651" x="27017"/>
                  </a:cubicBezTo>
                  <a:lnTo>
                    <a:pt y="651" x="27427"/>
                  </a:lnTo>
                  <a:lnTo>
                    <a:pt y="1" x="27495"/>
                  </a:lnTo>
                  <a:close/>
                  <a:moveTo>
                    <a:pt y="1853" x="29088"/>
                  </a:moveTo>
                  <a:lnTo>
                    <a:pt y="6611" x="28578"/>
                  </a:lnTo>
                  <a:lnTo>
                    <a:pt y="6611" x="29006"/>
                  </a:lnTo>
                  <a:lnTo>
                    <a:pt y="1853" x="29516"/>
                  </a:lnTo>
                  <a:close/>
                  <a:moveTo>
                    <a:pt y="1738" x="31710"/>
                  </a:moveTo>
                  <a:cubicBezTo>
                    <a:pt y="1738" x="31525"/>
                    <a:pt y="1813" x="31349"/>
                    <a:pt y="1963" x="31181"/>
                  </a:cubicBezTo>
                  <a:cubicBezTo>
                    <a:pt y="2114" x="31014"/>
                    <a:pt y="2326" x="30870"/>
                    <a:pt y="2601" x="30750"/>
                  </a:cubicBezTo>
                  <a:lnTo>
                    <a:pt y="1853" x="30837"/>
                  </a:lnTo>
                  <a:lnTo>
                    <a:pt y="1853" x="30408"/>
                  </a:lnTo>
                  <a:lnTo>
                    <a:pt y="6611" x="29903"/>
                  </a:lnTo>
                  <a:lnTo>
                    <a:pt y="6611" x="30331"/>
                  </a:lnTo>
                  <a:lnTo>
                    <a:pt y="3973" x="30618"/>
                  </a:lnTo>
                  <a:cubicBezTo>
                    <a:pt y="3494" x="30669"/>
                    <a:pt y="3116" x="30778"/>
                    <a:pt y="2837" x="30944"/>
                  </a:cubicBezTo>
                  <a:cubicBezTo>
                    <a:pt y="2558" x="31110"/>
                    <a:pt y="2418" x="31308"/>
                    <a:pt y="2418" x="31537"/>
                  </a:cubicBezTo>
                  <a:cubicBezTo>
                    <a:pt y="2418" x="31685"/>
                    <a:pt y="2485" x="31800"/>
                    <a:pt y="2618" x="31882"/>
                  </a:cubicBezTo>
                  <a:cubicBezTo>
                    <a:pt y="2751" x="31964"/>
                    <a:pt y="2936" x="32005"/>
                    <a:pt y="3174" x="32005"/>
                  </a:cubicBezTo>
                  <a:cubicBezTo>
                    <a:pt y="3234" x="32005"/>
                    <a:pt y="3314" x="32001"/>
                    <a:pt y="3416" x="31994"/>
                  </a:cubicBezTo>
                  <a:cubicBezTo>
                    <a:pt y="3518" x="31986"/>
                    <a:pt y="3636" x="31975"/>
                    <a:pt y="3769" x="31961"/>
                  </a:cubicBezTo>
                  <a:lnTo>
                    <a:pt y="6611" x="31656"/>
                  </a:lnTo>
                  <a:lnTo>
                    <a:pt y="6611" x="32087"/>
                  </a:lnTo>
                  <a:lnTo>
                    <a:pt y="3739" x="32392"/>
                  </a:lnTo>
                  <a:cubicBezTo>
                    <a:pt y="3603" x="32406"/>
                    <a:pt y="3477" x="32416"/>
                    <a:pt y="3361" x="32423"/>
                  </a:cubicBezTo>
                  <a:cubicBezTo>
                    <a:pt y="3245" x="32430"/>
                    <a:pt y="3136" x="32434"/>
                    <a:pt y="3034" x="32434"/>
                  </a:cubicBezTo>
                  <a:cubicBezTo>
                    <a:pt y="2623" x="32434"/>
                    <a:pt y="2305" x="32370"/>
                    <a:pt y="2078" x="32244"/>
                  </a:cubicBezTo>
                  <a:cubicBezTo>
                    <a:pt y="1852" x="32118"/>
                    <a:pt y="1738" x="31939"/>
                    <a:pt y="1738" x="31710"/>
                  </a:cubicBezTo>
                  <a:close/>
                  <a:moveTo>
                    <a:pt y="1738" x="37314"/>
                  </a:moveTo>
                  <a:cubicBezTo>
                    <a:pt y="1738" x="37136"/>
                    <a:pt y="1812" x="36968"/>
                    <a:pt y="1959" x="36810"/>
                  </a:cubicBezTo>
                  <a:cubicBezTo>
                    <a:pt y="2107" x="36652"/>
                    <a:pt y="2318" x="36517"/>
                    <a:pt y="2592" x="36404"/>
                  </a:cubicBezTo>
                  <a:lnTo>
                    <a:pt y="1853" x="36485"/>
                  </a:lnTo>
                  <a:lnTo>
                    <a:pt y="1853" x="36057"/>
                  </a:lnTo>
                  <a:lnTo>
                    <a:pt y="6611" x="35547"/>
                  </a:lnTo>
                  <a:lnTo>
                    <a:pt y="6611" x="35975"/>
                  </a:lnTo>
                  <a:lnTo>
                    <a:pt y="4185" x="36238"/>
                  </a:lnTo>
                  <a:cubicBezTo>
                    <a:pt y="3656" x="36294"/>
                    <a:pt y="3233" x="36408"/>
                    <a:pt y="2917" x="36578"/>
                  </a:cubicBezTo>
                  <a:cubicBezTo>
                    <a:pt y="2601" x="36749"/>
                    <a:pt y="2444" x="36949"/>
                    <a:pt y="2444" x="37177"/>
                  </a:cubicBezTo>
                  <a:cubicBezTo>
                    <a:pt y="2444" x="37240"/>
                    <a:pt y="2455" x="37300"/>
                    <a:pt y="2478" x="37356"/>
                  </a:cubicBezTo>
                  <a:cubicBezTo>
                    <a:pt y="2500" x="37412"/>
                    <a:pt y="2533" x="37462"/>
                    <a:pt y="2575" x="37505"/>
                  </a:cubicBezTo>
                  <a:lnTo>
                    <a:pt y="1802" x="37586"/>
                  </a:lnTo>
                  <a:cubicBezTo>
                    <a:pt y="1779" x="37541"/>
                    <a:pt y="1763" x="37496"/>
                    <a:pt y="1753" x="37451"/>
                  </a:cubicBezTo>
                  <a:cubicBezTo>
                    <a:pt y="1743" x="37406"/>
                    <a:pt y="1738" x="37361"/>
                    <a:pt y="1738" x="37314"/>
                  </a:cubicBezTo>
                  <a:close/>
                  <a:moveTo>
                    <a:pt y="1853" x="46356"/>
                  </a:moveTo>
                  <a:lnTo>
                    <a:pt y="6611" x="45846"/>
                  </a:lnTo>
                  <a:lnTo>
                    <a:pt y="6611" x="46274"/>
                  </a:lnTo>
                  <a:lnTo>
                    <a:pt y="1853" x="46784"/>
                  </a:lnTo>
                  <a:close/>
                  <a:moveTo>
                    <a:pt y="1738" x="48978"/>
                  </a:moveTo>
                  <a:cubicBezTo>
                    <a:pt y="1738" x="48793"/>
                    <a:pt y="1813" x="48617"/>
                    <a:pt y="1963" x="48449"/>
                  </a:cubicBezTo>
                  <a:cubicBezTo>
                    <a:pt y="2114" x="48282"/>
                    <a:pt y="2326" x="48138"/>
                    <a:pt y="2601" x="48018"/>
                  </a:cubicBezTo>
                  <a:lnTo>
                    <a:pt y="1853" x="48105"/>
                  </a:lnTo>
                  <a:lnTo>
                    <a:pt y="1853" x="47676"/>
                  </a:lnTo>
                  <a:lnTo>
                    <a:pt y="6611" x="47171"/>
                  </a:lnTo>
                  <a:lnTo>
                    <a:pt y="6611" x="47599"/>
                  </a:lnTo>
                  <a:lnTo>
                    <a:pt y="3973" x="47886"/>
                  </a:lnTo>
                  <a:cubicBezTo>
                    <a:pt y="3494" x="47937"/>
                    <a:pt y="3116" x="48046"/>
                    <a:pt y="2837" x="48212"/>
                  </a:cubicBezTo>
                  <a:cubicBezTo>
                    <a:pt y="2558" x="48378"/>
                    <a:pt y="2418" x="48576"/>
                    <a:pt y="2418" x="48805"/>
                  </a:cubicBezTo>
                  <a:cubicBezTo>
                    <a:pt y="2418" x="48953"/>
                    <a:pt y="2485" x="49068"/>
                    <a:pt y="2618" x="49150"/>
                  </a:cubicBezTo>
                  <a:cubicBezTo>
                    <a:pt y="2751" x="49232"/>
                    <a:pt y="2936" x="49273"/>
                    <a:pt y="3174" x="49273"/>
                  </a:cubicBezTo>
                  <a:cubicBezTo>
                    <a:pt y="3234" x="49273"/>
                    <a:pt y="3314" x="49269"/>
                    <a:pt y="3416" x="49262"/>
                  </a:cubicBezTo>
                  <a:cubicBezTo>
                    <a:pt y="3518" x="49254"/>
                    <a:pt y="3636" x="49243"/>
                    <a:pt y="3769" x="49229"/>
                  </a:cubicBezTo>
                  <a:lnTo>
                    <a:pt y="6611" x="48924"/>
                  </a:lnTo>
                  <a:lnTo>
                    <a:pt y="6611" x="49355"/>
                  </a:lnTo>
                  <a:lnTo>
                    <a:pt y="3739" x="49660"/>
                  </a:lnTo>
                  <a:cubicBezTo>
                    <a:pt y="3603" x="49674"/>
                    <a:pt y="3477" x="49684"/>
                    <a:pt y="3361" x="49691"/>
                  </a:cubicBezTo>
                  <a:cubicBezTo>
                    <a:pt y="3245" x="49698"/>
                    <a:pt y="3136" x="49702"/>
                    <a:pt y="3034" x="49702"/>
                  </a:cubicBezTo>
                  <a:cubicBezTo>
                    <a:pt y="2623" x="49702"/>
                    <a:pt y="2305" x="49638"/>
                    <a:pt y="2078" x="49512"/>
                  </a:cubicBezTo>
                  <a:cubicBezTo>
                    <a:pt y="1852" x="49386"/>
                    <a:pt y="1738" x="49207"/>
                    <a:pt y="1738" x="48978"/>
                  </a:cubicBezTo>
                  <a:close/>
                  <a:moveTo>
                    <a:pt y="1" x="2398"/>
                  </a:moveTo>
                  <a:lnTo>
                    <a:pt y="2592" x="2119"/>
                  </a:lnTo>
                  <a:cubicBezTo>
                    <a:pt y="2318" x="2049"/>
                    <a:pt y="2107" x="1950"/>
                    <a:pt y="1959" x="1822"/>
                  </a:cubicBezTo>
                  <a:cubicBezTo>
                    <a:pt y="1812" x="1694"/>
                    <a:pt y="1738" x="1546"/>
                    <a:pt y="1738" x="1379"/>
                  </a:cubicBezTo>
                  <a:cubicBezTo>
                    <a:pt y="1738" x="1220"/>
                    <a:pt y="1797" x="1069"/>
                    <a:pt y="1915" x="924"/>
                  </a:cubicBezTo>
                  <a:cubicBezTo>
                    <a:pt y="2032" x="780"/>
                    <a:pt y="2203" x="651"/>
                    <a:pt y="2427" x="536"/>
                  </a:cubicBezTo>
                  <a:cubicBezTo>
                    <a:pt y="2764" x="362"/>
                    <a:pt y="3145" x="229"/>
                    <a:pt y="3572" x="138"/>
                  </a:cubicBezTo>
                  <a:cubicBezTo>
                    <a:pt y="3998" x="46"/>
                    <a:pt y="4446" x="0"/>
                    <a:pt y="4916" x="0"/>
                  </a:cubicBezTo>
                  <a:cubicBezTo>
                    <a:pt y="5480" x="0"/>
                    <a:pt y="5924" x="76"/>
                    <a:pt y="6248" x="227"/>
                  </a:cubicBezTo>
                  <a:cubicBezTo>
                    <a:pt y="6572" x="379"/>
                    <a:pt y="6734" x="585"/>
                    <a:pt y="6734" x="845"/>
                  </a:cubicBezTo>
                  <a:cubicBezTo>
                    <a:pt y="6734" x="1036"/>
                    <a:pt y="6664" x="1210"/>
                    <a:pt y="6522" x="1367"/>
                  </a:cubicBezTo>
                  <a:cubicBezTo>
                    <a:pt y="6380" x="1524"/>
                    <a:pt y="6172" x="1659"/>
                    <a:pt y="5898" x="1774"/>
                  </a:cubicBezTo>
                  <a:lnTo>
                    <a:pt y="5898" x="1774"/>
                  </a:lnTo>
                  <a:lnTo>
                    <a:pt y="6611" x="1693"/>
                  </a:lnTo>
                  <a:lnTo>
                    <a:pt y="6611" x="2124"/>
                  </a:lnTo>
                  <a:lnTo>
                    <a:pt y="1" x="2829"/>
                  </a:lnTo>
                  <a:close/>
                  <a:moveTo>
                    <a:pt y="1738" x="7849"/>
                  </a:moveTo>
                  <a:cubicBezTo>
                    <a:pt y="1738" x="7661"/>
                    <a:pt y="1795" x="7484"/>
                    <a:pt y="1908" x="7317"/>
                  </a:cubicBezTo>
                  <a:cubicBezTo>
                    <a:pt y="2022" x="7150"/>
                    <a:pt y="2183" x="7006"/>
                    <a:pt y="2393" x="6885"/>
                  </a:cubicBezTo>
                  <a:cubicBezTo>
                    <a:pt y="2727" x="6697"/>
                    <a:pt y="3107" x="6555"/>
                    <a:pt y="3533" x="6458"/>
                  </a:cubicBezTo>
                  <a:cubicBezTo>
                    <a:pt y="3960" x="6361"/>
                    <a:pt y="4420" x="6312"/>
                    <a:pt y="4916" x="6312"/>
                  </a:cubicBezTo>
                  <a:cubicBezTo>
                    <a:pt y="5497" x="6312"/>
                    <a:pt y="5945" x="6410"/>
                    <a:pt y="6261" x="6604"/>
                  </a:cubicBezTo>
                  <a:cubicBezTo>
                    <a:pt y="6577" x="6799"/>
                    <a:pt y="6734" x="7077"/>
                    <a:pt y="6734" x="7439"/>
                  </a:cubicBezTo>
                  <a:cubicBezTo>
                    <a:pt y="6734" x="7608"/>
                    <a:pt y="6706" x="7775"/>
                    <a:pt y="6650" x="7938"/>
                  </a:cubicBezTo>
                  <a:cubicBezTo>
                    <a:pt y="6593" x="8102"/>
                    <a:pt y="6508" x="8261"/>
                    <a:pt y="6395" x="8415"/>
                  </a:cubicBezTo>
                  <a:lnTo>
                    <a:pt y="5621" x="8496"/>
                  </a:lnTo>
                  <a:lnTo>
                    <a:pt y="5621" x="8496"/>
                  </a:lnTo>
                  <a:cubicBezTo>
                    <a:pt y="5769" x="8353"/>
                    <a:pt y="5881" x="8199"/>
                    <a:pt y="5957" x="8033"/>
                  </a:cubicBezTo>
                  <a:cubicBezTo>
                    <a:pt y="6034" x="7867"/>
                    <a:pt y="6072" x="7691"/>
                    <a:pt y="6072" x="7504"/>
                  </a:cubicBezTo>
                  <a:cubicBezTo>
                    <a:pt y="6072" x="7262"/>
                    <a:pt y="5964" x="7075"/>
                    <a:pt y="5749" x="6942"/>
                  </a:cubicBezTo>
                  <a:cubicBezTo>
                    <a:pt y="5534" x="6809"/>
                    <a:pt y="5229" x="6743"/>
                    <a:pt y="4835" x="6743"/>
                  </a:cubicBezTo>
                  <a:cubicBezTo>
                    <a:pt y="4790" x="6743"/>
                    <a:pt y="4736" x="6744"/>
                    <a:pt y="4674" x="6748"/>
                  </a:cubicBezTo>
                  <a:cubicBezTo>
                    <a:pt y="4612" x="6751"/>
                    <a:pt y="4527" x="6757"/>
                    <a:pt y="4419" x="6766"/>
                  </a:cubicBezTo>
                  <a:lnTo>
                    <a:pt y="4419" x="8759"/>
                  </a:lnTo>
                  <a:cubicBezTo>
                    <a:pt y="4249" x="8778"/>
                    <a:pt y="4090" x="8792"/>
                    <a:pt y="3941" x="8801"/>
                  </a:cubicBezTo>
                  <a:cubicBezTo>
                    <a:pt y="3792" x="8810"/>
                    <a:pt y="3653" x="8815"/>
                    <a:pt y="3523" x="8815"/>
                  </a:cubicBezTo>
                  <a:cubicBezTo>
                    <a:pt y="2979" x="8815"/>
                    <a:pt y="2546" x="8728"/>
                    <a:pt y="2223" x="8553"/>
                  </a:cubicBezTo>
                  <a:cubicBezTo>
                    <a:pt y="1900" x="8379"/>
                    <a:pt y="1738" x="8144"/>
                    <a:pt y="1738" x="7849"/>
                  </a:cubicBezTo>
                  <a:close/>
                  <a:moveTo>
                    <a:pt y="1738" x="10856"/>
                  </a:moveTo>
                  <a:cubicBezTo>
                    <a:pt y="1738" x="10648"/>
                    <a:pt y="1796" x="10457"/>
                    <a:pt y="1912" x="10281"/>
                  </a:cubicBezTo>
                  <a:cubicBezTo>
                    <a:pt y="2029" x="10106"/>
                    <a:pt y="2200" x="9953"/>
                    <a:pt y="2427" x="9823"/>
                  </a:cubicBezTo>
                  <a:cubicBezTo>
                    <a:pt y="2758" x="9632"/>
                    <a:pt y="3131" x="9488"/>
                    <a:pt y="3546" x="9391"/>
                  </a:cubicBezTo>
                  <a:cubicBezTo>
                    <a:pt y="3961" x="9294"/>
                    <a:pt y="4415" x="9245"/>
                    <a:pt y="4908" x="9245"/>
                  </a:cubicBezTo>
                  <a:cubicBezTo>
                    <a:pt y="5494" x="9245"/>
                    <a:pt y="5945" x="9338"/>
                    <a:pt y="6261" x="9525"/>
                  </a:cubicBezTo>
                  <a:cubicBezTo>
                    <a:pt y="6577" x="9711"/>
                    <a:pt y="6734" x="9977"/>
                    <a:pt y="6734" x="10323"/>
                  </a:cubicBezTo>
                  <a:cubicBezTo>
                    <a:pt y="6734" x="10461"/>
                    <a:pt y="6711" x="10596"/>
                    <a:pt y="6664" x="10727"/>
                  </a:cubicBezTo>
                  <a:cubicBezTo>
                    <a:pt y="6618" x="10858"/>
                    <a:pt y="6548" x="10986"/>
                    <a:pt y="6454" x="11110"/>
                  </a:cubicBezTo>
                  <a:lnTo>
                    <a:pt y="5681" x="11192"/>
                  </a:lnTo>
                  <a:lnTo>
                    <a:pt y="5681" x="11192"/>
                  </a:lnTo>
                  <a:cubicBezTo>
                    <a:pt y="5811" x="11047"/>
                    <a:pt y="5909" x="10909"/>
                    <a:pt y="5974" x="10776"/>
                  </a:cubicBezTo>
                  <a:cubicBezTo>
                    <a:pt y="6039" x="10643"/>
                    <a:pt y="6072" x="10518"/>
                    <a:pt y="6072" x="10400"/>
                  </a:cubicBezTo>
                  <a:cubicBezTo>
                    <a:pt y="6072" x="10161"/>
                    <a:pt y="5967" x="9983"/>
                    <a:pt y="5757" x="9866"/>
                  </a:cubicBezTo>
                  <a:cubicBezTo>
                    <a:pt y="5548" x="9748"/>
                    <a:pt y="5229" x="9690"/>
                    <a:pt y="4801" x="9690"/>
                  </a:cubicBezTo>
                  <a:cubicBezTo>
                    <a:pt y="4447" x="9690"/>
                    <a:pt y="4105" x="9726"/>
                    <a:pt y="3773" x="9799"/>
                  </a:cubicBezTo>
                  <a:cubicBezTo>
                    <a:pt y="3442" x="9872"/>
                    <a:pt y="3153" x="9975"/>
                    <a:pt y="2907" x="10109"/>
                  </a:cubicBezTo>
                  <a:cubicBezTo>
                    <a:pt y="2745" x="10193"/>
                    <a:pt y="2621" x="10296"/>
                    <a:pt y="2533" x="10420"/>
                  </a:cubicBezTo>
                  <a:cubicBezTo>
                    <a:pt y="2445" x="10543"/>
                    <a:pt y="2401" x="10673"/>
                    <a:pt y="2401" x="10810"/>
                  </a:cubicBezTo>
                  <a:cubicBezTo>
                    <a:pt y="2401" x="10934"/>
                    <a:pt y="2435" x="11054"/>
                    <a:pt y="2503" x="11169"/>
                  </a:cubicBezTo>
                  <a:cubicBezTo>
                    <a:pt y="2571" x="11285"/>
                    <a:pt y="2673" x="11394"/>
                    <a:pt y="2809" x="11497"/>
                  </a:cubicBezTo>
                  <a:lnTo>
                    <a:pt y="2036" x="11583"/>
                  </a:lnTo>
                  <a:cubicBezTo>
                    <a:pt y="1937" x="11459"/>
                    <a:pt y="1862" x="11337"/>
                    <a:pt y="1813" x="11217"/>
                  </a:cubicBezTo>
                  <a:cubicBezTo>
                    <a:pt y="1763" x="11098"/>
                    <a:pt y="1738" x="10977"/>
                    <a:pt y="1738" x="10856"/>
                  </a:cubicBezTo>
                  <a:close/>
                  <a:moveTo>
                    <a:pt y="1738" x="16550"/>
                  </a:moveTo>
                  <a:cubicBezTo>
                    <a:pt y="1738" x="16311"/>
                    <a:pt y="1829" x="16097"/>
                    <a:pt y="2010" x="15907"/>
                  </a:cubicBezTo>
                  <a:cubicBezTo>
                    <a:pt y="2191" x="15718"/>
                    <a:pt y="2472" x="15546"/>
                    <a:pt y="2851" x="15393"/>
                  </a:cubicBezTo>
                  <a:cubicBezTo>
                    <a:pt y="3095" x="15295"/>
                    <a:pt y="3396" x="15215"/>
                    <a:pt y="3754" x="15154"/>
                  </a:cubicBezTo>
                  <a:cubicBezTo>
                    <a:pt y="4112" x="15093"/>
                    <a:pt y="4464" x="15062"/>
                    <a:pt y="4810" x="15062"/>
                  </a:cubicBezTo>
                  <a:cubicBezTo>
                    <a:pt y="5405" x="15062"/>
                    <a:pt y="5874" x="15151"/>
                    <a:pt y="6218" x="15329"/>
                  </a:cubicBezTo>
                  <a:cubicBezTo>
                    <a:pt y="6562" x="15507"/>
                    <a:pt y="6734" x="15748"/>
                    <a:pt y="6734" x="16054"/>
                  </a:cubicBezTo>
                  <a:cubicBezTo>
                    <a:pt y="6734" x="16296"/>
                    <a:pt y="6644" x="16512"/>
                    <a:pt y="6463" x="16701"/>
                  </a:cubicBezTo>
                  <a:cubicBezTo>
                    <a:pt y="6281" x="16891"/>
                    <a:pt y="6001" x="17061"/>
                    <a:pt y="5621" x="17213"/>
                  </a:cubicBezTo>
                  <a:cubicBezTo>
                    <a:pt y="5375" x="17311"/>
                    <a:pt y="5065" x="17390"/>
                    <a:pt y="4691" x="17451"/>
                  </a:cubicBezTo>
                  <a:cubicBezTo>
                    <a:pt y="4317" x="17511"/>
                    <a:pt y="3942" x="17542"/>
                    <a:pt y="3565" x="17542"/>
                  </a:cubicBezTo>
                  <a:cubicBezTo>
                    <a:pt y="3021" x="17542"/>
                    <a:pt y="2581" x="17451"/>
                    <a:pt y="2244" x="17268"/>
                  </a:cubicBezTo>
                  <a:cubicBezTo>
                    <a:pt y="1907" x="17086"/>
                    <a:pt y="1738" x="16846"/>
                    <a:pt y="1738" x="16550"/>
                  </a:cubicBezTo>
                  <a:close/>
                  <a:moveTo>
                    <a:pt y="1738" x="24005"/>
                  </a:moveTo>
                  <a:cubicBezTo>
                    <a:pt y="1738" x="23766"/>
                    <a:pt y="1829" x="23552"/>
                    <a:pt y="2010" x="23362"/>
                  </a:cubicBezTo>
                  <a:cubicBezTo>
                    <a:pt y="2191" x="23173"/>
                    <a:pt y="2472" x="23001"/>
                    <a:pt y="2851" x="22848"/>
                  </a:cubicBezTo>
                  <a:cubicBezTo>
                    <a:pt y="3095" x="22750"/>
                    <a:pt y="3396" x="22670"/>
                    <a:pt y="3754" x="22609"/>
                  </a:cubicBezTo>
                  <a:cubicBezTo>
                    <a:pt y="4112" x="22548"/>
                    <a:pt y="4464" x="22517"/>
                    <a:pt y="4810" x="22517"/>
                  </a:cubicBezTo>
                  <a:cubicBezTo>
                    <a:pt y="5405" x="22517"/>
                    <a:pt y="5874" x="22606"/>
                    <a:pt y="6218" x="22784"/>
                  </a:cubicBezTo>
                  <a:cubicBezTo>
                    <a:pt y="6562" x="22962"/>
                    <a:pt y="6734" x="23203"/>
                    <a:pt y="6734" x="23509"/>
                  </a:cubicBezTo>
                  <a:cubicBezTo>
                    <a:pt y="6734" x="23751"/>
                    <a:pt y="6644" x="23967"/>
                    <a:pt y="6463" x="24156"/>
                  </a:cubicBezTo>
                  <a:cubicBezTo>
                    <a:pt y="6281" x="24346"/>
                    <a:pt y="6001" x="24516"/>
                    <a:pt y="5621" x="24668"/>
                  </a:cubicBezTo>
                  <a:cubicBezTo>
                    <a:pt y="5375" x="24766"/>
                    <a:pt y="5065" x="24845"/>
                    <a:pt y="4691" x="24906"/>
                  </a:cubicBezTo>
                  <a:cubicBezTo>
                    <a:pt y="4317" x="24966"/>
                    <a:pt y="3942" x="24997"/>
                    <a:pt y="3565" x="24997"/>
                  </a:cubicBezTo>
                  <a:cubicBezTo>
                    <a:pt y="3021" x="24997"/>
                    <a:pt y="2581" x="24906"/>
                    <a:pt y="2244" x="24723"/>
                  </a:cubicBezTo>
                  <a:cubicBezTo>
                    <a:pt y="1907" x="24541"/>
                    <a:pt y="1738" x="24301"/>
                    <a:pt y="1738" x="24005"/>
                  </a:cubicBezTo>
                  <a:close/>
                  <a:moveTo>
                    <a:pt y="1738" x="34587"/>
                  </a:moveTo>
                  <a:cubicBezTo>
                    <a:pt y="1738" x="34379"/>
                    <a:pt y="1796" x="34188"/>
                    <a:pt y="1912" x="34012"/>
                  </a:cubicBezTo>
                  <a:cubicBezTo>
                    <a:pt y="2029" x="33837"/>
                    <a:pt y="2200" x="33684"/>
                    <a:pt y="2427" x="33554"/>
                  </a:cubicBezTo>
                  <a:cubicBezTo>
                    <a:pt y="2758" x="33363"/>
                    <a:pt y="3131" x="33219"/>
                    <a:pt y="3546" x="33122"/>
                  </a:cubicBezTo>
                  <a:cubicBezTo>
                    <a:pt y="3961" x="33025"/>
                    <a:pt y="4415" x="32976"/>
                    <a:pt y="4908" x="32976"/>
                  </a:cubicBezTo>
                  <a:cubicBezTo>
                    <a:pt y="5494" x="32976"/>
                    <a:pt y="5945" x="33069"/>
                    <a:pt y="6261" x="33256"/>
                  </a:cubicBezTo>
                  <a:cubicBezTo>
                    <a:pt y="6577" x="33442"/>
                    <a:pt y="6734" x="33708"/>
                    <a:pt y="6734" x="34054"/>
                  </a:cubicBezTo>
                  <a:cubicBezTo>
                    <a:pt y="6734" x="34192"/>
                    <a:pt y="6711" x="34327"/>
                    <a:pt y="6664" x="34458"/>
                  </a:cubicBezTo>
                  <a:cubicBezTo>
                    <a:pt y="6618" x="34589"/>
                    <a:pt y="6548" x="34717"/>
                    <a:pt y="6454" x="34841"/>
                  </a:cubicBezTo>
                  <a:lnTo>
                    <a:pt y="5681" x="34923"/>
                  </a:lnTo>
                  <a:lnTo>
                    <a:pt y="5681" x="34923"/>
                  </a:lnTo>
                  <a:cubicBezTo>
                    <a:pt y="5811" x="34778"/>
                    <a:pt y="5909" x="34640"/>
                    <a:pt y="5974" x="34507"/>
                  </a:cubicBezTo>
                  <a:cubicBezTo>
                    <a:pt y="6039" x="34374"/>
                    <a:pt y="6072" x="34249"/>
                    <a:pt y="6072" x="34131"/>
                  </a:cubicBezTo>
                  <a:cubicBezTo>
                    <a:pt y="6072" x="33892"/>
                    <a:pt y="5967" x="33714"/>
                    <a:pt y="5757" x="33597"/>
                  </a:cubicBezTo>
                  <a:cubicBezTo>
                    <a:pt y="5548" x="33479"/>
                    <a:pt y="5229" x="33421"/>
                    <a:pt y="4801" x="33421"/>
                  </a:cubicBezTo>
                  <a:cubicBezTo>
                    <a:pt y="4447" x="33421"/>
                    <a:pt y="4105" x="33457"/>
                    <a:pt y="3773" x="33530"/>
                  </a:cubicBezTo>
                  <a:cubicBezTo>
                    <a:pt y="3442" x="33603"/>
                    <a:pt y="3153" x="33706"/>
                    <a:pt y="2907" x="33840"/>
                  </a:cubicBezTo>
                  <a:cubicBezTo>
                    <a:pt y="2745" x="33924"/>
                    <a:pt y="2621" x="34027"/>
                    <a:pt y="2533" x="34151"/>
                  </a:cubicBezTo>
                  <a:cubicBezTo>
                    <a:pt y="2445" x="34274"/>
                    <a:pt y="2401" x="34404"/>
                    <a:pt y="2401" x="34541"/>
                  </a:cubicBezTo>
                  <a:cubicBezTo>
                    <a:pt y="2401" x="34665"/>
                    <a:pt y="2435" x="34785"/>
                    <a:pt y="2503" x="34900"/>
                  </a:cubicBezTo>
                  <a:cubicBezTo>
                    <a:pt y="2571" x="35016"/>
                    <a:pt y="2673" x="35125"/>
                    <a:pt y="2809" x="35228"/>
                  </a:cubicBezTo>
                  <a:lnTo>
                    <a:pt y="2036" x="35314"/>
                  </a:lnTo>
                  <a:cubicBezTo>
                    <a:pt y="1937" x="35190"/>
                    <a:pt y="1862" x="35068"/>
                    <a:pt y="1813" x="34948"/>
                  </a:cubicBezTo>
                  <a:cubicBezTo>
                    <a:pt y="1763" x="34829"/>
                    <a:pt y="1738" x="34708"/>
                    <a:pt y="1738" x="34587"/>
                  </a:cubicBezTo>
                  <a:close/>
                  <a:moveTo>
                    <a:pt y="1738" x="39095"/>
                  </a:moveTo>
                  <a:cubicBezTo>
                    <a:pt y="1738" x="38907"/>
                    <a:pt y="1795" x="38730"/>
                    <a:pt y="1908" x="38563"/>
                  </a:cubicBezTo>
                  <a:cubicBezTo>
                    <a:pt y="2022" x="38396"/>
                    <a:pt y="2183" x="38252"/>
                    <a:pt y="2393" x="38131"/>
                  </a:cubicBezTo>
                  <a:cubicBezTo>
                    <a:pt y="2727" x="37943"/>
                    <a:pt y="3107" x="37801"/>
                    <a:pt y="3533" x="37704"/>
                  </a:cubicBezTo>
                  <a:cubicBezTo>
                    <a:pt y="3960" x="37607"/>
                    <a:pt y="4420" x="37558"/>
                    <a:pt y="4916" x="37558"/>
                  </a:cubicBezTo>
                  <a:cubicBezTo>
                    <a:pt y="5497" x="37558"/>
                    <a:pt y="5945" x="37656"/>
                    <a:pt y="6261" x="37850"/>
                  </a:cubicBezTo>
                  <a:cubicBezTo>
                    <a:pt y="6577" x="38045"/>
                    <a:pt y="6734" x="38323"/>
                    <a:pt y="6734" x="38685"/>
                  </a:cubicBezTo>
                  <a:cubicBezTo>
                    <a:pt y="6734" x="38854"/>
                    <a:pt y="6706" x="39021"/>
                    <a:pt y="6650" x="39184"/>
                  </a:cubicBezTo>
                  <a:cubicBezTo>
                    <a:pt y="6593" x="39348"/>
                    <a:pt y="6508" x="39507"/>
                    <a:pt y="6395" x="39661"/>
                  </a:cubicBezTo>
                  <a:lnTo>
                    <a:pt y="5621" x="39742"/>
                  </a:lnTo>
                  <a:lnTo>
                    <a:pt y="5621" x="39742"/>
                  </a:lnTo>
                  <a:cubicBezTo>
                    <a:pt y="5769" x="39599"/>
                    <a:pt y="5881" x="39445"/>
                    <a:pt y="5957" x="39279"/>
                  </a:cubicBezTo>
                  <a:cubicBezTo>
                    <a:pt y="6034" x="39113"/>
                    <a:pt y="6072" x="38937"/>
                    <a:pt y="6072" x="38750"/>
                  </a:cubicBezTo>
                  <a:cubicBezTo>
                    <a:pt y="6072" x="38508"/>
                    <a:pt y="5964" x="38321"/>
                    <a:pt y="5749" x="38188"/>
                  </a:cubicBezTo>
                  <a:cubicBezTo>
                    <a:pt y="5534" x="38055"/>
                    <a:pt y="5229" x="37989"/>
                    <a:pt y="4835" x="37989"/>
                  </a:cubicBezTo>
                  <a:cubicBezTo>
                    <a:pt y="4790" x="37989"/>
                    <a:pt y="4736" x="37990"/>
                    <a:pt y="4674" x="37994"/>
                  </a:cubicBezTo>
                  <a:cubicBezTo>
                    <a:pt y="4612" x="37997"/>
                    <a:pt y="4527" x="38003"/>
                    <a:pt y="4419" x="38012"/>
                  </a:cubicBezTo>
                  <a:lnTo>
                    <a:pt y="4419" x="40005"/>
                  </a:lnTo>
                  <a:cubicBezTo>
                    <a:pt y="4249" x="40024"/>
                    <a:pt y="4090" x="40038"/>
                    <a:pt y="3941" x="40047"/>
                  </a:cubicBezTo>
                  <a:cubicBezTo>
                    <a:pt y="3792" x="40056"/>
                    <a:pt y="3653" x="40061"/>
                    <a:pt y="3523" x="40061"/>
                  </a:cubicBezTo>
                  <a:cubicBezTo>
                    <a:pt y="2979" x="40061"/>
                    <a:pt y="2546" x="39974"/>
                    <a:pt y="2223" x="39799"/>
                  </a:cubicBezTo>
                  <a:cubicBezTo>
                    <a:pt y="1900" x="39625"/>
                    <a:pt y="1738" x="39390"/>
                    <a:pt y="1738" x="39095"/>
                  </a:cubicBezTo>
                  <a:close/>
                  <a:moveTo>
                    <a:pt y="1738" x="41937"/>
                  </a:moveTo>
                  <a:cubicBezTo>
                    <a:pt y="1738" x="41793"/>
                    <a:pt y="1766" x="41643"/>
                    <a:pt y="1821" x="41489"/>
                  </a:cubicBezTo>
                  <a:cubicBezTo>
                    <a:pt y="1876" x="41334"/>
                    <a:pt y="1959" x="41176"/>
                    <a:pt y="2070" x="41015"/>
                  </a:cubicBezTo>
                  <a:lnTo>
                    <a:pt y="2792" x="40941"/>
                  </a:lnTo>
                  <a:cubicBezTo>
                    <a:pt y="2662" x="41096"/>
                    <a:pt y="2564" x="41247"/>
                    <a:pt y="2499" x="41393"/>
                  </a:cubicBezTo>
                  <a:cubicBezTo>
                    <a:pt y="2434" x="41540"/>
                    <a:pt y="2401" x="41683"/>
                    <a:pt y="2401" x="41823"/>
                  </a:cubicBezTo>
                  <a:cubicBezTo>
                    <a:pt y="2401" x="42026"/>
                    <a:pt y="2471" x="42184"/>
                    <a:pt y="2611" x="42297"/>
                  </a:cubicBezTo>
                  <a:cubicBezTo>
                    <a:pt y="2752" x="42409"/>
                    <a:pt y="2948" x="42466"/>
                    <a:pt y="3200" x="42466"/>
                  </a:cubicBezTo>
                  <a:cubicBezTo>
                    <a:pt y="3256" x="42466"/>
                    <a:pt y="3298" x="42465"/>
                    <a:pt y="3325" x="42463"/>
                  </a:cubicBezTo>
                  <a:cubicBezTo>
                    <a:pt y="3352" x="42462"/>
                    <a:pt y="3377" x="42459"/>
                    <a:pt y="3399" x="42456"/>
                  </a:cubicBezTo>
                  <a:lnTo>
                    <a:pt y="3608" x="42433"/>
                  </a:lnTo>
                  <a:lnTo>
                    <a:pt y="3608" x="41837"/>
                  </a:lnTo>
                  <a:cubicBezTo>
                    <a:pt y="3608" x="41410"/>
                    <a:pt y="3769" x="41075"/>
                    <a:pt y="4092" x="40832"/>
                  </a:cubicBezTo>
                  <a:cubicBezTo>
                    <a:pt y="4415" x="40589"/>
                    <a:pt y="4854" x="40468"/>
                    <a:pt y="5409" x="40468"/>
                  </a:cubicBezTo>
                  <a:cubicBezTo>
                    <a:pt y="5797" x="40468"/>
                    <a:pt y="6115" x="40539"/>
                    <a:pt y="6363" x="40681"/>
                  </a:cubicBezTo>
                  <a:cubicBezTo>
                    <a:pt y="6611" x="40823"/>
                    <a:pt y="6734" x="41005"/>
                    <a:pt y="6734" x="41227"/>
                  </a:cubicBezTo>
                  <a:cubicBezTo>
                    <a:pt y="6734" x="41424"/>
                    <a:pt y="6664" x="41603"/>
                    <a:pt y="6524" x="41764"/>
                  </a:cubicBezTo>
                  <a:cubicBezTo>
                    <a:pt y="6384" x="41924"/>
                    <a:pt y="6172" x="42067"/>
                    <a:pt y="5889" x="42193"/>
                  </a:cubicBezTo>
                  <a:lnTo>
                    <a:pt y="5889" x="42193"/>
                  </a:lnTo>
                  <a:lnTo>
                    <a:pt y="6611" x="42114"/>
                  </a:lnTo>
                  <a:lnTo>
                    <a:pt y="6611" x="42542"/>
                  </a:lnTo>
                  <a:lnTo>
                    <a:pt y="3897" x="42833"/>
                  </a:lnTo>
                  <a:cubicBezTo>
                    <a:pt y="3755" x="42849"/>
                    <a:pt y="3621" x="42861"/>
                    <a:pt y="3495" x="42868"/>
                  </a:cubicBezTo>
                  <a:cubicBezTo>
                    <a:pt y="3369" x="42876"/>
                    <a:pt y="3259" x="42880"/>
                    <a:pt y="3166" x="42880"/>
                  </a:cubicBezTo>
                  <a:cubicBezTo>
                    <a:pt y="2701" x="42880"/>
                    <a:pt y="2347" x="42800"/>
                    <a:pt y="2104" x="42639"/>
                  </a:cubicBezTo>
                  <a:cubicBezTo>
                    <a:pt y="1860" x="42478"/>
                    <a:pt y="1738" x="42244"/>
                    <a:pt y="1738" x="41937"/>
                  </a:cubicBezTo>
                  <a:close/>
                  <a:moveTo>
                    <a:pt y="1738" x="44768"/>
                  </a:moveTo>
                  <a:cubicBezTo>
                    <a:pt y="1738" x="44410"/>
                    <a:pt y="1887" x="44126"/>
                    <a:pt y="2184" x="43917"/>
                  </a:cubicBezTo>
                  <a:cubicBezTo>
                    <a:pt y="2482" x="43708"/>
                    <a:pt y="2884" x="43604"/>
                    <a:pt y="3391" x="43604"/>
                  </a:cubicBezTo>
                  <a:cubicBezTo>
                    <a:pt y="3657" x="43604"/>
                    <a:pt y="3876" x="43655"/>
                    <a:pt y="4047" x="43755"/>
                  </a:cubicBezTo>
                  <a:cubicBezTo>
                    <a:pt y="4219" x="43856"/>
                    <a:pt y="4357" x="44015"/>
                    <a:pt y="4462" x="44233"/>
                  </a:cubicBezTo>
                  <a:lnTo>
                    <a:pt y="4530" x="44379"/>
                  </a:lnTo>
                  <a:lnTo>
                    <a:pt y="4551" x="44424"/>
                  </a:lnTo>
                  <a:cubicBezTo>
                    <a:pt y="4718" x="44768"/>
                    <a:pt y="4937" x="44941"/>
                    <a:pt y="5209" x="44941"/>
                  </a:cubicBezTo>
                  <a:cubicBezTo>
                    <a:pt y="5461" x="44941"/>
                    <a:pt y="5670" x="44875"/>
                    <a:pt y="5834" x="44744"/>
                  </a:cubicBezTo>
                  <a:cubicBezTo>
                    <a:pt y="5998" x="44613"/>
                    <a:pt y="6080" x="44442"/>
                    <a:pt y="6080" x="44233"/>
                  </a:cubicBezTo>
                  <a:cubicBezTo>
                    <a:pt y="6080" x="44093"/>
                    <a:pt y="6042" x="43947"/>
                    <a:pt y="5966" x="43795"/>
                  </a:cubicBezTo>
                  <a:cubicBezTo>
                    <a:pt y="5889" x="43643"/>
                    <a:pt y="5777" x="43488"/>
                    <a:pt y="5630" x="43332"/>
                  </a:cubicBezTo>
                  <a:lnTo>
                    <a:pt y="6437" x="43248"/>
                  </a:lnTo>
                  <a:cubicBezTo>
                    <a:pt y="6539" x="43431"/>
                    <a:pt y="6614" x="43599"/>
                    <a:pt y="6662" x="43751"/>
                  </a:cubicBezTo>
                  <a:cubicBezTo>
                    <a:pt y="6710" x="43903"/>
                    <a:pt y="6734" x="44048"/>
                    <a:pt y="6734" x="44186"/>
                  </a:cubicBezTo>
                  <a:cubicBezTo>
                    <a:pt y="6734" x="44542"/>
                    <a:pt y="6576" x="44829"/>
                    <a:pt y="6259" x="45049"/>
                  </a:cubicBezTo>
                  <a:cubicBezTo>
                    <a:pt y="5941" x="45268"/>
                    <a:pt y="5531" x="45378"/>
                    <a:pt y="5027" x="45378"/>
                  </a:cubicBezTo>
                  <a:cubicBezTo>
                    <a:pt y="4752" x="45378"/>
                    <a:pt y="4535" x="45330"/>
                    <a:pt y="4377" x="45235"/>
                  </a:cubicBezTo>
                  <a:cubicBezTo>
                    <a:pt y="4218" x="45140"/>
                    <a:pt y="4066" x="44949"/>
                    <a:pt y="3922" x="44663"/>
                  </a:cubicBezTo>
                  <a:lnTo>
                    <a:pt y="3846" x="44526"/>
                  </a:lnTo>
                  <a:cubicBezTo>
                    <a:pt y="3840" x="44515"/>
                    <a:pt y="3831" x="44498"/>
                    <a:pt y="3820" x="44475"/>
                  </a:cubicBezTo>
                  <a:cubicBezTo>
                    <a:pt y="3670" x="44174"/>
                    <a:pt y="3455" x="44023"/>
                    <a:pt y="3174" x="44023"/>
                  </a:cubicBezTo>
                  <a:cubicBezTo>
                    <a:pt y="2934" x="44023"/>
                    <a:pt y="2743" x="44088"/>
                    <a:pt y="2603" x="44218"/>
                  </a:cubicBezTo>
                  <a:cubicBezTo>
                    <a:pt y="2463" x="44347"/>
                    <a:pt y="2393" x="44525"/>
                    <a:pt y="2393" x="44750"/>
                  </a:cubicBezTo>
                  <a:cubicBezTo>
                    <a:pt y="2393" x="44883"/>
                    <a:pt y="2421" x="45013"/>
                    <a:pt y="2478" x="45138"/>
                  </a:cubicBezTo>
                  <a:cubicBezTo>
                    <a:pt y="2534" x="45264"/>
                    <a:pt y="2619" x="45384"/>
                    <a:pt y="2732" x="45497"/>
                  </a:cubicBezTo>
                  <a:lnTo>
                    <a:pt y="1993" x="45578"/>
                  </a:lnTo>
                  <a:cubicBezTo>
                    <a:pt y="1908" x="45448"/>
                    <a:pt y="1845" x="45316"/>
                    <a:pt y="1802" x="45181"/>
                  </a:cubicBezTo>
                  <a:cubicBezTo>
                    <a:pt y="1760" x="45047"/>
                    <a:pt y="1738" x="44909"/>
                    <a:pt y="1738" x="44768"/>
                  </a:cubicBezTo>
                  <a:close/>
                  <a:moveTo>
                    <a:pt y="1738" x="51613"/>
                  </a:moveTo>
                  <a:cubicBezTo>
                    <a:pt y="1738" x="51453"/>
                    <a:pt y="1796" x="51300"/>
                    <a:pt y="1912" x="51153"/>
                  </a:cubicBezTo>
                  <a:cubicBezTo>
                    <a:pt y="2029" x="51007"/>
                    <a:pt y="2194" x="50878"/>
                    <a:pt y="2410" x="50768"/>
                  </a:cubicBezTo>
                  <a:cubicBezTo>
                    <a:pt y="2735" x="50602"/>
                    <a:pt y="3108" x="50473"/>
                    <a:pt y="3529" x="50382"/>
                  </a:cubicBezTo>
                  <a:cubicBezTo>
                    <a:pt y="3950" x="50290"/>
                    <a:pt y="4379" x="50244"/>
                    <a:pt y="4818" x="50244"/>
                  </a:cubicBezTo>
                  <a:cubicBezTo>
                    <a:pt y="5376" x="50244"/>
                    <a:pt y="5815" x="50320"/>
                    <a:pt y="6133" x="50471"/>
                  </a:cubicBezTo>
                  <a:cubicBezTo>
                    <a:pt y="6452" x="50623"/>
                    <a:pt y="6611" x="50830"/>
                    <a:pt y="6611" x="51094"/>
                  </a:cubicBezTo>
                  <a:cubicBezTo>
                    <a:pt y="6611" x="51277"/>
                    <a:pt y="6546" x="51448"/>
                    <a:pt y="6416" x="51606"/>
                  </a:cubicBezTo>
                  <a:cubicBezTo>
                    <a:pt y="6286" x="51765"/>
                    <a:pt y="6096" x="51903"/>
                    <a:pt y="5847" x="52023"/>
                  </a:cubicBezTo>
                  <a:lnTo>
                    <a:pt y="5847" x="52023"/>
                  </a:lnTo>
                  <a:lnTo>
                    <a:pt y="6203" x="51986"/>
                  </a:lnTo>
                  <a:cubicBezTo>
                    <a:pt y="6710" x="51930"/>
                    <a:pt y="7099" x="51815"/>
                    <a:pt y="7370" x="51640"/>
                  </a:cubicBezTo>
                  <a:cubicBezTo>
                    <a:pt y="7640" x="51465"/>
                    <a:pt y="7775" x="51242"/>
                    <a:pt y="7775" x="50971"/>
                  </a:cubicBezTo>
                  <a:cubicBezTo>
                    <a:pt y="7775" x="50837"/>
                    <a:pt y="7746" x="50711"/>
                    <a:pt y="7686" x="50593"/>
                  </a:cubicBezTo>
                  <a:cubicBezTo>
                    <a:pt y="7627" x="50475"/>
                    <a:pt y="7535" x="50364"/>
                    <a:pt y="7410" x="50258"/>
                  </a:cubicBezTo>
                  <a:lnTo>
                    <a:pt y="8170" x="50179"/>
                  </a:lnTo>
                  <a:cubicBezTo>
                    <a:pt y="8255" x="50291"/>
                    <a:pt y="8318" x="50411"/>
                    <a:pt y="8360" x="50540"/>
                  </a:cubicBezTo>
                  <a:cubicBezTo>
                    <a:pt y="8401" x="50669"/>
                    <a:pt y="8421" x="50808"/>
                    <a:pt y="8421" x="50959"/>
                  </a:cubicBezTo>
                  <a:cubicBezTo>
                    <a:pt y="8421" x="51367"/>
                    <a:pt y="8223" x="51692"/>
                    <a:pt y="7826" x="51933"/>
                  </a:cubicBezTo>
                  <a:cubicBezTo>
                    <a:pt y="7430" x="52175"/>
                    <a:pt y="6828" x="52338"/>
                    <a:pt y="6021" x="52423"/>
                  </a:cubicBezTo>
                  <a:lnTo>
                    <a:pt y="1853" x="52868"/>
                  </a:lnTo>
                  <a:lnTo>
                    <a:pt y="1853" x="52437"/>
                  </a:lnTo>
                  <a:lnTo>
                    <a:pt y="2592" x="52363"/>
                  </a:lnTo>
                  <a:cubicBezTo>
                    <a:pt y="2320" x="52299"/>
                    <a:pt y="2110" x="52202"/>
                    <a:pt y="1961" x="52072"/>
                  </a:cubicBezTo>
                  <a:cubicBezTo>
                    <a:pt y="1813" x="51941"/>
                    <a:pt y="1738" x="51789"/>
                    <a:pt y="1738" x="516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y="251650" x="15400"/>
              <a:ext cy="210525" cx="961775"/>
            </a:xfrm>
            <a:custGeom>
              <a:pathLst>
                <a:path w="38471" extrusionOk="0" h="8421">
                  <a:moveTo>
                    <a:pt y="0" x="9236"/>
                  </a:moveTo>
                  <a:lnTo>
                    <a:pt y="990" x="9132"/>
                  </a:lnTo>
                  <a:lnTo>
                    <a:pt y="990" x="9560"/>
                  </a:lnTo>
                  <a:lnTo>
                    <a:pt y="0" x="9665"/>
                  </a:lnTo>
                  <a:close/>
                  <a:moveTo>
                    <a:pt y="0" x="13045"/>
                  </a:moveTo>
                  <a:lnTo>
                    <a:pt y="990" x="12941"/>
                  </a:lnTo>
                  <a:lnTo>
                    <a:pt y="990" x="13369"/>
                  </a:lnTo>
                  <a:lnTo>
                    <a:pt y="0" x="13474"/>
                  </a:lnTo>
                  <a:close/>
                  <a:moveTo>
                    <a:pt y="0" x="32153"/>
                  </a:moveTo>
                  <a:lnTo>
                    <a:pt y="990" x="32049"/>
                  </a:lnTo>
                  <a:lnTo>
                    <a:pt y="990" x="32477"/>
                  </a:lnTo>
                  <a:lnTo>
                    <a:pt y="0" x="32582"/>
                  </a:lnTo>
                  <a:close/>
                  <a:moveTo>
                    <a:pt y="2401" x="4496"/>
                  </a:moveTo>
                  <a:cubicBezTo>
                    <a:pt y="2401" x="4687"/>
                    <a:pt y="2501" x="4838"/>
                    <a:pt y="2702" x="4949"/>
                  </a:cubicBezTo>
                  <a:cubicBezTo>
                    <a:pt y="2903" x="5060"/>
                    <a:pt y="3177" x="5116"/>
                    <a:pt y="3522" x="5116"/>
                  </a:cubicBezTo>
                  <a:cubicBezTo>
                    <a:pt y="3570" x="5116"/>
                    <a:pt y="3618" x="5114"/>
                    <a:pt y="3667" x="5112"/>
                  </a:cubicBezTo>
                  <a:cubicBezTo>
                    <a:pt y="3715" x="5110"/>
                    <a:pt y="3761" x="5106"/>
                    <a:pt y="3807" x="5102"/>
                  </a:cubicBezTo>
                  <a:lnTo>
                    <a:pt y="3811" x="3563"/>
                  </a:lnTo>
                  <a:cubicBezTo>
                    <a:pt y="3361" x="3647"/>
                    <a:pt y="3013" x="3770"/>
                    <a:pt y="2768" x="3933"/>
                  </a:cubicBezTo>
                  <a:cubicBezTo>
                    <a:pt y="2523" x="4096"/>
                    <a:pt y="2401" x="4284"/>
                    <a:pt y="2401" x="4496"/>
                  </a:cubicBezTo>
                  <a:close/>
                  <a:moveTo>
                    <a:pt y="2392" x="37252"/>
                  </a:moveTo>
                  <a:cubicBezTo>
                    <a:pt y="2392" x="37436"/>
                    <a:pt y="2497" x="37577"/>
                    <a:pt y="2706" x="37676"/>
                  </a:cubicBezTo>
                  <a:cubicBezTo>
                    <a:pt y="2916" x="37776"/>
                    <a:pt y="3213" x="37825"/>
                    <a:pt y="3599" x="37825"/>
                  </a:cubicBezTo>
                  <a:cubicBezTo>
                    <a:pt y="4273" x="37825"/>
                    <a:pt y="4834" x="37734"/>
                    <a:pt y="5283" x="37553"/>
                  </a:cubicBezTo>
                  <a:cubicBezTo>
                    <a:pt y="5732" x="37371"/>
                    <a:pt y="5956" x="37145"/>
                    <a:pt y="5956" x="36873"/>
                  </a:cubicBezTo>
                  <a:cubicBezTo>
                    <a:pt y="5956" x="36685"/>
                    <a:pt y="5852" x="36541"/>
                    <a:pt y="5642" x="36441"/>
                  </a:cubicBezTo>
                  <a:cubicBezTo>
                    <a:pt y="5432" x="36341"/>
                    <a:pt y="5132" x="36291"/>
                    <a:pt y="4741" x="36291"/>
                  </a:cubicBezTo>
                  <a:cubicBezTo>
                    <a:pt y="4390" x="36291"/>
                    <a:pt y="4050" x="36324"/>
                    <a:pt y="3720" x="36390"/>
                  </a:cubicBezTo>
                  <a:cubicBezTo>
                    <a:pt y="3390" x="36456"/>
                    <a:pt y="3103" x="36548"/>
                    <a:pt y="2859" x="36666"/>
                  </a:cubicBezTo>
                  <a:cubicBezTo>
                    <a:pt y="2712" x="36739"/>
                    <a:pt y="2597" x="36826"/>
                    <a:pt y="2515" x="36929"/>
                  </a:cubicBezTo>
                  <a:cubicBezTo>
                    <a:pt y="2433" x="37031"/>
                    <a:pt y="2392" x="37139"/>
                    <a:pt y="2392" x="37252"/>
                  </a:cubicBezTo>
                  <a:close/>
                  <a:moveTo>
                    <a:pt y="2401" x="15157"/>
                  </a:moveTo>
                  <a:cubicBezTo>
                    <a:pt y="2401" x="15353"/>
                    <a:pt y="2505" x="15501"/>
                    <a:pt y="2715" x="15602"/>
                  </a:cubicBezTo>
                  <a:cubicBezTo>
                    <a:pt y="2924" x="15703"/>
                    <a:pt y="3235" x="15753"/>
                    <a:pt y="3645" x="15753"/>
                  </a:cubicBezTo>
                  <a:cubicBezTo>
                    <a:pt y="4348" x="15753"/>
                    <a:pt y="4928" x="15659"/>
                    <a:pt y="5385" x="15471"/>
                  </a:cubicBezTo>
                  <a:cubicBezTo>
                    <a:pt y="5842" x="15282"/>
                    <a:pt y="6071" x="15044"/>
                    <a:pt y="6071" x="14757"/>
                  </a:cubicBezTo>
                  <a:cubicBezTo>
                    <a:pt y="6071" x="14557"/>
                    <a:pt y="5964" x="14407"/>
                    <a:pt y="5750" x="14309"/>
                  </a:cubicBezTo>
                  <a:cubicBezTo>
                    <a:pt y="5537" x="14210"/>
                    <a:pt y="5214" x="14161"/>
                    <a:pt y="4784" x="14161"/>
                  </a:cubicBezTo>
                  <a:cubicBezTo>
                    <a:pt y="4498" x="14161"/>
                    <a:pt y="4220" x="14181"/>
                    <a:pt y="3951" x="14220"/>
                  </a:cubicBezTo>
                  <a:cubicBezTo>
                    <a:pt y="3682" x="14260"/>
                    <a:pt y="3443" x="14316"/>
                    <a:pt y="3233" x="14389"/>
                  </a:cubicBezTo>
                  <a:cubicBezTo>
                    <a:pt y="2953" x="14488"/>
                    <a:pt y="2744" x="14601"/>
                    <a:pt y="2607" x="14727"/>
                  </a:cubicBezTo>
                  <a:cubicBezTo>
                    <a:pt y="2469" x="14852"/>
                    <a:pt y="2401" x="14996"/>
                    <a:pt y="2401" x="15157"/>
                  </a:cubicBezTo>
                  <a:close/>
                  <a:moveTo>
                    <a:pt y="4219" x="27695"/>
                  </a:moveTo>
                  <a:lnTo>
                    <a:pt y="4393" x="27676"/>
                  </a:lnTo>
                  <a:cubicBezTo>
                    <a:pt y="4903" x="27621"/>
                    <a:pt y="5310" x="27506"/>
                    <a:pt y="5614" x="27332"/>
                  </a:cubicBezTo>
                  <a:cubicBezTo>
                    <a:pt y="5919" x="27158"/>
                    <a:pt y="6071" x="26955"/>
                    <a:pt y="6071" x="26722"/>
                  </a:cubicBezTo>
                  <a:cubicBezTo>
                    <a:pt y="6071" x="26570"/>
                    <a:pt y="6000" x="26451"/>
                    <a:pt y="5859" x="26364"/>
                  </a:cubicBezTo>
                  <a:cubicBezTo>
                    <a:pt y="5717" x="26278"/>
                    <a:pt y="5522" x="26235"/>
                    <a:pt y="5272" x="26235"/>
                  </a:cubicBezTo>
                  <a:cubicBezTo>
                    <a:pt y="4913" x="26235"/>
                    <a:pt y="4647" x="26319"/>
                    <a:pt y="4476" x="26488"/>
                  </a:cubicBezTo>
                  <a:cubicBezTo>
                    <a:pt y="4305" x="26656"/>
                    <a:pt y="4219" x="26916"/>
                    <a:pt y="4219" x="27267"/>
                  </a:cubicBezTo>
                  <a:close/>
                  <a:moveTo>
                    <a:pt y="2384" x="1416"/>
                  </a:moveTo>
                  <a:cubicBezTo>
                    <a:pt y="2384" x="1594"/>
                    <a:pt y="2494" x="1734"/>
                    <a:pt y="2715" x="1836"/>
                  </a:cubicBezTo>
                  <a:cubicBezTo>
                    <a:pt y="2936" x="1938"/>
                    <a:pt y="3243" x="1988"/>
                    <a:pt y="3637" x="1988"/>
                  </a:cubicBezTo>
                  <a:cubicBezTo>
                    <a:pt y="3940" x="1988"/>
                    <a:pt y="4247" x="1962"/>
                    <a:pt y="4559" x="1909"/>
                  </a:cubicBezTo>
                  <a:cubicBezTo>
                    <a:pt y="4870" x="1857"/>
                    <a:pt y="5145" x="1784"/>
                    <a:pt y="5383" x="1693"/>
                  </a:cubicBezTo>
                  <a:cubicBezTo>
                    <a:pt y="5612" x="1606"/>
                    <a:pt y="5786" x="1505"/>
                    <a:pt y="5903" x="1391"/>
                  </a:cubicBezTo>
                  <a:cubicBezTo>
                    <a:pt y="6021" x="1277"/>
                    <a:pt y="6080" x="1153"/>
                    <a:pt y="6080" x="1020"/>
                  </a:cubicBezTo>
                  <a:cubicBezTo>
                    <a:pt y="6080" x="840"/>
                    <a:pt y="5965" x="699"/>
                    <a:pt y="5736" x="597"/>
                  </a:cubicBezTo>
                  <a:cubicBezTo>
                    <a:pt y="5506" x="496"/>
                    <a:pt y="5186" x="445"/>
                    <a:pt y="4775" x="445"/>
                  </a:cubicBezTo>
                  <a:cubicBezTo>
                    <a:pt y="4489" x="445"/>
                    <a:pt y="4191" x="472"/>
                    <a:pt y="3879" x="525"/>
                  </a:cubicBezTo>
                  <a:cubicBezTo>
                    <a:pt y="3567" x="579"/>
                    <a:pt y="3294" x="651"/>
                    <a:pt y="3059" x="741"/>
                  </a:cubicBezTo>
                  <a:cubicBezTo>
                    <a:pt y="2841" x="823"/>
                    <a:pt y="2674" x="922"/>
                    <a:pt y="2558" x="1039"/>
                  </a:cubicBezTo>
                  <a:cubicBezTo>
                    <a:pt y="2442" x="1155"/>
                    <a:pt y="2384" x="1281"/>
                    <a:pt y="2384" x="1416"/>
                  </a:cubicBezTo>
                  <a:close/>
                  <a:moveTo>
                    <a:pt y="1852" x="9041"/>
                  </a:moveTo>
                  <a:lnTo>
                    <a:pt y="6611" x="8531"/>
                  </a:lnTo>
                  <a:lnTo>
                    <a:pt y="6611" x="8959"/>
                  </a:lnTo>
                  <a:lnTo>
                    <a:pt y="1852" x="9469"/>
                  </a:lnTo>
                  <a:close/>
                  <a:moveTo>
                    <a:pt y="1852" x="12850"/>
                  </a:moveTo>
                  <a:lnTo>
                    <a:pt y="6611" x="12340"/>
                  </a:lnTo>
                  <a:lnTo>
                    <a:pt y="6611" x="12768"/>
                  </a:lnTo>
                  <a:lnTo>
                    <a:pt y="1852" x="13278"/>
                  </a:lnTo>
                  <a:close/>
                  <a:moveTo>
                    <a:pt y="1738" x="18389"/>
                  </a:moveTo>
                  <a:cubicBezTo>
                    <a:pt y="1738" x="18204"/>
                    <a:pt y="1813" x="18028"/>
                    <a:pt y="1963" x="17860"/>
                  </a:cubicBezTo>
                  <a:cubicBezTo>
                    <a:pt y="2113" x="17693"/>
                    <a:pt y="2325" x="17549"/>
                    <a:pt y="2600" x="17429"/>
                  </a:cubicBezTo>
                  <a:lnTo>
                    <a:pt y="1852" x="17516"/>
                  </a:lnTo>
                  <a:lnTo>
                    <a:pt y="1852" x="17087"/>
                  </a:lnTo>
                  <a:lnTo>
                    <a:pt y="6611" x="16582"/>
                  </a:lnTo>
                  <a:lnTo>
                    <a:pt y="6611" x="17010"/>
                  </a:lnTo>
                  <a:lnTo>
                    <a:pt y="3972" x="17297"/>
                  </a:lnTo>
                  <a:cubicBezTo>
                    <a:pt y="3494" x="17348"/>
                    <a:pt y="3115" x="17457"/>
                    <a:pt y="2836" x="17623"/>
                  </a:cubicBezTo>
                  <a:cubicBezTo>
                    <a:pt y="2557" x="17789"/>
                    <a:pt y="2418" x="17987"/>
                    <a:pt y="2418" x="18216"/>
                  </a:cubicBezTo>
                  <a:cubicBezTo>
                    <a:pt y="2418" x="18364"/>
                    <a:pt y="2484" x="18479"/>
                    <a:pt y="2617" x="18561"/>
                  </a:cubicBezTo>
                  <a:cubicBezTo>
                    <a:pt y="2750" x="18643"/>
                    <a:pt y="2936" x="18684"/>
                    <a:pt y="3174" x="18684"/>
                  </a:cubicBezTo>
                  <a:cubicBezTo>
                    <a:pt y="3233" x="18684"/>
                    <a:pt y="3314" x="18680"/>
                    <a:pt y="3416" x="18673"/>
                  </a:cubicBezTo>
                  <a:cubicBezTo>
                    <a:pt y="3518" x="18665"/>
                    <a:pt y="3635" x="18654"/>
                    <a:pt y="3769" x="18640"/>
                  </a:cubicBezTo>
                  <a:lnTo>
                    <a:pt y="6611" x="18335"/>
                  </a:lnTo>
                  <a:lnTo>
                    <a:pt y="6611" x="18766"/>
                  </a:lnTo>
                  <a:lnTo>
                    <a:pt y="3739" x="19071"/>
                  </a:lnTo>
                  <a:cubicBezTo>
                    <a:pt y="3603" x="19085"/>
                    <a:pt y="3477" x="19095"/>
                    <a:pt y="3361" x="19102"/>
                  </a:cubicBezTo>
                  <a:cubicBezTo>
                    <a:pt y="3245" x="19109"/>
                    <a:pt y="3135" x="19113"/>
                    <a:pt y="3034" x="19113"/>
                  </a:cubicBezTo>
                  <a:cubicBezTo>
                    <a:pt y="2623" x="19113"/>
                    <a:pt y="2304" x="19049"/>
                    <a:pt y="2078" x="18923"/>
                  </a:cubicBezTo>
                  <a:cubicBezTo>
                    <a:pt y="1851" x="18797"/>
                    <a:pt y="1738" x="18618"/>
                    <a:pt y="1738" x="18389"/>
                  </a:cubicBezTo>
                  <a:close/>
                  <a:moveTo>
                    <a:pt y="1738" x="22887"/>
                  </a:moveTo>
                  <a:cubicBezTo>
                    <a:pt y="1738" x="22709"/>
                    <a:pt y="1811" x="22541"/>
                    <a:pt y="1957" x="22385"/>
                  </a:cubicBezTo>
                  <a:cubicBezTo>
                    <a:pt y="2102" x="22229"/>
                    <a:pt y="2314" x="22093"/>
                    <a:pt y="2592" x="21977"/>
                  </a:cubicBezTo>
                  <a:lnTo>
                    <a:pt y="1852" x="22058"/>
                  </a:lnTo>
                  <a:lnTo>
                    <a:pt y="1852" x="21630"/>
                  </a:lnTo>
                  <a:lnTo>
                    <a:pt y="6611" x="21120"/>
                  </a:lnTo>
                  <a:lnTo>
                    <a:pt y="6611" x="21548"/>
                  </a:lnTo>
                  <a:lnTo>
                    <a:pt y="3955" x="21835"/>
                  </a:lnTo>
                  <a:cubicBezTo>
                    <a:pt y="3499" x="21883"/>
                    <a:pt y="3129" x="21988"/>
                    <a:pt y="2844" x="22151"/>
                  </a:cubicBezTo>
                  <a:cubicBezTo>
                    <a:pt y="2560" x="22314"/>
                    <a:pt y="2418" x="22501"/>
                    <a:pt y="2418" x="22712"/>
                  </a:cubicBezTo>
                  <a:cubicBezTo>
                    <a:pt y="2418" x="22849"/>
                    <a:pt y="2489" x="22956"/>
                    <a:pt y="2632" x="23034"/>
                  </a:cubicBezTo>
                  <a:cubicBezTo>
                    <a:pt y="2775" x="23111"/>
                    <a:pt y="2975" x="23150"/>
                    <a:pt y="3233" x="23150"/>
                  </a:cubicBezTo>
                  <a:cubicBezTo>
                    <a:pt y="3304" x="23150"/>
                    <a:pt y="3384" x="23147"/>
                    <a:pt y="3473" x="23141"/>
                  </a:cubicBezTo>
                  <a:cubicBezTo>
                    <a:pt y="3562" x="23135"/>
                    <a:pt y="3659" x="23125"/>
                    <a:pt y="3764" x="23113"/>
                  </a:cubicBezTo>
                  <a:lnTo>
                    <a:pt y="6611" x="22808"/>
                  </a:lnTo>
                  <a:lnTo>
                    <a:pt y="6611" x="23236"/>
                  </a:lnTo>
                  <a:lnTo>
                    <a:pt y="3955" x="23523"/>
                  </a:lnTo>
                  <a:cubicBezTo>
                    <a:pt y="3499" x="23571"/>
                    <a:pt y="3129" x="23676"/>
                    <a:pt y="2844" x="23839"/>
                  </a:cubicBezTo>
                  <a:cubicBezTo>
                    <a:pt y="2560" x="24002"/>
                    <a:pt y="2418" x="24188"/>
                    <a:pt y="2418" x="24396"/>
                  </a:cubicBezTo>
                  <a:cubicBezTo>
                    <a:pt y="2418" x="24535"/>
                    <a:pt y="2488" x="24644"/>
                    <a:pt y="2630" x="24722"/>
                  </a:cubicBezTo>
                  <a:cubicBezTo>
                    <a:pt y="2772" x="24799"/>
                    <a:pt y="2970" x="24838"/>
                    <a:pt y="3225" x="24838"/>
                  </a:cubicBezTo>
                  <a:cubicBezTo>
                    <a:pt y="3287" x="24838"/>
                    <a:pt y="3362" x="24835"/>
                    <a:pt y="3450" x="24829"/>
                  </a:cubicBezTo>
                  <a:cubicBezTo>
                    <a:pt y="3538" x="24823"/>
                    <a:pt y="3642" x="24813"/>
                    <a:pt y="3764" x="24801"/>
                  </a:cubicBezTo>
                  <a:lnTo>
                    <a:pt y="6611" x="24501"/>
                  </a:lnTo>
                  <a:lnTo>
                    <a:pt y="6611" x="24929"/>
                  </a:lnTo>
                  <a:lnTo>
                    <a:pt y="3739" x="25234"/>
                  </a:lnTo>
                  <a:cubicBezTo>
                    <a:pt y="3623" x="25246"/>
                    <a:pt y="3509" x="25256"/>
                    <a:pt y="3397" x="25262"/>
                  </a:cubicBezTo>
                  <a:cubicBezTo>
                    <a:pt y="3285" x="25268"/>
                    <a:pt y="3182" x="25271"/>
                    <a:pt y="3089" x="25271"/>
                  </a:cubicBezTo>
                  <a:cubicBezTo>
                    <a:pt y="2658" x="25271"/>
                    <a:pt y="2325" x="25210"/>
                    <a:pt y="2090" x="25088"/>
                  </a:cubicBezTo>
                  <a:cubicBezTo>
                    <a:pt y="1855" x="24967"/>
                    <a:pt y="1738" x="24794"/>
                    <a:pt y="1738" x="24570"/>
                  </a:cubicBezTo>
                  <a:cubicBezTo>
                    <a:pt y="1738" x="24379"/>
                    <a:pt y="1826" x="24198"/>
                    <a:pt y="2001" x="24027"/>
                  </a:cubicBezTo>
                  <a:cubicBezTo>
                    <a:pt y="2177" x="23855"/>
                    <a:pt y="2432" x="23704"/>
                    <a:pt y="2766" x="23574"/>
                  </a:cubicBezTo>
                  <a:cubicBezTo>
                    <a:pt y="2443" x="23549"/>
                    <a:pt y="2191" x="23476"/>
                    <a:pt y="2010" x="23354"/>
                  </a:cubicBezTo>
                  <a:cubicBezTo>
                    <a:pt y="1828" x="23232"/>
                    <a:pt y="1738" x="23076"/>
                    <a:pt y="1738" x="22887"/>
                  </a:cubicBezTo>
                  <a:close/>
                  <a:moveTo>
                    <a:pt y="0" x="29392"/>
                  </a:moveTo>
                  <a:lnTo>
                    <a:pt y="6611" x="28687"/>
                  </a:lnTo>
                  <a:lnTo>
                    <a:pt y="6611" x="29115"/>
                  </a:lnTo>
                  <a:lnTo>
                    <a:pt y="4287" x="29362"/>
                  </a:lnTo>
                  <a:lnTo>
                    <a:pt y="6611" x="30475"/>
                  </a:lnTo>
                  <a:lnTo>
                    <a:pt y="6611" x="30994"/>
                  </a:lnTo>
                  <a:lnTo>
                    <a:pt y="4130" x="29798"/>
                  </a:lnTo>
                  <a:lnTo>
                    <a:pt y="1852" x="31437"/>
                  </a:lnTo>
                  <a:lnTo>
                    <a:pt y="1852" x="30880"/>
                  </a:lnTo>
                  <a:lnTo>
                    <a:pt y="3853" x="29411"/>
                  </a:lnTo>
                  <a:lnTo>
                    <a:pt y="0" x="29821"/>
                  </a:lnTo>
                  <a:close/>
                  <a:moveTo>
                    <a:pt y="1852" x="31958"/>
                  </a:moveTo>
                  <a:lnTo>
                    <a:pt y="6611" x="31448"/>
                  </a:lnTo>
                  <a:lnTo>
                    <a:pt y="6611" x="31876"/>
                  </a:lnTo>
                  <a:lnTo>
                    <a:pt y="1852" x="32386"/>
                  </a:lnTo>
                  <a:close/>
                  <a:moveTo>
                    <a:pt y="1738" x="34580"/>
                  </a:moveTo>
                  <a:cubicBezTo>
                    <a:pt y="1738" x="34395"/>
                    <a:pt y="1813" x="34219"/>
                    <a:pt y="1963" x="34051"/>
                  </a:cubicBezTo>
                  <a:cubicBezTo>
                    <a:pt y="2113" x="33884"/>
                    <a:pt y="2325" x="33740"/>
                    <a:pt y="2600" x="33620"/>
                  </a:cubicBezTo>
                  <a:lnTo>
                    <a:pt y="1852" x="33707"/>
                  </a:lnTo>
                  <a:lnTo>
                    <a:pt y="1852" x="33278"/>
                  </a:lnTo>
                  <a:lnTo>
                    <a:pt y="6611" x="32773"/>
                  </a:lnTo>
                  <a:lnTo>
                    <a:pt y="6611" x="33201"/>
                  </a:lnTo>
                  <a:lnTo>
                    <a:pt y="3972" x="33488"/>
                  </a:lnTo>
                  <a:cubicBezTo>
                    <a:pt y="3494" x="33539"/>
                    <a:pt y="3115" x="33648"/>
                    <a:pt y="2836" x="33814"/>
                  </a:cubicBezTo>
                  <a:cubicBezTo>
                    <a:pt y="2557" x="33980"/>
                    <a:pt y="2418" x="34178"/>
                    <a:pt y="2418" x="34407"/>
                  </a:cubicBezTo>
                  <a:cubicBezTo>
                    <a:pt y="2418" x="34555"/>
                    <a:pt y="2484" x="34670"/>
                    <a:pt y="2617" x="34752"/>
                  </a:cubicBezTo>
                  <a:cubicBezTo>
                    <a:pt y="2750" x="34834"/>
                    <a:pt y="2936" x="34875"/>
                    <a:pt y="3174" x="34875"/>
                  </a:cubicBezTo>
                  <a:cubicBezTo>
                    <a:pt y="3233" x="34875"/>
                    <a:pt y="3314" x="34871"/>
                    <a:pt y="3416" x="34864"/>
                  </a:cubicBezTo>
                  <a:cubicBezTo>
                    <a:pt y="3518" x="34856"/>
                    <a:pt y="3635" x="34845"/>
                    <a:pt y="3769" x="34831"/>
                  </a:cubicBezTo>
                  <a:lnTo>
                    <a:pt y="6611" x="34526"/>
                  </a:lnTo>
                  <a:lnTo>
                    <a:pt y="6611" x="34957"/>
                  </a:lnTo>
                  <a:lnTo>
                    <a:pt y="3739" x="35262"/>
                  </a:lnTo>
                  <a:cubicBezTo>
                    <a:pt y="3603" x="35276"/>
                    <a:pt y="3477" x="35286"/>
                    <a:pt y="3361" x="35293"/>
                  </a:cubicBezTo>
                  <a:cubicBezTo>
                    <a:pt y="3245" x="35300"/>
                    <a:pt y="3135" x="35304"/>
                    <a:pt y="3034" x="35304"/>
                  </a:cubicBezTo>
                  <a:cubicBezTo>
                    <a:pt y="2623" x="35304"/>
                    <a:pt y="2304" x="35240"/>
                    <a:pt y="2078" x="35114"/>
                  </a:cubicBezTo>
                  <a:cubicBezTo>
                    <a:pt y="1851" x="34988"/>
                    <a:pt y="1738" x="34809"/>
                    <a:pt y="1738" x="34580"/>
                  </a:cubicBezTo>
                  <a:close/>
                  <a:moveTo>
                    <a:pt y="0" x="2398"/>
                  </a:moveTo>
                  <a:lnTo>
                    <a:pt y="2592" x="2119"/>
                  </a:lnTo>
                  <a:cubicBezTo>
                    <a:pt y="2317" x="2049"/>
                    <a:pt y="2106" x="1950"/>
                    <a:pt y="1959" x="1822"/>
                  </a:cubicBezTo>
                  <a:cubicBezTo>
                    <a:pt y="1811" x="1694"/>
                    <a:pt y="1738" x="1546"/>
                    <a:pt y="1738" x="1379"/>
                  </a:cubicBezTo>
                  <a:cubicBezTo>
                    <a:pt y="1738" x="1220"/>
                    <a:pt y="1797" x="1069"/>
                    <a:pt y="1914" x="924"/>
                  </a:cubicBezTo>
                  <a:cubicBezTo>
                    <a:pt y="2032" x="780"/>
                    <a:pt y="2202" x="651"/>
                    <a:pt y="2426" x="536"/>
                  </a:cubicBezTo>
                  <a:cubicBezTo>
                    <a:pt y="2763" x="362"/>
                    <a:pt y="3145" x="229"/>
                    <a:pt y="3571" x="138"/>
                  </a:cubicBezTo>
                  <a:cubicBezTo>
                    <a:pt y="3997" x="46"/>
                    <a:pt y="4445" x="0"/>
                    <a:pt y="4916" x="0"/>
                  </a:cubicBezTo>
                  <a:cubicBezTo>
                    <a:pt y="5479" x="0"/>
                    <a:pt y="5923" x="76"/>
                    <a:pt y="6248" x="227"/>
                  </a:cubicBezTo>
                  <a:cubicBezTo>
                    <a:pt y="6572" x="379"/>
                    <a:pt y="6734" x="585"/>
                    <a:pt y="6734" x="845"/>
                  </a:cubicBezTo>
                  <a:cubicBezTo>
                    <a:pt y="6734" x="1036"/>
                    <a:pt y="6663" x="1210"/>
                    <a:pt y="6522" x="1367"/>
                  </a:cubicBezTo>
                  <a:cubicBezTo>
                    <a:pt y="6380" x="1524"/>
                    <a:pt y="6172" x="1659"/>
                    <a:pt y="5897" x="1774"/>
                  </a:cubicBezTo>
                  <a:lnTo>
                    <a:pt y="5897" x="1774"/>
                  </a:lnTo>
                  <a:lnTo>
                    <a:pt y="6611" x="1693"/>
                  </a:lnTo>
                  <a:lnTo>
                    <a:pt y="6611" x="2124"/>
                  </a:lnTo>
                  <a:lnTo>
                    <a:pt y="0" x="2829"/>
                  </a:lnTo>
                  <a:close/>
                  <a:moveTo>
                    <a:pt y="1738" x="4564"/>
                  </a:moveTo>
                  <a:cubicBezTo>
                    <a:pt y="1738" x="4376"/>
                    <a:pt y="1794" x="4199"/>
                    <a:pt y="1908" x="4032"/>
                  </a:cubicBezTo>
                  <a:cubicBezTo>
                    <a:pt y="2021" x="3865"/>
                    <a:pt y="2182" x="3721"/>
                    <a:pt y="2392" x="3600"/>
                  </a:cubicBezTo>
                  <a:cubicBezTo>
                    <a:pt y="2726" x="3412"/>
                    <a:pt y="3106" x="3270"/>
                    <a:pt y="3533" x="3173"/>
                  </a:cubicBezTo>
                  <a:cubicBezTo>
                    <a:pt y="3959" x="3076"/>
                    <a:pt y="4420" x="3027"/>
                    <a:pt y="4916" x="3027"/>
                  </a:cubicBezTo>
                  <a:cubicBezTo>
                    <a:pt y="5496" x="3027"/>
                    <a:pt y="5944" x="3125"/>
                    <a:pt y="6260" x="3319"/>
                  </a:cubicBezTo>
                  <a:cubicBezTo>
                    <a:pt y="6576" x="3514"/>
                    <a:pt y="6734" x="3792"/>
                    <a:pt y="6734" x="4154"/>
                  </a:cubicBezTo>
                  <a:cubicBezTo>
                    <a:pt y="6734" x="4323"/>
                    <a:pt y="6706" x="4490"/>
                    <a:pt y="6649" x="4653"/>
                  </a:cubicBezTo>
                  <a:cubicBezTo>
                    <a:pt y="6592" x="4817"/>
                    <a:pt y="6507" x="4976"/>
                    <a:pt y="6394" x="5130"/>
                  </a:cubicBezTo>
                  <a:lnTo>
                    <a:pt y="5621" x="5211"/>
                  </a:lnTo>
                  <a:lnTo>
                    <a:pt y="5621" x="5211"/>
                  </a:lnTo>
                  <a:cubicBezTo>
                    <a:pt y="5768" x="5068"/>
                    <a:pt y="5880" x="4914"/>
                    <a:pt y="5956" x="4748"/>
                  </a:cubicBezTo>
                  <a:cubicBezTo>
                    <a:pt y="6033" x="4582"/>
                    <a:pt y="6071" x="4406"/>
                    <a:pt y="6071" x="4219"/>
                  </a:cubicBezTo>
                  <a:cubicBezTo>
                    <a:pt y="6071" x="3977"/>
                    <a:pt y="5964" x="3790"/>
                    <a:pt y="5748" x="3657"/>
                  </a:cubicBezTo>
                  <a:cubicBezTo>
                    <a:pt y="5533" x="3524"/>
                    <a:pt y="5229" x="3458"/>
                    <a:pt y="4835" x="3458"/>
                  </a:cubicBezTo>
                  <a:cubicBezTo>
                    <a:pt y="4790" x="3458"/>
                    <a:pt y="4736" x="3459"/>
                    <a:pt y="4673" x="3463"/>
                  </a:cubicBezTo>
                  <a:cubicBezTo>
                    <a:pt y="4611" x="3466"/>
                    <a:pt y="4526" x="3472"/>
                    <a:pt y="4419" x="3481"/>
                  </a:cubicBezTo>
                  <a:lnTo>
                    <a:pt y="4419" x="5474"/>
                  </a:lnTo>
                  <a:cubicBezTo>
                    <a:pt y="4249" x="5493"/>
                    <a:pt y="4089" x="5507"/>
                    <a:pt y="3941" x="5516"/>
                  </a:cubicBezTo>
                  <a:cubicBezTo>
                    <a:pt y="3792" x="5525"/>
                    <a:pt y="3652" x="5530"/>
                    <a:pt y="3522" x="5530"/>
                  </a:cubicBezTo>
                  <a:cubicBezTo>
                    <a:pt y="2978" x="5530"/>
                    <a:pt y="2545" x="5443"/>
                    <a:pt y="2222" x="5268"/>
                  </a:cubicBezTo>
                  <a:cubicBezTo>
                    <a:pt y="1899" x="5094"/>
                    <a:pt y="1738" x="4859"/>
                    <a:pt y="1738" x="4564"/>
                  </a:cubicBezTo>
                  <a:close/>
                  <a:moveTo>
                    <a:pt y="1738" x="7571"/>
                  </a:moveTo>
                  <a:cubicBezTo>
                    <a:pt y="1738" x="7363"/>
                    <a:pt y="1796" x="7172"/>
                    <a:pt y="1912" x="6996"/>
                  </a:cubicBezTo>
                  <a:cubicBezTo>
                    <a:pt y="2028" x="6821"/>
                    <a:pt y="2199" x="6668"/>
                    <a:pt y="2426" x="6538"/>
                  </a:cubicBezTo>
                  <a:cubicBezTo>
                    <a:pt y="2757" x="6347"/>
                    <a:pt y="3131" x="6203"/>
                    <a:pt y="3545" x="6106"/>
                  </a:cubicBezTo>
                  <a:cubicBezTo>
                    <a:pt y="3960" x="6009"/>
                    <a:pt y="4414" x="5960"/>
                    <a:pt y="4907" x="5960"/>
                  </a:cubicBezTo>
                  <a:cubicBezTo>
                    <a:pt y="5493" x="5960"/>
                    <a:pt y="5944" x="6053"/>
                    <a:pt y="6260" x="6240"/>
                  </a:cubicBezTo>
                  <a:cubicBezTo>
                    <a:pt y="6576" x="6426"/>
                    <a:pt y="6734" x="6692"/>
                    <a:pt y="6734" x="7038"/>
                  </a:cubicBezTo>
                  <a:cubicBezTo>
                    <a:pt y="6734" x="7176"/>
                    <a:pt y="6711" x="7311"/>
                    <a:pt y="6664" x="7442"/>
                  </a:cubicBezTo>
                  <a:cubicBezTo>
                    <a:pt y="6617" x="7573"/>
                    <a:pt y="6547" x="7701"/>
                    <a:pt y="6454" x="7825"/>
                  </a:cubicBezTo>
                  <a:lnTo>
                    <a:pt y="5680" x="7907"/>
                  </a:lnTo>
                  <a:lnTo>
                    <a:pt y="5680" x="7907"/>
                  </a:lnTo>
                  <a:cubicBezTo>
                    <a:pt y="5811" x="7762"/>
                    <a:pt y="5908" x="7624"/>
                    <a:pt y="5973" x="7491"/>
                  </a:cubicBezTo>
                  <a:cubicBezTo>
                    <a:pt y="6039" x="7358"/>
                    <a:pt y="6071" x="7233"/>
                    <a:pt y="6071" x="7115"/>
                  </a:cubicBezTo>
                  <a:cubicBezTo>
                    <a:pt y="6071" x="6876"/>
                    <a:pt y="5966" x="6698"/>
                    <a:pt y="5757" x="6581"/>
                  </a:cubicBezTo>
                  <a:cubicBezTo>
                    <a:pt y="5547" x="6463"/>
                    <a:pt y="5229" x="6405"/>
                    <a:pt y="4801" x="6405"/>
                  </a:cubicBezTo>
                  <a:cubicBezTo>
                    <a:pt y="4447" x="6405"/>
                    <a:pt y="4104" x="6441"/>
                    <a:pt y="3773" x="6514"/>
                  </a:cubicBezTo>
                  <a:cubicBezTo>
                    <a:pt y="3441" x="6587"/>
                    <a:pt y="3152" x="6690"/>
                    <a:pt y="2906" x="6824"/>
                  </a:cubicBezTo>
                  <a:cubicBezTo>
                    <a:pt y="2745" x="6908"/>
                    <a:pt y="2620" x="7011"/>
                    <a:pt y="2532" x="7135"/>
                  </a:cubicBezTo>
                  <a:cubicBezTo>
                    <a:pt y="2444" x="7258"/>
                    <a:pt y="2401" x="7388"/>
                    <a:pt y="2401" x="7525"/>
                  </a:cubicBezTo>
                  <a:cubicBezTo>
                    <a:pt y="2401" x="7649"/>
                    <a:pt y="2434" x="7769"/>
                    <a:pt y="2502" x="7884"/>
                  </a:cubicBezTo>
                  <a:cubicBezTo>
                    <a:pt y="2570" x="8000"/>
                    <a:pt y="2672" x="8109"/>
                    <a:pt y="2808" x="8212"/>
                  </a:cubicBezTo>
                  <a:lnTo>
                    <a:pt y="2035" x="8298"/>
                  </a:lnTo>
                  <a:cubicBezTo>
                    <a:pt y="1936" x="8174"/>
                    <a:pt y="1862" x="8052"/>
                    <a:pt y="1812" x="7932"/>
                  </a:cubicBezTo>
                  <a:cubicBezTo>
                    <a:pt y="1763" x="7813"/>
                    <a:pt y="1738" x="7692"/>
                    <a:pt y="1738" x="7571"/>
                  </a:cubicBezTo>
                  <a:close/>
                  <a:moveTo>
                    <a:pt y="1738" x="11262"/>
                  </a:moveTo>
                  <a:cubicBezTo>
                    <a:pt y="1738" x="10904"/>
                    <a:pt y="1886" x="10620"/>
                    <a:pt y="2184" x="10411"/>
                  </a:cubicBezTo>
                  <a:cubicBezTo>
                    <a:pt y="2481" x="10202"/>
                    <a:pt y="2883" x="10098"/>
                    <a:pt y="3390" x="10098"/>
                  </a:cubicBezTo>
                  <a:cubicBezTo>
                    <a:pt y="3657" x="10098"/>
                    <a:pt y="3875" x="10149"/>
                    <a:pt y="4047" x="10249"/>
                  </a:cubicBezTo>
                  <a:cubicBezTo>
                    <a:pt y="4218" x="10350"/>
                    <a:pt y="4356" x="10509"/>
                    <a:pt y="4461" x="10727"/>
                  </a:cubicBezTo>
                  <a:lnTo>
                    <a:pt y="4529" x="10873"/>
                  </a:lnTo>
                  <a:lnTo>
                    <a:pt y="4550" x="10918"/>
                  </a:lnTo>
                  <a:cubicBezTo>
                    <a:pt y="4717" x="11262"/>
                    <a:pt y="4937" x="11435"/>
                    <a:pt y="5209" x="11435"/>
                  </a:cubicBezTo>
                  <a:cubicBezTo>
                    <a:pt y="5461" x="11435"/>
                    <a:pt y="5669" x="11369"/>
                    <a:pt y="5833" x="11238"/>
                  </a:cubicBezTo>
                  <a:cubicBezTo>
                    <a:pt y="5998" x="11107"/>
                    <a:pt y="6080" x="10936"/>
                    <a:pt y="6080" x="10727"/>
                  </a:cubicBezTo>
                  <a:cubicBezTo>
                    <a:pt y="6080" x="10587"/>
                    <a:pt y="6041" x="10441"/>
                    <a:pt y="5965" x="10289"/>
                  </a:cubicBezTo>
                  <a:cubicBezTo>
                    <a:pt y="5889" x="10137"/>
                    <a:pt y="5777" x="9982"/>
                    <a:pt y="5629" x="9826"/>
                  </a:cubicBezTo>
                  <a:lnTo>
                    <a:pt y="6437" x="9742"/>
                  </a:lnTo>
                  <a:cubicBezTo>
                    <a:pt y="6539" x="9925"/>
                    <a:pt y="6614" x="10093"/>
                    <a:pt y="6662" x="10245"/>
                  </a:cubicBezTo>
                  <a:cubicBezTo>
                    <a:pt y="6710" x="10397"/>
                    <a:pt y="6734" x="10542"/>
                    <a:pt y="6734" x="10680"/>
                  </a:cubicBezTo>
                  <a:cubicBezTo>
                    <a:pt y="6734" x="11036"/>
                    <a:pt y="6575" x="11323"/>
                    <a:pt y="6258" x="11543"/>
                  </a:cubicBezTo>
                  <a:cubicBezTo>
                    <a:pt y="5941" x="11762"/>
                    <a:pt y="5530" x="11872"/>
                    <a:pt y="5026" x="11872"/>
                  </a:cubicBezTo>
                  <a:cubicBezTo>
                    <a:pt y="4751" x="11872"/>
                    <a:pt y="4535" x="11824"/>
                    <a:pt y="4376" x="11729"/>
                  </a:cubicBezTo>
                  <a:cubicBezTo>
                    <a:pt y="4217" x="11634"/>
                    <a:pt y="4066" x="11443"/>
                    <a:pt y="3921" x="11157"/>
                  </a:cubicBezTo>
                  <a:lnTo>
                    <a:pt y="3845" x="11020"/>
                  </a:lnTo>
                  <a:cubicBezTo>
                    <a:pt y="3839" x="11009"/>
                    <a:pt y="3831" x="10992"/>
                    <a:pt y="3820" x="10969"/>
                  </a:cubicBezTo>
                  <a:cubicBezTo>
                    <a:pt y="3669" x="10668"/>
                    <a:pt y="3454" x="10517"/>
                    <a:pt y="3174" x="10517"/>
                  </a:cubicBezTo>
                  <a:cubicBezTo>
                    <a:pt y="2933" x="10517"/>
                    <a:pt y="2743" x="10582"/>
                    <a:pt y="2602" x="10712"/>
                  </a:cubicBezTo>
                  <a:cubicBezTo>
                    <a:pt y="2462" x="10841"/>
                    <a:pt y="2392" x="11019"/>
                    <a:pt y="2392" x="11244"/>
                  </a:cubicBezTo>
                  <a:cubicBezTo>
                    <a:pt y="2392" x="11377"/>
                    <a:pt y="2420" x="11507"/>
                    <a:pt y="2477" x="11632"/>
                  </a:cubicBezTo>
                  <a:cubicBezTo>
                    <a:pt y="2534" x="11758"/>
                    <a:pt y="2619" x="11878"/>
                    <a:pt y="2732" x="11991"/>
                  </a:cubicBezTo>
                  <a:lnTo>
                    <a:pt y="1993" x="12072"/>
                  </a:lnTo>
                  <a:cubicBezTo>
                    <a:pt y="1908" x="11942"/>
                    <a:pt y="1844" x="11810"/>
                    <a:pt y="1801" x="11675"/>
                  </a:cubicBezTo>
                  <a:cubicBezTo>
                    <a:pt y="1759" x="11541"/>
                    <a:pt y="1738" x="11403"/>
                    <a:pt y="1738" x="11262"/>
                  </a:cubicBezTo>
                  <a:close/>
                  <a:moveTo>
                    <a:pt y="1738" x="15204"/>
                  </a:moveTo>
                  <a:cubicBezTo>
                    <a:pt y="1738" x="14965"/>
                    <a:pt y="1828" x="14751"/>
                    <a:pt y="2010" x="14561"/>
                  </a:cubicBezTo>
                  <a:cubicBezTo>
                    <a:pt y="2191" x="14372"/>
                    <a:pt y="2471" x="14200"/>
                    <a:pt y="2851" x="14047"/>
                  </a:cubicBezTo>
                  <a:cubicBezTo>
                    <a:pt y="3094" x="13949"/>
                    <a:pt y="3395" x="13869"/>
                    <a:pt y="3754" x="13808"/>
                  </a:cubicBezTo>
                  <a:cubicBezTo>
                    <a:pt y="4112" x="13747"/>
                    <a:pt y="4464" x="13716"/>
                    <a:pt y="4809" x="13716"/>
                  </a:cubicBezTo>
                  <a:cubicBezTo>
                    <a:pt y="5404" x="13716"/>
                    <a:pt y="5874" x="13805"/>
                    <a:pt y="6218" x="13983"/>
                  </a:cubicBezTo>
                  <a:cubicBezTo>
                    <a:pt y="6562" x="14161"/>
                    <a:pt y="6734" x="14402"/>
                    <a:pt y="6734" x="14708"/>
                  </a:cubicBezTo>
                  <a:cubicBezTo>
                    <a:pt y="6734" x="14950"/>
                    <a:pt y="6643" x="15166"/>
                    <a:pt y="6462" x="15355"/>
                  </a:cubicBezTo>
                  <a:cubicBezTo>
                    <a:pt y="6281" x="15545"/>
                    <a:pt y="6000" x="15715"/>
                    <a:pt y="5621" x="15867"/>
                  </a:cubicBezTo>
                  <a:cubicBezTo>
                    <a:pt y="5374" x="15965"/>
                    <a:pt y="5064" x="16044"/>
                    <a:pt y="4690" x="16105"/>
                  </a:cubicBezTo>
                  <a:cubicBezTo>
                    <a:pt y="4317" x="16165"/>
                    <a:pt y="3941" x="16196"/>
                    <a:pt y="3565" x="16196"/>
                  </a:cubicBezTo>
                  <a:cubicBezTo>
                    <a:pt y="3021" x="16196"/>
                    <a:pt y="2580" x="16105"/>
                    <a:pt y="2243" x="15922"/>
                  </a:cubicBezTo>
                  <a:cubicBezTo>
                    <a:pt y="1906" x="15740"/>
                    <a:pt y="1738" x="15500"/>
                    <a:pt y="1738" x="15204"/>
                  </a:cubicBezTo>
                  <a:close/>
                  <a:moveTo>
                    <a:pt y="1738" x="27262"/>
                  </a:moveTo>
                  <a:cubicBezTo>
                    <a:pt y="1738" x="27118"/>
                    <a:pt y="1765" x="26968"/>
                    <a:pt y="1821" x="26814"/>
                  </a:cubicBezTo>
                  <a:cubicBezTo>
                    <a:pt y="1876" x="26659"/>
                    <a:pt y="1959" x="26501"/>
                    <a:pt y="2069" x="26340"/>
                  </a:cubicBezTo>
                  <a:lnTo>
                    <a:pt y="2791" x="26266"/>
                  </a:lnTo>
                  <a:cubicBezTo>
                    <a:pt y="2661" x="26421"/>
                    <a:pt y="2563" x="26572"/>
                    <a:pt y="2498" x="26718"/>
                  </a:cubicBezTo>
                  <a:cubicBezTo>
                    <a:pt y="2433" x="26865"/>
                    <a:pt y="2401" x="27008"/>
                    <a:pt y="2401" x="27148"/>
                  </a:cubicBezTo>
                  <a:cubicBezTo>
                    <a:pt y="2401" x="27351"/>
                    <a:pt y="2471" x="27509"/>
                    <a:pt y="2611" x="27622"/>
                  </a:cubicBezTo>
                  <a:cubicBezTo>
                    <a:pt y="2751" x="27734"/>
                    <a:pt y="2947" x="27791"/>
                    <a:pt y="3199" x="27791"/>
                  </a:cubicBezTo>
                  <a:cubicBezTo>
                    <a:pt y="3256" x="27791"/>
                    <a:pt y="3298" x="27790"/>
                    <a:pt y="3325" x="27788"/>
                  </a:cubicBezTo>
                  <a:cubicBezTo>
                    <a:pt y="3351" x="27787"/>
                    <a:pt y="3376" x="27784"/>
                    <a:pt y="3399" x="27781"/>
                  </a:cubicBezTo>
                  <a:lnTo>
                    <a:pt y="3607" x="27758"/>
                  </a:lnTo>
                  <a:lnTo>
                    <a:pt y="3607" x="27162"/>
                  </a:lnTo>
                  <a:cubicBezTo>
                    <a:pt y="3607" x="26735"/>
                    <a:pt y="3769" x="26400"/>
                    <a:pt y="4091" x="26157"/>
                  </a:cubicBezTo>
                  <a:cubicBezTo>
                    <a:pt y="4414" x="25914"/>
                    <a:pt y="4853" x="25793"/>
                    <a:pt y="5408" x="25793"/>
                  </a:cubicBezTo>
                  <a:cubicBezTo>
                    <a:pt y="5796" x="25793"/>
                    <a:pt y="6114" x="25864"/>
                    <a:pt y="6362" x="26006"/>
                  </a:cubicBezTo>
                  <a:cubicBezTo>
                    <a:pt y="6610" x="26148"/>
                    <a:pt y="6734" x="26330"/>
                    <a:pt y="6734" x="26552"/>
                  </a:cubicBezTo>
                  <a:cubicBezTo>
                    <a:pt y="6734" x="26749"/>
                    <a:pt y="6664" x="26928"/>
                    <a:pt y="6524" x="27089"/>
                  </a:cubicBezTo>
                  <a:cubicBezTo>
                    <a:pt y="6383" x="27249"/>
                    <a:pt y="6172" x="27392"/>
                    <a:pt y="5889" x="27518"/>
                  </a:cubicBezTo>
                  <a:lnTo>
                    <a:pt y="5889" x="27518"/>
                  </a:lnTo>
                  <a:lnTo>
                    <a:pt y="6611" x="27439"/>
                  </a:lnTo>
                  <a:lnTo>
                    <a:pt y="6611" x="27867"/>
                  </a:lnTo>
                  <a:lnTo>
                    <a:pt y="3896" x="28158"/>
                  </a:lnTo>
                  <a:cubicBezTo>
                    <a:pt y="3754" x="28174"/>
                    <a:pt y="3621" x="28186"/>
                    <a:pt y="3494" x="28193"/>
                  </a:cubicBezTo>
                  <a:cubicBezTo>
                    <a:pt y="3368" x="28201"/>
                    <a:pt y="3259" x="28205"/>
                    <a:pt y="3165" x="28205"/>
                  </a:cubicBezTo>
                  <a:cubicBezTo>
                    <a:pt y="2701" x="28205"/>
                    <a:pt y="2347" x="28125"/>
                    <a:pt y="2103" x="27964"/>
                  </a:cubicBezTo>
                  <a:cubicBezTo>
                    <a:pt y="1860" x="27803"/>
                    <a:pt y="1738" x="27569"/>
                    <a:pt y="1738" x="27262"/>
                  </a:cubicBezTo>
                  <a:close/>
                  <a:moveTo>
                    <a:pt y="1738" x="37215"/>
                  </a:moveTo>
                  <a:cubicBezTo>
                    <a:pt y="1738" x="37055"/>
                    <a:pt y="1796" x="36902"/>
                    <a:pt y="1912" x="36755"/>
                  </a:cubicBezTo>
                  <a:cubicBezTo>
                    <a:pt y="2028" x="36609"/>
                    <a:pt y="2194" x="36480"/>
                    <a:pt y="2409" x="36370"/>
                  </a:cubicBezTo>
                  <a:cubicBezTo>
                    <a:pt y="2735" x="36204"/>
                    <a:pt y="3108" x="36075"/>
                    <a:pt y="3528" x="35984"/>
                  </a:cubicBezTo>
                  <a:cubicBezTo>
                    <a:pt y="3949" x="35892"/>
                    <a:pt y="4379" x="35846"/>
                    <a:pt y="4818" x="35846"/>
                  </a:cubicBezTo>
                  <a:cubicBezTo>
                    <a:pt y="5376" x="35846"/>
                    <a:pt y="5814" x="35922"/>
                    <a:pt y="6133" x="36073"/>
                  </a:cubicBezTo>
                  <a:cubicBezTo>
                    <a:pt y="6451" x="36225"/>
                    <a:pt y="6611" x="36432"/>
                    <a:pt y="6611" x="36696"/>
                  </a:cubicBezTo>
                  <a:cubicBezTo>
                    <a:pt y="6611" x="36879"/>
                    <a:pt y="6546" x="37050"/>
                    <a:pt y="6415" x="37208"/>
                  </a:cubicBezTo>
                  <a:cubicBezTo>
                    <a:pt y="6285" x="37367"/>
                    <a:pt y="6095" x="37505"/>
                    <a:pt y="5846" x="37625"/>
                  </a:cubicBezTo>
                  <a:lnTo>
                    <a:pt y="5846" x="37625"/>
                  </a:lnTo>
                  <a:lnTo>
                    <a:pt y="6203" x="37588"/>
                  </a:lnTo>
                  <a:cubicBezTo>
                    <a:pt y="6710" x="37532"/>
                    <a:pt y="7099" x="37417"/>
                    <a:pt y="7369" x="37242"/>
                  </a:cubicBezTo>
                  <a:cubicBezTo>
                    <a:pt y="7640" x="37067"/>
                    <a:pt y="7775" x="36844"/>
                    <a:pt y="7775" x="36573"/>
                  </a:cubicBezTo>
                  <a:cubicBezTo>
                    <a:pt y="7775" x="36439"/>
                    <a:pt y="7745" x="36313"/>
                    <a:pt y="7686" x="36195"/>
                  </a:cubicBezTo>
                  <a:cubicBezTo>
                    <a:pt y="7626" x="36077"/>
                    <a:pt y="7534" x="35966"/>
                    <a:pt y="7409" x="35860"/>
                  </a:cubicBezTo>
                  <a:lnTo>
                    <a:pt y="8170" x="35781"/>
                  </a:lnTo>
                  <a:cubicBezTo>
                    <a:pt y="8255" x="35893"/>
                    <a:pt y="8318" x="36013"/>
                    <a:pt y="8359" x="36142"/>
                  </a:cubicBezTo>
                  <a:cubicBezTo>
                    <a:pt y="8400" x="36271"/>
                    <a:pt y="8421" x="36410"/>
                    <a:pt y="8421" x="36561"/>
                  </a:cubicBezTo>
                  <a:cubicBezTo>
                    <a:pt y="8421" x="36969"/>
                    <a:pt y="8222" x="37294"/>
                    <a:pt y="7826" x="37535"/>
                  </a:cubicBezTo>
                  <a:cubicBezTo>
                    <a:pt y="7429" x="37777"/>
                    <a:pt y="6827" x="37940"/>
                    <a:pt y="6020" x="38025"/>
                  </a:cubicBezTo>
                  <a:lnTo>
                    <a:pt y="1852" x="38470"/>
                  </a:lnTo>
                  <a:lnTo>
                    <a:pt y="1852" x="38039"/>
                  </a:lnTo>
                  <a:lnTo>
                    <a:pt y="2592" x="37965"/>
                  </a:lnTo>
                  <a:cubicBezTo>
                    <a:pt y="2320" x="37901"/>
                    <a:pt y="2109" x="37804"/>
                    <a:pt y="1961" x="37674"/>
                  </a:cubicBezTo>
                  <a:cubicBezTo>
                    <a:pt y="1812" x="37543"/>
                    <a:pt y="1738" x="37391"/>
                    <a:pt y="1738" x="372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Shape 100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52425" x="1219200"/>
            <a:ext cy="533399" cx="69087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Why is Architecture Important?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Representations of software architecture are an enabler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for communication between all parties (stakeholders) interested in the development of a computer-based system.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architecture highlights early design decisions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that will have a profound impact on all software engineering work that follows and, as important, on the ultimate success of the system as an operational entity.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Architecture “constitutes a relatively small, intellectually graspable model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of how the system is structured and how its components work together” [BAS03].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08" name="Shape 10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9" name="Shape 1009"/>
          <p:cNvSpPr txBox="1"/>
          <p:nvPr>
            <p:ph type="title"/>
          </p:nvPr>
        </p:nvSpPr>
        <p:spPr>
          <a:xfrm>
            <a:off y="622300" x="2443161"/>
            <a:ext cy="600075" cx="45846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First Level Factoring</a:t>
            </a:r>
          </a:p>
        </p:txBody>
      </p:sp>
      <p:sp>
        <p:nvSpPr>
          <p:cNvPr id="1010" name="Shape 1010"/>
          <p:cNvSpPr/>
          <p:nvPr/>
        </p:nvSpPr>
        <p:spPr>
          <a:xfrm>
            <a:off y="1854200" x="3932237"/>
            <a:ext cy="833436" cx="1177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y="1841500" x="3919537"/>
            <a:ext cy="858836" cx="1203324"/>
          </a:xfrm>
          <a:prstGeom prst="rect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y="3421062" x="2235200"/>
            <a:ext cy="833436" cx="1177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y="3408362" x="2222500"/>
            <a:ext cy="858836" cx="1203324"/>
          </a:xfrm>
          <a:prstGeom prst="rect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y="3421062" x="3944937"/>
            <a:ext cy="833436" cx="1177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y="3408362" x="3932237"/>
            <a:ext cy="858836" cx="1203324"/>
          </a:xfrm>
          <a:prstGeom prst="rect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y="3408362" x="5654675"/>
            <a:ext cy="833436" cx="1177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y="3395662" x="5641975"/>
            <a:ext cy="858836" cx="1203324"/>
          </a:xfrm>
          <a:prstGeom prst="rect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8" name="Shape 1018"/>
          <p:cNvCxnSpPr/>
          <p:nvPr/>
        </p:nvCxnSpPr>
        <p:spPr>
          <a:xfrm flipH="1">
            <a:off y="2674936" x="2792411"/>
            <a:ext cy="720724" cx="1709736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019" name="Shape 1019"/>
          <p:cNvCxnSpPr/>
          <p:nvPr/>
        </p:nvCxnSpPr>
        <p:spPr>
          <a:xfrm>
            <a:off y="2674936" x="4489450"/>
            <a:ext cy="733425" cx="12699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020" name="Shape 1020"/>
          <p:cNvCxnSpPr/>
          <p:nvPr/>
        </p:nvCxnSpPr>
        <p:spPr>
          <a:xfrm>
            <a:off y="2674936" x="4489450"/>
            <a:ext cy="708024" cx="1735136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021" name="Shape 1021"/>
          <p:cNvSpPr txBox="1"/>
          <p:nvPr/>
        </p:nvSpPr>
        <p:spPr>
          <a:xfrm>
            <a:off y="1914525" x="4275137"/>
            <a:ext cy="247649" cx="55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</a:t>
            </a:r>
          </a:p>
        </p:txBody>
      </p:sp>
      <p:sp>
        <p:nvSpPr>
          <p:cNvPr id="1022" name="Shape 1022"/>
          <p:cNvSpPr txBox="1"/>
          <p:nvPr/>
        </p:nvSpPr>
        <p:spPr>
          <a:xfrm>
            <a:off y="2132011" x="4052887"/>
            <a:ext cy="247649" cx="850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</a:t>
            </a:r>
          </a:p>
        </p:txBody>
      </p:sp>
      <p:sp>
        <p:nvSpPr>
          <p:cNvPr id="1023" name="Shape 1023"/>
          <p:cNvSpPr txBox="1"/>
          <p:nvPr/>
        </p:nvSpPr>
        <p:spPr>
          <a:xfrm>
            <a:off y="2370136" x="4059237"/>
            <a:ext cy="247649" cx="939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</a:p>
        </p:txBody>
      </p:sp>
      <p:sp>
        <p:nvSpPr>
          <p:cNvPr id="1024" name="Shape 1024"/>
          <p:cNvSpPr txBox="1"/>
          <p:nvPr/>
        </p:nvSpPr>
        <p:spPr>
          <a:xfrm>
            <a:off y="3538537" x="2633661"/>
            <a:ext cy="247649" cx="495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</a:p>
        </p:txBody>
      </p:sp>
      <p:sp>
        <p:nvSpPr>
          <p:cNvPr id="1025" name="Shape 1025"/>
          <p:cNvSpPr txBox="1"/>
          <p:nvPr/>
        </p:nvSpPr>
        <p:spPr>
          <a:xfrm>
            <a:off y="3794125" x="2384425"/>
            <a:ext cy="247649" cx="939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</a:p>
        </p:txBody>
      </p:sp>
      <p:sp>
        <p:nvSpPr>
          <p:cNvPr id="1026" name="Shape 1026"/>
          <p:cNvSpPr txBox="1"/>
          <p:nvPr/>
        </p:nvSpPr>
        <p:spPr>
          <a:xfrm>
            <a:off y="3573462" x="4017962"/>
            <a:ext cy="247649" cx="110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processing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y="3819525" x="4068762"/>
            <a:ext cy="247649" cx="939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y="3503612" x="5894387"/>
            <a:ext cy="24764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y="3776662" x="5778500"/>
            <a:ext cy="247649" cx="939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</a:p>
        </p:txBody>
      </p:sp>
      <p:sp>
        <p:nvSpPr>
          <p:cNvPr id="1030" name="Shape 103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34" name="Shape 10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5" name="Shape 1035"/>
          <p:cNvSpPr txBox="1"/>
          <p:nvPr>
            <p:ph type="title"/>
          </p:nvPr>
        </p:nvSpPr>
        <p:spPr>
          <a:xfrm>
            <a:off y="331787" x="1973261"/>
            <a:ext cy="600075" cx="51943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Second Level Mapping</a:t>
            </a:r>
          </a:p>
        </p:txBody>
      </p:sp>
      <p:grpSp>
        <p:nvGrpSpPr>
          <p:cNvPr id="1036" name="Shape 1036"/>
          <p:cNvGrpSpPr/>
          <p:nvPr/>
        </p:nvGrpSpPr>
        <p:grpSpPr>
          <a:xfrm>
            <a:off y="977835" x="1803337"/>
            <a:ext cy="4089682" cx="5550025"/>
            <a:chOff y="9100" x="6800"/>
            <a:chExt cy="2945325" cx="2986400"/>
          </a:xfrm>
        </p:grpSpPr>
        <p:sp>
          <p:nvSpPr>
            <p:cNvPr id="1037" name="Shape 1037"/>
            <p:cNvSpPr/>
            <p:nvPr/>
          </p:nvSpPr>
          <p:spPr>
            <a:xfrm>
              <a:off y="191475" x="402250"/>
              <a:ext cy="346525" cx="231850"/>
            </a:xfrm>
            <a:custGeom>
              <a:pathLst>
                <a:path w="9274" extrusionOk="0" h="13861">
                  <a:moveTo>
                    <a:pt y="1" x="4637"/>
                  </a:moveTo>
                  <a:cubicBezTo>
                    <a:pt y="1" x="2077"/>
                    <a:pt y="3103" x="1"/>
                    <a:pt y="6931" x="1"/>
                  </a:cubicBezTo>
                  <a:cubicBezTo>
                    <a:pt y="10758" x="1"/>
                    <a:pt y="13861" x="2077"/>
                    <a:pt y="13861" x="4637"/>
                  </a:cubicBezTo>
                  <a:cubicBezTo>
                    <a:pt y="13861" x="7198"/>
                    <a:pt y="10758" x="9274"/>
                    <a:pt y="6931" x="9274"/>
                  </a:cubicBezTo>
                  <a:cubicBezTo>
                    <a:pt y="3103" x="9274"/>
                    <a:pt y="1" x="7198"/>
                    <a:pt y="1" x="46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y="182350" x="395450"/>
              <a:ext cy="364775" cx="245475"/>
            </a:xfrm>
            <a:custGeom>
              <a:pathLst>
                <a:path w="9819" extrusionOk="0" fill="none" h="14591">
                  <a:moveTo>
                    <a:pt y="7296" x="9818"/>
                  </a:moveTo>
                  <a:cubicBezTo>
                    <a:pt y="11324" x="9818"/>
                    <a:pt y="14590" x="7620"/>
                    <a:pt y="14590" x="4909"/>
                  </a:cubicBezTo>
                  <a:cubicBezTo>
                    <a:pt y="14590" x="2198"/>
                    <a:pt y="11324" x="0"/>
                    <a:pt y="7296" x="0"/>
                  </a:cubicBezTo>
                  <a:cubicBezTo>
                    <a:pt y="3267" x="0"/>
                    <a:pt y="1" x="2198"/>
                    <a:pt y="1" x="4909"/>
                  </a:cubicBezTo>
                  <a:cubicBezTo>
                    <a:pt y="1" x="7620"/>
                    <a:pt y="3267" x="9818"/>
                    <a:pt y="7296" x="9818"/>
                  </a:cubicBez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y="446800" x="811350"/>
              <a:ext cy="346525" cx="231850"/>
            </a:xfrm>
            <a:custGeom>
              <a:pathLst>
                <a:path w="9274" extrusionOk="0" h="13861">
                  <a:moveTo>
                    <a:pt y="0" x="4637"/>
                  </a:moveTo>
                  <a:cubicBezTo>
                    <a:pt y="0" x="2076"/>
                    <a:pt y="3103" x="1"/>
                    <a:pt y="6930" x="1"/>
                  </a:cubicBezTo>
                  <a:cubicBezTo>
                    <a:pt y="10758" x="1"/>
                    <a:pt y="13861" x="2076"/>
                    <a:pt y="13861" x="4637"/>
                  </a:cubicBezTo>
                  <a:cubicBezTo>
                    <a:pt y="13861" x="7198"/>
                    <a:pt y="10758" x="9273"/>
                    <a:pt y="6930" x="9273"/>
                  </a:cubicBezTo>
                  <a:cubicBezTo>
                    <a:pt y="3103" x="9273"/>
                    <a:pt y="0" x="7198"/>
                    <a:pt y="0" x="46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y="437675" x="804525"/>
              <a:ext cy="364775" cx="245475"/>
            </a:xfrm>
            <a:custGeom>
              <a:pathLst>
                <a:path w="9819" extrusionOk="0" fill="none" h="14591">
                  <a:moveTo>
                    <a:pt y="7295" x="9819"/>
                  </a:moveTo>
                  <a:cubicBezTo>
                    <a:pt y="11324" x="9819"/>
                    <a:pt y="14590" x="7621"/>
                    <a:pt y="14590" x="4910"/>
                  </a:cubicBezTo>
                  <a:cubicBezTo>
                    <a:pt y="14590" x="2199"/>
                    <a:pt y="11324" x="1"/>
                    <a:pt y="7295" x="1"/>
                  </a:cubicBezTo>
                  <a:cubicBezTo>
                    <a:pt y="3267" x="1"/>
                    <a:pt y="1" x="2199"/>
                    <a:pt y="1" x="4910"/>
                  </a:cubicBezTo>
                  <a:cubicBezTo>
                    <a:pt y="1" x="7621"/>
                    <a:pt y="3267" x="9819"/>
                    <a:pt y="7295" x="9819"/>
                  </a:cubicBez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y="866250" x="1111350"/>
              <a:ext cy="346525" cx="231850"/>
            </a:xfrm>
            <a:custGeom>
              <a:pathLst>
                <a:path w="9274" extrusionOk="0" h="13861">
                  <a:moveTo>
                    <a:pt y="0" x="4637"/>
                  </a:moveTo>
                  <a:cubicBezTo>
                    <a:pt y="0" x="2076"/>
                    <a:pt y="3103" x="1"/>
                    <a:pt y="6931" x="1"/>
                  </a:cubicBezTo>
                  <a:cubicBezTo>
                    <a:pt y="10758" x="1"/>
                    <a:pt y="13861" x="2076"/>
                    <a:pt y="13861" x="4637"/>
                  </a:cubicBezTo>
                  <a:cubicBezTo>
                    <a:pt y="13861" x="7198"/>
                    <a:pt y="10758" x="9273"/>
                    <a:pt y="6931" x="9273"/>
                  </a:cubicBezTo>
                  <a:cubicBezTo>
                    <a:pt y="3103" x="9273"/>
                    <a:pt y="0" x="7198"/>
                    <a:pt y="0" x="46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y="857125" x="1104525"/>
              <a:ext cy="364775" cx="245475"/>
            </a:xfrm>
            <a:custGeom>
              <a:pathLst>
                <a:path w="9819" extrusionOk="0" fill="none" h="14591">
                  <a:moveTo>
                    <a:pt y="7296" x="9819"/>
                  </a:moveTo>
                  <a:cubicBezTo>
                    <a:pt y="11324" x="9819"/>
                    <a:pt y="14590" x="7621"/>
                    <a:pt y="14590" x="4910"/>
                  </a:cubicBezTo>
                  <a:cubicBezTo>
                    <a:pt y="14590" x="2199"/>
                    <a:pt y="11324" x="1"/>
                    <a:pt y="7296" x="1"/>
                  </a:cubicBezTo>
                  <a:cubicBezTo>
                    <a:pt y="3267" x="1"/>
                    <a:pt y="1" x="2199"/>
                    <a:pt y="1" x="4910"/>
                  </a:cubicBezTo>
                  <a:cubicBezTo>
                    <a:pt y="1" x="7621"/>
                    <a:pt y="3267" x="9819"/>
                    <a:pt y="7296" x="9819"/>
                  </a:cubicBez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y="930075" x="518175"/>
              <a:ext cy="346525" cx="231825"/>
            </a:xfrm>
            <a:custGeom>
              <a:pathLst>
                <a:path w="9273" extrusionOk="0" h="13861">
                  <a:moveTo>
                    <a:pt y="1" x="4637"/>
                  </a:moveTo>
                  <a:cubicBezTo>
                    <a:pt y="1" x="2076"/>
                    <a:pt y="3103" x="0"/>
                    <a:pt y="6931" x="0"/>
                  </a:cubicBezTo>
                  <a:cubicBezTo>
                    <a:pt y="10758" x="0"/>
                    <a:pt y="13861" x="2076"/>
                    <a:pt y="13861" x="4637"/>
                  </a:cubicBezTo>
                  <a:cubicBezTo>
                    <a:pt y="13861" x="7197"/>
                    <a:pt y="10758" x="9273"/>
                    <a:pt y="6931" x="9273"/>
                  </a:cubicBezTo>
                  <a:cubicBezTo>
                    <a:pt y="3103" x="9273"/>
                    <a:pt y="1" x="7197"/>
                    <a:pt y="1" x="46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y="920950" x="511350"/>
              <a:ext cy="364775" cx="245475"/>
            </a:xfrm>
            <a:custGeom>
              <a:pathLst>
                <a:path w="9819" extrusionOk="0" fill="none" h="14591">
                  <a:moveTo>
                    <a:pt y="7296" x="9819"/>
                  </a:moveTo>
                  <a:cubicBezTo>
                    <a:pt y="11325" x="9819"/>
                    <a:pt y="14591" x="7621"/>
                    <a:pt y="14591" x="4910"/>
                  </a:cubicBezTo>
                  <a:cubicBezTo>
                    <a:pt y="14591" x="2198"/>
                    <a:pt y="11325" x="1"/>
                    <a:pt y="7296" x="1"/>
                  </a:cubicBezTo>
                  <a:cubicBezTo>
                    <a:pt y="3267" x="1"/>
                    <a:pt y="1" x="2198"/>
                    <a:pt y="1" x="4910"/>
                  </a:cubicBezTo>
                  <a:cubicBezTo>
                    <a:pt y="1" x="7621"/>
                    <a:pt y="3267" x="9819"/>
                    <a:pt y="7296" x="9819"/>
                  </a:cubicBez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y="173250" x="3204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y="109400" x="320450"/>
              <a:ext cy="127700" cx="109100"/>
            </a:xfrm>
            <a:custGeom>
              <a:pathLst>
                <a:path w="4364" extrusionOk="0" h="5108">
                  <a:moveTo>
                    <a:pt y="5107" x="4364"/>
                  </a:moveTo>
                  <a:lnTo>
                    <a:pt y="2554" x="0"/>
                  </a:lnTo>
                  <a:lnTo>
                    <a:pt y="1460" x="818"/>
                  </a:lnTo>
                  <a:lnTo>
                    <a:pt y="1" x="1364"/>
                  </a:lnTo>
                  <a:lnTo>
                    <a:pt y="5107" x="43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y="173250" x="320450"/>
              <a:ext cy="63850" cx="109100"/>
            </a:xfrm>
            <a:custGeom>
              <a:pathLst>
                <a:path w="4364" extrusionOk="0" fill="none" h="2554">
                  <a:moveTo>
                    <a:pt y="2553" x="4364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y="173250" x="3204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y="145875" x="320450"/>
              <a:ext cy="27400" cx="20475"/>
            </a:xfrm>
            <a:custGeom>
              <a:pathLst>
                <a:path w="819" extrusionOk="0" fill="none" h="1096">
                  <a:moveTo>
                    <a:pt y="1095" x="0"/>
                  </a:moveTo>
                  <a:lnTo>
                    <a:pt y="1" x="818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y="145875" x="3409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y="109400" x="340900"/>
              <a:ext cy="36500" cx="13650"/>
            </a:xfrm>
            <a:custGeom>
              <a:pathLst>
                <a:path w="546" extrusionOk="0" fill="none" h="1460">
                  <a:moveTo>
                    <a:pt y="1460" x="0"/>
                  </a:moveTo>
                  <a:lnTo>
                    <a:pt y="1" x="546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y="109400" x="3545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y="109400" x="354525"/>
              <a:ext cy="127700" cx="75025"/>
            </a:xfrm>
            <a:custGeom>
              <a:pathLst>
                <a:path w="3001" extrusionOk="0" fill="none" h="5108">
                  <a:moveTo>
                    <a:pt y="1" x="1"/>
                  </a:moveTo>
                  <a:lnTo>
                    <a:pt y="5107" x="300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y="237075" x="4295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y="9100" x="211350"/>
              <a:ext cy="127700" cx="122750"/>
            </a:xfrm>
            <a:custGeom>
              <a:pathLst>
                <a:path w="4910" extrusionOk="0" fill="none" h="5108">
                  <a:moveTo>
                    <a:pt y="1" x="1"/>
                  </a:moveTo>
                  <a:lnTo>
                    <a:pt y="5107" x="4910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y="501500" x="6954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y="428550" x="695450"/>
              <a:ext cy="100350" cx="115925"/>
            </a:xfrm>
            <a:custGeom>
              <a:pathLst>
                <a:path w="4637" extrusionOk="0" h="4014">
                  <a:moveTo>
                    <a:pt y="4013" x="4637"/>
                  </a:moveTo>
                  <a:lnTo>
                    <a:pt y="2919" x="0"/>
                  </a:lnTo>
                  <a:lnTo>
                    <a:pt y="1460" x="273"/>
                  </a:lnTo>
                  <a:lnTo>
                    <a:pt y="1" x="818"/>
                  </a:lnTo>
                  <a:lnTo>
                    <a:pt y="4013" x="46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y="501500" x="695450"/>
              <a:ext cy="27400" cx="115925"/>
            </a:xfrm>
            <a:custGeom>
              <a:pathLst>
                <a:path w="4637" extrusionOk="0" fill="none" h="1096">
                  <a:moveTo>
                    <a:pt y="1095" x="4637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y="501500" x="6954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y="465025" x="695450"/>
              <a:ext cy="36500" cx="6825"/>
            </a:xfrm>
            <a:custGeom>
              <a:pathLst>
                <a:path w="273" extrusionOk="0" fill="none" h="1460">
                  <a:moveTo>
                    <a:pt y="1460" x="0"/>
                  </a:moveTo>
                  <a:lnTo>
                    <a:pt y="1" x="273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y="465025" x="7022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y="428550" x="702250"/>
              <a:ext cy="36500" cx="13675"/>
            </a:xfrm>
            <a:custGeom>
              <a:pathLst>
                <a:path w="547" extrusionOk="0" fill="none" h="1460">
                  <a:moveTo>
                    <a:pt y="1460" x="1"/>
                  </a:moveTo>
                  <a:lnTo>
                    <a:pt y="1" x="546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y="428550" x="7159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y="428550" x="715900"/>
              <a:ext cy="100350" cx="95475"/>
            </a:xfrm>
            <a:custGeom>
              <a:pathLst>
                <a:path w="3819" extrusionOk="0" fill="none" h="4014">
                  <a:moveTo>
                    <a:pt y="1" x="0"/>
                  </a:moveTo>
                  <a:lnTo>
                    <a:pt y="4013" x="3819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y="528875" x="8113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y="410325" x="620450"/>
              <a:ext cy="45625" cx="75025"/>
            </a:xfrm>
            <a:custGeom>
              <a:pathLst>
                <a:path w="3001" extrusionOk="0" fill="none" h="1825">
                  <a:moveTo>
                    <a:pt y="0" x="0"/>
                  </a:moveTo>
                  <a:lnTo>
                    <a:pt y="1824" x="3000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y="820650" x="10363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y="775075" x="1036350"/>
              <a:ext cy="145900" cx="95475"/>
            </a:xfrm>
            <a:custGeom>
              <a:pathLst>
                <a:path w="3819" extrusionOk="0" h="5836">
                  <a:moveTo>
                    <a:pt y="5836" x="3819"/>
                  </a:moveTo>
                  <a:lnTo>
                    <a:pt y="1824" x="1"/>
                  </a:lnTo>
                  <a:lnTo>
                    <a:pt y="1094" x="819"/>
                  </a:lnTo>
                  <a:lnTo>
                    <a:pt y="0" x="1910"/>
                  </a:lnTo>
                  <a:lnTo>
                    <a:pt y="5836" x="38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y="820650" x="1036350"/>
              <a:ext cy="100325" cx="95475"/>
            </a:xfrm>
            <a:custGeom>
              <a:pathLst>
                <a:path w="3819" extrusionOk="0" fill="none" h="4013">
                  <a:moveTo>
                    <a:pt y="4013" x="3819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y="820650" x="10363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y="802425" x="1036350"/>
              <a:ext cy="18250" cx="20475"/>
            </a:xfrm>
            <a:custGeom>
              <a:pathLst>
                <a:path w="819" extrusionOk="0" fill="none" h="730">
                  <a:moveTo>
                    <a:pt y="730" x="1"/>
                  </a:moveTo>
                  <a:lnTo>
                    <a:pt y="0" x="819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y="802425" x="10568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y="775075" x="1056800"/>
              <a:ext cy="27375" cx="27300"/>
            </a:xfrm>
            <a:custGeom>
              <a:pathLst>
                <a:path w="1092" extrusionOk="0" fill="none" h="1095">
                  <a:moveTo>
                    <a:pt y="1094" x="1"/>
                  </a:moveTo>
                  <a:lnTo>
                    <a:pt y="0" x="1092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y="775075" x="10840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y="775075" x="1084075"/>
              <a:ext cy="145900" cx="47750"/>
            </a:xfrm>
            <a:custGeom>
              <a:pathLst>
                <a:path w="1910" extrusionOk="0" fill="none" h="5836">
                  <a:moveTo>
                    <a:pt y="0" x="1"/>
                  </a:moveTo>
                  <a:lnTo>
                    <a:pt y="5836" x="191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y="920950" x="1131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y="720350" x="1009075"/>
              <a:ext cy="72975" cx="40925"/>
            </a:xfrm>
            <a:custGeom>
              <a:pathLst>
                <a:path w="1637" extrusionOk="0" fill="none" h="2919">
                  <a:moveTo>
                    <a:pt y="1" x="1"/>
                  </a:moveTo>
                  <a:lnTo>
                    <a:pt y="2919" x="1637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y="1486300" x="1281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y="1477200" x="1281800"/>
              <a:ext cy="155025" cx="54575"/>
            </a:xfrm>
            <a:custGeom>
              <a:pathLst>
                <a:path w="2183" extrusionOk="0" h="6201">
                  <a:moveTo>
                    <a:pt y="6201" x="2183"/>
                  </a:moveTo>
                  <a:lnTo>
                    <a:pt y="365" x="1"/>
                  </a:lnTo>
                  <a:lnTo>
                    <a:pt y="0" x="1092"/>
                  </a:lnTo>
                  <a:lnTo>
                    <a:pt y="0" x="2183"/>
                  </a:lnTo>
                  <a:lnTo>
                    <a:pt y="6201" x="21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y="1486300" x="1281800"/>
              <a:ext cy="145925" cx="54575"/>
            </a:xfrm>
            <a:custGeom>
              <a:pathLst>
                <a:path w="2183" extrusionOk="0" fill="none" h="5837">
                  <a:moveTo>
                    <a:pt y="5837" x="2183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y="1486300" x="1281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y="1477200" x="1281800"/>
              <a:ext cy="9125" cx="27300"/>
            </a:xfrm>
            <a:custGeom>
              <a:pathLst>
                <a:path w="1092" extrusionOk="0" fill="none" h="365">
                  <a:moveTo>
                    <a:pt y="365" x="1"/>
                  </a:moveTo>
                  <a:lnTo>
                    <a:pt y="0" x="1092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y="1477200" x="13090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y="1477200" x="1309075"/>
              <a:ext cy="25" cx="27300"/>
            </a:xfrm>
            <a:custGeom>
              <a:pathLst>
                <a:path w="1092" extrusionOk="0" fill="none" h="1">
                  <a:moveTo>
                    <a:pt y="0" x="1"/>
                  </a:moveTo>
                  <a:lnTo>
                    <a:pt y="0" x="1092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y="1477200" x="13363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y="1477200" x="1336350"/>
              <a:ext cy="155025" cx="25"/>
            </a:xfrm>
            <a:custGeom>
              <a:pathLst>
                <a:path w="1" extrusionOk="0" fill="none" h="6201">
                  <a:moveTo>
                    <a:pt y="0" x="1"/>
                  </a:moveTo>
                  <a:lnTo>
                    <a:pt y="620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y="1632200" x="13363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y="1194525" x="1254525"/>
              <a:ext cy="273575" cx="47750"/>
            </a:xfrm>
            <a:custGeom>
              <a:pathLst>
                <a:path w="1910" extrusionOk="0" fill="none" h="10943">
                  <a:moveTo>
                    <a:pt y="0" x="1"/>
                  </a:moveTo>
                  <a:lnTo>
                    <a:pt y="10942" x="1910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y="793300" x="5386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y="784175" x="538625"/>
              <a:ext cy="155050" cx="54575"/>
            </a:xfrm>
            <a:custGeom>
              <a:pathLst>
                <a:path w="2183" extrusionOk="0" h="6202">
                  <a:moveTo>
                    <a:pt y="6201" x="2182"/>
                  </a:moveTo>
                  <a:lnTo>
                    <a:pt y="366" x="0"/>
                  </a:lnTo>
                  <a:lnTo>
                    <a:pt y="1" x="1091"/>
                  </a:lnTo>
                  <a:lnTo>
                    <a:pt y="1" x="2182"/>
                  </a:lnTo>
                  <a:lnTo>
                    <a:pt y="6201" x="218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y="793300" x="538625"/>
              <a:ext cy="145925" cx="54575"/>
            </a:xfrm>
            <a:custGeom>
              <a:pathLst>
                <a:path w="2183" extrusionOk="0" fill="none" h="5837">
                  <a:moveTo>
                    <a:pt y="5836" x="2182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y="793300" x="5386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y="784175" x="538625"/>
              <a:ext cy="9150" cx="27300"/>
            </a:xfrm>
            <a:custGeom>
              <a:pathLst>
                <a:path w="1092" extrusionOk="0" fill="none" h="366">
                  <a:moveTo>
                    <a:pt y="366" x="0"/>
                  </a:moveTo>
                  <a:lnTo>
                    <a:pt y="1" x="109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y="784175" x="5659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y="784175" x="565900"/>
              <a:ext cy="25" cx="27300"/>
            </a:xfrm>
            <a:custGeom>
              <a:pathLst>
                <a:path w="1092" extrusionOk="0" fill="none" h="1">
                  <a:moveTo>
                    <a:pt y="1" x="0"/>
                  </a:moveTo>
                  <a:lnTo>
                    <a:pt y="1" x="109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y="784175" x="5931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y="784175" x="593175"/>
              <a:ext cy="155050" cx="25"/>
            </a:xfrm>
            <a:custGeom>
              <a:pathLst>
                <a:path w="1" extrusionOk="0" fill="none" h="6202">
                  <a:moveTo>
                    <a:pt y="1" x="0"/>
                  </a:moveTo>
                  <a:lnTo>
                    <a:pt y="620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y="939200" x="5931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y="528875" x="518175"/>
              <a:ext cy="246225" cx="40925"/>
            </a:xfrm>
            <a:custGeom>
              <a:pathLst>
                <a:path w="1637" extrusionOk="0" fill="none" h="9849">
                  <a:moveTo>
                    <a:pt y="0" x="0"/>
                  </a:moveTo>
                  <a:lnTo>
                    <a:pt y="9848" x="1637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y="1641325" x="9068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y="1595725" x="906800"/>
              <a:ext cy="136800" cx="102300"/>
            </a:xfrm>
            <a:custGeom>
              <a:pathLst>
                <a:path w="4092" extrusionOk="0" h="5472">
                  <a:moveTo>
                    <a:pt y="5472" x="4092"/>
                  </a:moveTo>
                  <a:lnTo>
                    <a:pt y="1824" x="1"/>
                  </a:lnTo>
                  <a:lnTo>
                    <a:pt y="1095" x="819"/>
                  </a:lnTo>
                  <a:lnTo>
                    <a:pt y="1" x="1910"/>
                  </a:lnTo>
                  <a:lnTo>
                    <a:pt y="5472" x="40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y="1641325" x="906800"/>
              <a:ext cy="91200" cx="102300"/>
            </a:xfrm>
            <a:custGeom>
              <a:pathLst>
                <a:path w="4092" extrusionOk="0" fill="none" h="3648">
                  <a:moveTo>
                    <a:pt y="3648" x="4092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y="1641325" x="9068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y="1623100" x="906800"/>
              <a:ext cy="18250" cx="20475"/>
            </a:xfrm>
            <a:custGeom>
              <a:pathLst>
                <a:path w="819" extrusionOk="0" fill="none" h="730">
                  <a:moveTo>
                    <a:pt y="729" x="1"/>
                  </a:moveTo>
                  <a:lnTo>
                    <a:pt y="0" x="819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y="1623100" x="9272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y="1595725" x="927250"/>
              <a:ext cy="27400" cx="27300"/>
            </a:xfrm>
            <a:custGeom>
              <a:pathLst>
                <a:path w="1092" extrusionOk="0" fill="none" h="1096">
                  <a:moveTo>
                    <a:pt y="1095" x="1"/>
                  </a:moveTo>
                  <a:lnTo>
                    <a:pt y="1" x="1092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y="1595725" x="9545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y="1595725" x="954525"/>
              <a:ext cy="136800" cx="54575"/>
            </a:xfrm>
            <a:custGeom>
              <a:pathLst>
                <a:path w="2183" extrusionOk="0" fill="none" h="5472">
                  <a:moveTo>
                    <a:pt y="1" x="1"/>
                  </a:moveTo>
                  <a:lnTo>
                    <a:pt y="5472" x="2183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y="1732500" x="10090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y="1249225" x="675000"/>
              <a:ext cy="364775" cx="245475"/>
            </a:xfrm>
            <a:custGeom>
              <a:pathLst>
                <a:path w="9819" extrusionOk="0" fill="none" h="14591">
                  <a:moveTo>
                    <a:pt y="1" x="0"/>
                  </a:moveTo>
                  <a:lnTo>
                    <a:pt y="14590" x="9818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y="1559250" x="5181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y="1531900" x="354525"/>
              <a:ext cy="27375" cx="163675"/>
            </a:xfrm>
            <a:custGeom>
              <a:pathLst>
                <a:path w="6547" extrusionOk="0" fill="none" h="1095">
                  <a:moveTo>
                    <a:pt y="1" x="1"/>
                  </a:moveTo>
                  <a:lnTo>
                    <a:pt y="1095" x="6546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y="1559250" x="518175"/>
              <a:ext cy="36500" cx="184100"/>
            </a:xfrm>
            <a:custGeom>
              <a:pathLst>
                <a:path w="7364" extrusionOk="0" fill="none" h="1460">
                  <a:moveTo>
                    <a:pt y="1" x="0"/>
                  </a:moveTo>
                  <a:lnTo>
                    <a:pt y="1460" x="7364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y="1559250" x="702250"/>
              <a:ext cy="36500" cx="252300"/>
            </a:xfrm>
            <a:custGeom>
              <a:pathLst>
                <a:path w="10092" extrusionOk="0" fill="none" h="1460">
                  <a:moveTo>
                    <a:pt y="1460" x="1"/>
                  </a:moveTo>
                  <a:lnTo>
                    <a:pt y="1" x="10092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y="1477200" x="954525"/>
              <a:ext cy="82075" cx="293225"/>
            </a:xfrm>
            <a:custGeom>
              <a:pathLst>
                <a:path w="11729" extrusionOk="0" fill="none" h="3283">
                  <a:moveTo>
                    <a:pt y="3283" x="1"/>
                  </a:moveTo>
                  <a:lnTo>
                    <a:pt y="0" x="11728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y="1395125" x="1247725"/>
              <a:ext cy="82100" cx="136375"/>
            </a:xfrm>
            <a:custGeom>
              <a:pathLst>
                <a:path w="5455" extrusionOk="0" fill="none" h="3284">
                  <a:moveTo>
                    <a:pt y="3283" x="0"/>
                  </a:moveTo>
                  <a:lnTo>
                    <a:pt y="0" x="5455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y="1267475" x="1384075"/>
              <a:ext cy="127675" cx="102300"/>
            </a:xfrm>
            <a:custGeom>
              <a:pathLst>
                <a:path w="4092" extrusionOk="0" fill="none" h="5107">
                  <a:moveTo>
                    <a:pt y="5106" x="1"/>
                  </a:moveTo>
                  <a:lnTo>
                    <a:pt y="0" x="4092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y="1103325" x="1486350"/>
              <a:ext cy="164175" cx="75025"/>
            </a:xfrm>
            <a:custGeom>
              <a:pathLst>
                <a:path w="3001" extrusionOk="0" fill="none" h="6567">
                  <a:moveTo>
                    <a:pt y="6566" x="1"/>
                  </a:moveTo>
                  <a:lnTo>
                    <a:pt y="1" x="300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y="920950" x="1561350"/>
              <a:ext cy="182400" cx="20475"/>
            </a:xfrm>
            <a:custGeom>
              <a:pathLst>
                <a:path w="819" extrusionOk="0" fill="none" h="7296">
                  <a:moveTo>
                    <a:pt y="7296" x="1"/>
                  </a:moveTo>
                  <a:lnTo>
                    <a:pt y="1" x="819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y="775075" x="1547725"/>
              <a:ext cy="145900" cx="34100"/>
            </a:xfrm>
            <a:custGeom>
              <a:pathLst>
                <a:path w="1364" extrusionOk="0" fill="none" h="5836">
                  <a:moveTo>
                    <a:pt y="5836" x="1364"/>
                  </a:moveTo>
                  <a:lnTo>
                    <a:pt y="0" x="0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y="738600" x="1527250"/>
              <a:ext cy="36500" cx="20500"/>
            </a:xfrm>
            <a:custGeom>
              <a:pathLst>
                <a:path w="820" extrusionOk="0" fill="none" h="1460">
                  <a:moveTo>
                    <a:pt y="1459" x="819"/>
                  </a:moveTo>
                  <a:lnTo>
                    <a:pt y="0" x="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y="1513675" x="340900"/>
              <a:ext cy="25" cx="20475"/>
            </a:xfrm>
            <a:custGeom>
              <a:pathLst>
                <a:path w="819" extrusionOk="0" fill="none" h="1">
                  <a:moveTo>
                    <a:pt y="0" x="0"/>
                  </a:moveTo>
                  <a:lnTo>
                    <a:pt y="0" x="819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y="1513675" x="361350"/>
              <a:ext cy="9125" cx="34125"/>
            </a:xfrm>
            <a:custGeom>
              <a:pathLst>
                <a:path w="1365" extrusionOk="0" fill="none" h="365">
                  <a:moveTo>
                    <a:pt y="0" x="1"/>
                  </a:moveTo>
                  <a:lnTo>
                    <a:pt y="365" x="1364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y="1522775" x="395450"/>
              <a:ext cy="9150" cx="47750"/>
            </a:xfrm>
            <a:custGeom>
              <a:pathLst>
                <a:path w="1910" extrusionOk="0" fill="none" h="366">
                  <a:moveTo>
                    <a:pt y="1" x="0"/>
                  </a:moveTo>
                  <a:lnTo>
                    <a:pt y="366" x="1909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y="1531900" x="443175"/>
              <a:ext cy="25" cx="27300"/>
            </a:xfrm>
            <a:custGeom>
              <a:pathLst>
                <a:path w="1092" extrusionOk="0" fill="none" h="1">
                  <a:moveTo>
                    <a:pt y="1" x="0"/>
                  </a:moveTo>
                  <a:lnTo>
                    <a:pt y="1" x="109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y="1531900" x="470450"/>
              <a:ext cy="9150" cx="27300"/>
            </a:xfrm>
            <a:custGeom>
              <a:pathLst>
                <a:path w="1092" extrusionOk="0" fill="none" h="366">
                  <a:moveTo>
                    <a:pt y="1" x="0"/>
                  </a:moveTo>
                  <a:lnTo>
                    <a:pt y="365" x="109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y="1541025" x="497725"/>
              <a:ext cy="9150" cx="40925"/>
            </a:xfrm>
            <a:custGeom>
              <a:pathLst>
                <a:path w="1637" extrusionOk="0" fill="none" h="366">
                  <a:moveTo>
                    <a:pt y="0" x="0"/>
                  </a:moveTo>
                  <a:lnTo>
                    <a:pt y="365" x="1636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y="1550150" x="538625"/>
              <a:ext cy="25" cx="20475"/>
            </a:xfrm>
            <a:custGeom>
              <a:pathLst>
                <a:path w="819" extrusionOk="0" fill="none" h="1">
                  <a:moveTo>
                    <a:pt y="0" x="0"/>
                  </a:moveTo>
                  <a:lnTo>
                    <a:pt y="0" x="819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y="1550150" x="559075"/>
              <a:ext cy="9125" cx="34125"/>
            </a:xfrm>
            <a:custGeom>
              <a:pathLst>
                <a:path w="1365" extrusionOk="0" fill="none" h="365">
                  <a:moveTo>
                    <a:pt y="0" x="1"/>
                  </a:moveTo>
                  <a:lnTo>
                    <a:pt y="365" x="1364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y="1559250" x="593175"/>
              <a:ext cy="25" cx="6825"/>
            </a:xfrm>
            <a:custGeom>
              <a:pathLst>
                <a:path w="273" extrusionOk="0" fill="none" h="1">
                  <a:moveTo>
                    <a:pt y="1" x="0"/>
                  </a:moveTo>
                  <a:lnTo>
                    <a:pt y="1" x="273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y="1559250" x="600000"/>
              <a:ext cy="9150" cx="27275"/>
            </a:xfrm>
            <a:custGeom>
              <a:pathLst>
                <a:path w="1091" extrusionOk="0" fill="none" h="366">
                  <a:moveTo>
                    <a:pt y="1" x="0"/>
                  </a:moveTo>
                  <a:lnTo>
                    <a:pt y="366" x="109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y="1568375" x="627250"/>
              <a:ext cy="25" cx="47750"/>
            </a:xfrm>
            <a:custGeom>
              <a:pathLst>
                <a:path w="1910" extrusionOk="0" fill="none" h="1">
                  <a:moveTo>
                    <a:pt y="1" x="1"/>
                  </a:moveTo>
                  <a:lnTo>
                    <a:pt y="1" x="1910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y="1568375" x="675000"/>
              <a:ext cy="25" cx="54550"/>
            </a:xfrm>
            <a:custGeom>
              <a:pathLst>
                <a:path w="2182" extrusionOk="0" fill="none" h="1">
                  <a:moveTo>
                    <a:pt y="1" x="0"/>
                  </a:moveTo>
                  <a:lnTo>
                    <a:pt y="1" x="2182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y="1568375" x="729525"/>
              <a:ext cy="25" cx="54575"/>
            </a:xfrm>
            <a:custGeom>
              <a:pathLst>
                <a:path w="2183" extrusionOk="0" fill="none" h="1">
                  <a:moveTo>
                    <a:pt y="1" x="1"/>
                  </a:moveTo>
                  <a:lnTo>
                    <a:pt y="1" x="2183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y="1559250" x="784075"/>
              <a:ext cy="9150" cx="34125"/>
            </a:xfrm>
            <a:custGeom>
              <a:pathLst>
                <a:path w="1365" extrusionOk="0" fill="none" h="366">
                  <a:moveTo>
                    <a:pt y="366" x="1"/>
                  </a:moveTo>
                  <a:lnTo>
                    <a:pt y="1" x="1364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y="1559250" x="818175"/>
              <a:ext cy="25" cx="27300"/>
            </a:xfrm>
            <a:custGeom>
              <a:pathLst>
                <a:path w="1092" extrusionOk="0" fill="none" h="1">
                  <a:moveTo>
                    <a:pt y="1" x="0"/>
                  </a:moveTo>
                  <a:lnTo>
                    <a:pt y="1" x="109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y="1541025" x="845450"/>
              <a:ext cy="18250" cx="68200"/>
            </a:xfrm>
            <a:custGeom>
              <a:pathLst>
                <a:path w="2728" extrusionOk="0" fill="none" h="730">
                  <a:moveTo>
                    <a:pt y="730" x="0"/>
                  </a:moveTo>
                  <a:lnTo>
                    <a:pt y="0" x="2727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y="1531900" x="913625"/>
              <a:ext cy="9150" cx="68200"/>
            </a:xfrm>
            <a:custGeom>
              <a:pathLst>
                <a:path w="2728" extrusionOk="0" fill="none" h="366">
                  <a:moveTo>
                    <a:pt y="365" x="0"/>
                  </a:moveTo>
                  <a:lnTo>
                    <a:pt y="1" x="2728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y="1513675" x="981800"/>
              <a:ext cy="18250" cx="75025"/>
            </a:xfrm>
            <a:custGeom>
              <a:pathLst>
                <a:path w="3001" extrusionOk="0" fill="none" h="730">
                  <a:moveTo>
                    <a:pt y="730" x="1"/>
                  </a:moveTo>
                  <a:lnTo>
                    <a:pt y="0" x="300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y="1504550" x="1056800"/>
              <a:ext cy="9150" cx="34125"/>
            </a:xfrm>
            <a:custGeom>
              <a:pathLst>
                <a:path w="1365" extrusionOk="0" fill="none" h="366">
                  <a:moveTo>
                    <a:pt y="365" x="1"/>
                  </a:moveTo>
                  <a:lnTo>
                    <a:pt y="0" x="1364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y="1495425" x="1090900"/>
              <a:ext cy="9150" cx="20475"/>
            </a:xfrm>
            <a:custGeom>
              <a:pathLst>
                <a:path w="819" extrusionOk="0" fill="none" h="366">
                  <a:moveTo>
                    <a:pt y="365" x="0"/>
                  </a:moveTo>
                  <a:lnTo>
                    <a:pt y="1" x="819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y="1486300" x="1111350"/>
              <a:ext cy="9150" cx="34125"/>
            </a:xfrm>
            <a:custGeom>
              <a:pathLst>
                <a:path w="1365" extrusionOk="0" fill="none" h="366">
                  <a:moveTo>
                    <a:pt y="366" x="1"/>
                  </a:moveTo>
                  <a:lnTo>
                    <a:pt y="1" x="1364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y="1477200" x="1145450"/>
              <a:ext cy="9125" cx="27300"/>
            </a:xfrm>
            <a:custGeom>
              <a:pathLst>
                <a:path w="1092" extrusionOk="0" fill="none" h="365">
                  <a:moveTo>
                    <a:pt y="365" x="0"/>
                  </a:moveTo>
                  <a:lnTo>
                    <a:pt y="0" x="109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y="1468075" x="1172725"/>
              <a:ext cy="9150" cx="27275"/>
            </a:xfrm>
            <a:custGeom>
              <a:pathLst>
                <a:path w="1091" extrusionOk="0" fill="none" h="366">
                  <a:moveTo>
                    <a:pt y="365" x="0"/>
                  </a:moveTo>
                  <a:lnTo>
                    <a:pt y="0" x="109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y="1458950" x="1200000"/>
              <a:ext cy="9150" cx="27275"/>
            </a:xfrm>
            <a:custGeom>
              <a:pathLst>
                <a:path w="1091" extrusionOk="0" fill="none" h="366">
                  <a:moveTo>
                    <a:pt y="365" x="0"/>
                  </a:moveTo>
                  <a:lnTo>
                    <a:pt y="1" x="109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y="1449825" x="1227250"/>
              <a:ext cy="9150" cx="20500"/>
            </a:xfrm>
            <a:custGeom>
              <a:pathLst>
                <a:path w="820" extrusionOk="0" fill="none" h="366">
                  <a:moveTo>
                    <a:pt y="366" x="1"/>
                  </a:moveTo>
                  <a:lnTo>
                    <a:pt y="1" x="819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y="1440725" x="1247725"/>
              <a:ext cy="9125" cx="20475"/>
            </a:xfrm>
            <a:custGeom>
              <a:pathLst>
                <a:path w="819" extrusionOk="0" fill="none" h="365">
                  <a:moveTo>
                    <a:pt y="365" x="0"/>
                  </a:moveTo>
                  <a:lnTo>
                    <a:pt y="0" x="818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y="1431600" x="1268175"/>
              <a:ext cy="9150" cx="20475"/>
            </a:xfrm>
            <a:custGeom>
              <a:pathLst>
                <a:path w="819" extrusionOk="0" fill="none" h="366">
                  <a:moveTo>
                    <a:pt y="365" x="0"/>
                  </a:moveTo>
                  <a:lnTo>
                    <a:pt y="0" x="818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y="1422475" x="1288625"/>
              <a:ext cy="9150" cx="13650"/>
            </a:xfrm>
            <a:custGeom>
              <a:pathLst>
                <a:path w="546" extrusionOk="0" fill="none" h="366">
                  <a:moveTo>
                    <a:pt y="365" x="0"/>
                  </a:moveTo>
                  <a:lnTo>
                    <a:pt y="1" x="546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y="1404250" x="1302250"/>
              <a:ext cy="18250" cx="34125"/>
            </a:xfrm>
            <a:custGeom>
              <a:pathLst>
                <a:path w="1365" extrusionOk="0" fill="none" h="730">
                  <a:moveTo>
                    <a:pt y="730" x="1"/>
                  </a:moveTo>
                  <a:lnTo>
                    <a:pt y="0" x="1365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y="1349525" x="1336350"/>
              <a:ext cy="54750" cx="61400"/>
            </a:xfrm>
            <a:custGeom>
              <a:pathLst>
                <a:path w="2456" extrusionOk="0" fill="none" h="2190">
                  <a:moveTo>
                    <a:pt y="2189" x="1"/>
                  </a:moveTo>
                  <a:lnTo>
                    <a:pt y="1" x="2455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y="1313050" x="1397725"/>
              <a:ext cy="36500" cx="27275"/>
            </a:xfrm>
            <a:custGeom>
              <a:pathLst>
                <a:path w="1091" extrusionOk="0" fill="none" h="1460">
                  <a:moveTo>
                    <a:pt y="1460" x="0"/>
                  </a:moveTo>
                  <a:lnTo>
                    <a:pt y="1" x="109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y="1285700" x="1425000"/>
              <a:ext cy="27375" cx="20475"/>
            </a:xfrm>
            <a:custGeom>
              <a:pathLst>
                <a:path w="819" extrusionOk="0" fill="none" h="1095">
                  <a:moveTo>
                    <a:pt y="1095" x="0"/>
                  </a:moveTo>
                  <a:lnTo>
                    <a:pt y="1" x="818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y="1212750" x="1445450"/>
              <a:ext cy="72975" cx="47750"/>
            </a:xfrm>
            <a:custGeom>
              <a:pathLst>
                <a:path w="1910" extrusionOk="0" fill="none" h="2919">
                  <a:moveTo>
                    <a:pt y="2919" x="0"/>
                  </a:moveTo>
                  <a:lnTo>
                    <a:pt y="1" x="1909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y="1167150" x="1493175"/>
              <a:ext cy="45625" cx="20475"/>
            </a:xfrm>
            <a:custGeom>
              <a:pathLst>
                <a:path w="819" extrusionOk="0" fill="none" h="1825">
                  <a:moveTo>
                    <a:pt y="1825" x="0"/>
                  </a:moveTo>
                  <a:lnTo>
                    <a:pt y="1" x="818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y="1148925" x="1513625"/>
              <a:ext cy="18250" cx="6850"/>
            </a:xfrm>
            <a:custGeom>
              <a:pathLst>
                <a:path w="274" extrusionOk="0" fill="none" h="730">
                  <a:moveTo>
                    <a:pt y="730" x="0"/>
                  </a:moveTo>
                  <a:lnTo>
                    <a:pt y="0" x="273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y="1112450" x="1520450"/>
              <a:ext cy="36500" cx="13650"/>
            </a:xfrm>
            <a:custGeom>
              <a:pathLst>
                <a:path w="546" extrusionOk="0" fill="none" h="1460">
                  <a:moveTo>
                    <a:pt y="1459" x="0"/>
                  </a:moveTo>
                  <a:lnTo>
                    <a:pt y="0" x="546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y="1066850" x="1534075"/>
              <a:ext cy="45625" cx="13675"/>
            </a:xfrm>
            <a:custGeom>
              <a:pathLst>
                <a:path w="547" extrusionOk="0" fill="none" h="1825">
                  <a:moveTo>
                    <a:pt y="1824" x="1"/>
                  </a:moveTo>
                  <a:lnTo>
                    <a:pt y="1" x="546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y="1012150" x="1547725"/>
              <a:ext cy="54725" cx="13650"/>
            </a:xfrm>
            <a:custGeom>
              <a:pathLst>
                <a:path w="546" extrusionOk="0" fill="none" h="2189">
                  <a:moveTo>
                    <a:pt y="2189" x="0"/>
                  </a:moveTo>
                  <a:lnTo>
                    <a:pt y="0" x="546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y="993900" x="1561350"/>
              <a:ext cy="18275" cx="25"/>
            </a:xfrm>
            <a:custGeom>
              <a:pathLst>
                <a:path w="1" extrusionOk="0" fill="none" h="731">
                  <a:moveTo>
                    <a:pt y="730" x="1"/>
                  </a:moveTo>
                  <a:lnTo>
                    <a:pt y="1" x="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y="975675" x="1561350"/>
              <a:ext cy="18250" cx="25"/>
            </a:xfrm>
            <a:custGeom>
              <a:pathLst>
                <a:path w="1" extrusionOk="0" fill="none" h="730">
                  <a:moveTo>
                    <a:pt y="730" x="1"/>
                  </a:moveTo>
                  <a:lnTo>
                    <a:pt y="0" x="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y="930075" x="1561350"/>
              <a:ext cy="45625" cx="25"/>
            </a:xfrm>
            <a:custGeom>
              <a:pathLst>
                <a:path w="1" extrusionOk="0" fill="none" h="1825">
                  <a:moveTo>
                    <a:pt y="1824" x="1"/>
                  </a:moveTo>
                  <a:lnTo>
                    <a:pt y="1" x="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y="884475" x="1561350"/>
              <a:ext cy="45625" cx="25"/>
            </a:xfrm>
            <a:custGeom>
              <a:pathLst>
                <a:path w="1" extrusionOk="0" fill="none" h="1825">
                  <a:moveTo>
                    <a:pt y="1825" x="1"/>
                  </a:moveTo>
                  <a:lnTo>
                    <a:pt y="1" x="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y="848000" x="1561350"/>
              <a:ext cy="36500" cx="25"/>
            </a:xfrm>
            <a:custGeom>
              <a:pathLst>
                <a:path w="1" extrusionOk="0" fill="none" h="1460">
                  <a:moveTo>
                    <a:pt y="1460" x="1"/>
                  </a:moveTo>
                  <a:lnTo>
                    <a:pt y="1" x="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y="829775" x="1554525"/>
              <a:ext cy="18250" cx="6850"/>
            </a:xfrm>
            <a:custGeom>
              <a:pathLst>
                <a:path w="274" extrusionOk="0" fill="none" h="730">
                  <a:moveTo>
                    <a:pt y="730" x="274"/>
                  </a:moveTo>
                  <a:lnTo>
                    <a:pt y="0" x="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y="811550" x="1547725"/>
              <a:ext cy="18250" cx="6825"/>
            </a:xfrm>
            <a:custGeom>
              <a:pathLst>
                <a:path w="273" extrusionOk="0" fill="none" h="730">
                  <a:moveTo>
                    <a:pt y="729" x="273"/>
                  </a:moveTo>
                  <a:lnTo>
                    <a:pt y="0" x="0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y="784175" x="1540900"/>
              <a:ext cy="27400" cx="6850"/>
            </a:xfrm>
            <a:custGeom>
              <a:pathLst>
                <a:path w="274" extrusionOk="0" fill="none" h="1096">
                  <a:moveTo>
                    <a:pt y="1095" x="273"/>
                  </a:moveTo>
                  <a:lnTo>
                    <a:pt y="1" x="0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y="747700" x="1527250"/>
              <a:ext cy="36500" cx="13675"/>
            </a:xfrm>
            <a:custGeom>
              <a:pathLst>
                <a:path w="547" extrusionOk="0" fill="none" h="1460">
                  <a:moveTo>
                    <a:pt y="1460" x="546"/>
                  </a:moveTo>
                  <a:lnTo>
                    <a:pt y="1" x="1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y="729475" x="1520450"/>
              <a:ext cy="18250" cx="6825"/>
            </a:xfrm>
            <a:custGeom>
              <a:pathLst>
                <a:path w="273" extrusionOk="0" fill="none" h="730">
                  <a:moveTo>
                    <a:pt y="730" x="273"/>
                  </a:moveTo>
                  <a:lnTo>
                    <a:pt y="0" x="0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y="720350" x="1513625"/>
              <a:ext cy="9150" cx="6850"/>
            </a:xfrm>
            <a:custGeom>
              <a:pathLst>
                <a:path w="274" extrusionOk="0" fill="none" h="366">
                  <a:moveTo>
                    <a:pt y="365" x="273"/>
                  </a:moveTo>
                  <a:lnTo>
                    <a:pt y="1" x="0"/>
                  </a:lnTo>
                </a:path>
              </a:pathLst>
            </a:custGeom>
            <a:noFill/>
            <a:ln w="272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y="1231000" x="1990900"/>
              <a:ext cy="300925" cx="306850"/>
            </a:xfrm>
            <a:custGeom>
              <a:pathLst>
                <a:path w="12274" extrusionOk="0" h="12037">
                  <a:moveTo>
                    <a:pt y="0" x="0"/>
                  </a:moveTo>
                  <a:lnTo>
                    <a:pt y="12037" x="0"/>
                  </a:lnTo>
                  <a:lnTo>
                    <a:pt y="12037" x="12273"/>
                  </a:lnTo>
                  <a:lnTo>
                    <a:pt y="0" x="12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y="1221875" x="1984075"/>
              <a:ext cy="319175" cx="320475"/>
            </a:xfrm>
            <a:custGeom>
              <a:pathLst>
                <a:path w="12819" extrusionOk="0" fill="none" h="12767">
                  <a:moveTo>
                    <a:pt y="0" x="1"/>
                  </a:moveTo>
                  <a:lnTo>
                    <a:pt y="0" x="12819"/>
                  </a:lnTo>
                  <a:lnTo>
                    <a:pt y="12766" x="12819"/>
                  </a:lnTo>
                  <a:lnTo>
                    <a:pt y="12766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y="1668675" x="1984075"/>
              <a:ext cy="300950" cx="306850"/>
            </a:xfrm>
            <a:custGeom>
              <a:pathLst>
                <a:path w="12274" extrusionOk="0" h="12038">
                  <a:moveTo>
                    <a:pt y="1" x="1"/>
                  </a:moveTo>
                  <a:lnTo>
                    <a:pt y="12037" x="1"/>
                  </a:lnTo>
                  <a:lnTo>
                    <a:pt y="12037" x="12273"/>
                  </a:lnTo>
                  <a:lnTo>
                    <a:pt y="1" x="12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y="1659550" x="1977250"/>
              <a:ext cy="319175" cx="320500"/>
            </a:xfrm>
            <a:custGeom>
              <a:pathLst>
                <a:path w="12820" extrusionOk="0" fill="none" h="12767">
                  <a:moveTo>
                    <a:pt y="1" x="1"/>
                  </a:moveTo>
                  <a:lnTo>
                    <a:pt y="1" x="12819"/>
                  </a:lnTo>
                  <a:lnTo>
                    <a:pt y="12767" x="12819"/>
                  </a:lnTo>
                  <a:lnTo>
                    <a:pt y="1276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y="2124600" x="2304525"/>
              <a:ext cy="300950" cx="306850"/>
            </a:xfrm>
            <a:custGeom>
              <a:pathLst>
                <a:path w="12274" extrusionOk="0" h="12038">
                  <a:moveTo>
                    <a:pt y="1" x="1"/>
                  </a:moveTo>
                  <a:lnTo>
                    <a:pt y="12037" x="1"/>
                  </a:lnTo>
                  <a:lnTo>
                    <a:pt y="12037" x="12274"/>
                  </a:lnTo>
                  <a:lnTo>
                    <a:pt y="1" x="12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y="2115500" x="2297725"/>
              <a:ext cy="319175" cx="320475"/>
            </a:xfrm>
            <a:custGeom>
              <a:pathLst>
                <a:path w="12819" extrusionOk="0" fill="none" h="12767">
                  <a:moveTo>
                    <a:pt y="0" x="0"/>
                  </a:moveTo>
                  <a:lnTo>
                    <a:pt y="0" x="12818"/>
                  </a:lnTo>
                  <a:lnTo>
                    <a:pt y="12766" x="12818"/>
                  </a:lnTo>
                  <a:lnTo>
                    <a:pt y="12766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y="1431600" x="2590900"/>
              <a:ext cy="300925" cx="306850"/>
            </a:xfrm>
            <a:custGeom>
              <a:pathLst>
                <a:path w="12274" extrusionOk="0" h="12037">
                  <a:moveTo>
                    <a:pt y="0" x="0"/>
                  </a:moveTo>
                  <a:lnTo>
                    <a:pt y="12037" x="0"/>
                  </a:lnTo>
                  <a:lnTo>
                    <a:pt y="12037" x="12273"/>
                  </a:lnTo>
                  <a:lnTo>
                    <a:pt y="0" x="12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y="1422475" x="2584075"/>
              <a:ext cy="319175" cx="320475"/>
            </a:xfrm>
            <a:custGeom>
              <a:pathLst>
                <a:path w="12819" extrusionOk="0" fill="none" h="12767">
                  <a:moveTo>
                    <a:pt y="1" x="1"/>
                  </a:moveTo>
                  <a:lnTo>
                    <a:pt y="1" x="12819"/>
                  </a:lnTo>
                  <a:lnTo>
                    <a:pt y="12767" x="12819"/>
                  </a:lnTo>
                  <a:lnTo>
                    <a:pt y="1276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y="401200" x="2434075"/>
              <a:ext cy="255350" cx="245475"/>
            </a:xfrm>
            <a:custGeom>
              <a:pathLst>
                <a:path w="9819" extrusionOk="0" fill="none" h="10214">
                  <a:moveTo>
                    <a:pt y="1" x="9819"/>
                  </a:moveTo>
                  <a:lnTo>
                    <a:pt y="10213" x="1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y="446800" x="2727250"/>
              <a:ext cy="209750" cx="129575"/>
            </a:xfrm>
            <a:custGeom>
              <a:pathLst>
                <a:path w="5183" extrusionOk="0" fill="none" h="8390">
                  <a:moveTo>
                    <a:pt y="0" x="1"/>
                  </a:moveTo>
                  <a:lnTo>
                    <a:pt y="8389" x="5183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y="948325" x="2154525"/>
              <a:ext cy="264450" cx="238675"/>
            </a:xfrm>
            <a:custGeom>
              <a:pathLst>
                <a:path w="9547" extrusionOk="0" fill="none" h="10578">
                  <a:moveTo>
                    <a:pt y="0" x="9546"/>
                  </a:moveTo>
                  <a:lnTo>
                    <a:pt y="10578" x="1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y="957425" x="2393175"/>
              <a:ext cy="455950" cx="347750"/>
            </a:xfrm>
            <a:custGeom>
              <a:pathLst>
                <a:path w="13910" extrusionOk="0" fill="none" h="18238">
                  <a:moveTo>
                    <a:pt y="1" x="0"/>
                  </a:moveTo>
                  <a:lnTo>
                    <a:pt y="18238" x="13909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y="1513675" x="2134075"/>
              <a:ext cy="136800" cx="25"/>
            </a:xfrm>
            <a:custGeom>
              <a:pathLst>
                <a:path w="1" extrusionOk="0" fill="none" h="5472">
                  <a:moveTo>
                    <a:pt y="0" x="1"/>
                  </a:moveTo>
                  <a:lnTo>
                    <a:pt y="5471" x="1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y="1960475" x="2134075"/>
              <a:ext cy="145925" cx="306850"/>
            </a:xfrm>
            <a:custGeom>
              <a:pathLst>
                <a:path w="12274" extrusionOk="0" fill="none" h="5837">
                  <a:moveTo>
                    <a:pt y="0" x="1"/>
                  </a:moveTo>
                  <a:lnTo>
                    <a:pt y="5836" x="12273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y="1723400" x="2461350"/>
              <a:ext cy="392125" cx="293200"/>
            </a:xfrm>
            <a:custGeom>
              <a:pathLst>
                <a:path w="11728" extrusionOk="0" fill="none" h="15685">
                  <a:moveTo>
                    <a:pt y="0" x="11728"/>
                  </a:moveTo>
                  <a:lnTo>
                    <a:pt y="15684" x="1"/>
                  </a:lnTo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y="300900" x="470450"/>
              <a:ext cy="164150" cx="95475"/>
            </a:xfrm>
            <a:custGeom>
              <a:pathLst>
                <a:path w="3819" extrusionOk="0" h="6566">
                  <a:moveTo>
                    <a:pt y="0" x="0"/>
                  </a:moveTo>
                  <a:lnTo>
                    <a:pt y="6566" x="0"/>
                  </a:lnTo>
                  <a:lnTo>
                    <a:pt y="6566" x="3818"/>
                  </a:lnTo>
                  <a:lnTo>
                    <a:pt y="0" x="3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y="308900" x="496125"/>
              <a:ext cy="119675" cx="75225"/>
            </a:xfrm>
            <a:custGeom>
              <a:pathLst>
                <a:path w="3009" extrusionOk="0" h="4787">
                  <a:moveTo>
                    <a:pt y="533" x="1069"/>
                  </a:moveTo>
                  <a:cubicBezTo>
                    <a:pt y="533" x="1563"/>
                    <a:pt y="682" x="1925"/>
                    <a:pt y="980" x="2154"/>
                  </a:cubicBezTo>
                  <a:cubicBezTo>
                    <a:pt y="1278" x="2383"/>
                    <a:pt y="1748" x="2498"/>
                    <a:pt y="2389" x="2498"/>
                  </a:cubicBezTo>
                  <a:cubicBezTo>
                    <a:pt y="3034" x="2498"/>
                    <a:pt y="3507" x="2383"/>
                    <a:pt y="3806" x="2154"/>
                  </a:cubicBezTo>
                  <a:cubicBezTo>
                    <a:pt y="4105" x="1925"/>
                    <a:pt y="4255" x="1563"/>
                    <a:pt y="4255" x="1069"/>
                  </a:cubicBezTo>
                  <a:lnTo>
                    <a:pt y="4255" x="485"/>
                  </a:lnTo>
                  <a:lnTo>
                    <a:pt y="533" x="485"/>
                  </a:lnTo>
                  <a:close/>
                  <a:moveTo>
                    <a:pt y="1" x="0"/>
                  </a:moveTo>
                  <a:lnTo>
                    <a:pt y="4787" x="0"/>
                  </a:lnTo>
                  <a:lnTo>
                    <a:pt y="4787" x="995"/>
                  </a:lnTo>
                  <a:cubicBezTo>
                    <a:pt y="4787" x="1685"/>
                    <a:pt y="4593" x="2194"/>
                    <a:pt y="4207" x="2520"/>
                  </a:cubicBezTo>
                  <a:cubicBezTo>
                    <a:pt y="3820" x="2846"/>
                    <a:pt y="3214" x="3009"/>
                    <a:pt y="2389" x="3009"/>
                  </a:cubicBezTo>
                  <a:cubicBezTo>
                    <a:pt y="1568" x="3009"/>
                    <a:pt y="965" x="2846"/>
                    <a:pt y="580" x="2522"/>
                  </a:cubicBezTo>
                  <a:cubicBezTo>
                    <a:pt y="194" x="2198"/>
                    <a:pt y="1" x="1689"/>
                    <a:pt y="1" x="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y="537975" x="872725"/>
              <a:ext cy="164175" cx="95475"/>
            </a:xfrm>
            <a:custGeom>
              <a:pathLst>
                <a:path w="3819" extrusionOk="0" h="6567">
                  <a:moveTo>
                    <a:pt y="1" x="0"/>
                  </a:moveTo>
                  <a:lnTo>
                    <a:pt y="6566" x="0"/>
                  </a:lnTo>
                  <a:lnTo>
                    <a:pt y="6566" x="3818"/>
                  </a:lnTo>
                  <a:lnTo>
                    <a:pt y="1" x="3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y="543825" x="893250"/>
              <a:ext cy="124175" cx="72175"/>
            </a:xfrm>
            <a:custGeom>
              <a:pathLst>
                <a:path w="2887" extrusionOk="0" h="4967">
                  <a:moveTo>
                    <a:pt y="1" x="1748"/>
                  </a:moveTo>
                  <a:cubicBezTo>
                    <a:pt y="1" x="1206"/>
                    <a:pt y="222" x="779"/>
                    <a:pt y="666" x="468"/>
                  </a:cubicBezTo>
                  <a:cubicBezTo>
                    <a:pt y="1109" x="156"/>
                    <a:pt y="1716" x="0"/>
                    <a:pt y="2485" x="0"/>
                  </a:cubicBezTo>
                  <a:cubicBezTo>
                    <a:pt y="3252" x="0"/>
                    <a:pt y="3858" x="156"/>
                    <a:pt y="4301" x="468"/>
                  </a:cubicBezTo>
                  <a:cubicBezTo>
                    <a:pt y="4744" x="779"/>
                    <a:pt y="4966" x="1206"/>
                    <a:pt y="4966" x="1748"/>
                  </a:cubicBezTo>
                  <a:cubicBezTo>
                    <a:pt y="4966" x="1958"/>
                    <a:pt y="4928" x="2159"/>
                    <a:pt y="4851" x="2348"/>
                  </a:cubicBezTo>
                  <a:cubicBezTo>
                    <a:pt y="4774" x="2537"/>
                    <a:pt y="4658" x="2717"/>
                    <a:pt y="4505" x="2886"/>
                  </a:cubicBezTo>
                  <a:lnTo>
                    <a:pt y="3828" x="2886"/>
                  </a:lnTo>
                  <a:cubicBezTo>
                    <a:pt y="4031" x="2723"/>
                    <a:pt y="4183" x="2549"/>
                    <a:pt y="4283" x="2365"/>
                  </a:cubicBezTo>
                  <a:cubicBezTo>
                    <a:pt y="4384" x="2180"/>
                    <a:pt y="4434" x="1984"/>
                    <a:pt y="4434" x="1776"/>
                  </a:cubicBezTo>
                  <a:cubicBezTo>
                    <a:pt y="4434" x="1367"/>
                    <a:pt y="4267" x="1054"/>
                    <a:pt y="3932" x="837"/>
                  </a:cubicBezTo>
                  <a:cubicBezTo>
                    <a:pt y="3598" x="619"/>
                    <a:pt y="3115" x="511"/>
                    <a:pt y="2485" x="511"/>
                  </a:cubicBezTo>
                  <a:cubicBezTo>
                    <a:pt y="1852" x="511"/>
                    <a:pt y="1369" x="619"/>
                    <a:pt y="1034" x="837"/>
                  </a:cubicBezTo>
                  <a:cubicBezTo>
                    <a:pt y="700" x="1054"/>
                    <a:pt y="533" x="1367"/>
                    <a:pt y="533" x="1776"/>
                  </a:cubicBezTo>
                  <a:cubicBezTo>
                    <a:pt y="533" x="1984"/>
                    <a:pt y="583" x="2180"/>
                    <a:pt y="683" x="2365"/>
                  </a:cubicBezTo>
                  <a:cubicBezTo>
                    <a:pt y="784" x="2549"/>
                    <a:pt y="936" x="2723"/>
                    <a:pt y="1139" x="2886"/>
                  </a:cubicBezTo>
                  <a:lnTo>
                    <a:pt y="456" x="2886"/>
                  </a:lnTo>
                  <a:cubicBezTo>
                    <a:pt y="304" x="2720"/>
                    <a:pt y="190" x="2542"/>
                    <a:pt y="114" x="2353"/>
                  </a:cubicBezTo>
                  <a:cubicBezTo>
                    <a:pt y="39" x="2163"/>
                    <a:pt y="1" x="1962"/>
                    <a:pt y="1" x="1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y="1039500" x="586350"/>
              <a:ext cy="164150" cx="95475"/>
            </a:xfrm>
            <a:custGeom>
              <a:pathLst>
                <a:path w="3819" extrusionOk="0" h="6566">
                  <a:moveTo>
                    <a:pt y="1" x="1"/>
                  </a:moveTo>
                  <a:lnTo>
                    <a:pt y="6566" x="1"/>
                  </a:lnTo>
                  <a:lnTo>
                    <a:pt y="6566" x="3819"/>
                  </a:lnTo>
                  <a:lnTo>
                    <a:pt y="1" x="38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y="1047525" x="612025"/>
              <a:ext cy="119650" cx="63500"/>
            </a:xfrm>
            <a:custGeom>
              <a:pathLst>
                <a:path w="2540" extrusionOk="0" h="4786">
                  <a:moveTo>
                    <a:pt y="532" x="1202"/>
                  </a:moveTo>
                  <a:cubicBezTo>
                    <a:pt y="532" x="1438"/>
                    <a:pt y="592" x="1614"/>
                    <a:pt y="712" x="1730"/>
                  </a:cubicBezTo>
                  <a:cubicBezTo>
                    <a:pt y="831" x="1846"/>
                    <a:pt y="1012" x="1904"/>
                    <a:pt y="1253" x="1904"/>
                  </a:cubicBezTo>
                  <a:cubicBezTo>
                    <a:pt y="1497" x="1904"/>
                    <a:pt y="1678" x="1846"/>
                    <a:pt y="1797" x="1730"/>
                  </a:cubicBezTo>
                  <a:cubicBezTo>
                    <a:pt y="1915" x="1614"/>
                    <a:pt y="1975" x="1438"/>
                    <a:pt y="1975" x="1202"/>
                  </a:cubicBezTo>
                  <a:lnTo>
                    <a:pt y="1975" x="485"/>
                  </a:lnTo>
                  <a:lnTo>
                    <a:pt y="532" x="485"/>
                  </a:lnTo>
                  <a:close/>
                  <a:moveTo>
                    <a:pt y="2500" x="1262"/>
                  </a:moveTo>
                  <a:cubicBezTo>
                    <a:pt y="2500" x="1522"/>
                    <a:pt y="2571" x="1715"/>
                    <a:pt y="2714" x="1840"/>
                  </a:cubicBezTo>
                  <a:cubicBezTo>
                    <a:pt y="2856" x="1966"/>
                    <a:pt y="3076" x="2029"/>
                    <a:pt y="3375" x="2029"/>
                  </a:cubicBezTo>
                  <a:cubicBezTo>
                    <a:pt y="3673" x="2029"/>
                    <a:pt y="3893" x="1966"/>
                    <a:pt y="4037" x="1840"/>
                  </a:cubicBezTo>
                  <a:cubicBezTo>
                    <a:pt y="4182" x="1715"/>
                    <a:pt y="4254" x="1522"/>
                    <a:pt y="4254" x="1262"/>
                  </a:cubicBezTo>
                  <a:lnTo>
                    <a:pt y="4254" x="485"/>
                  </a:lnTo>
                  <a:lnTo>
                    <a:pt y="2500" x="485"/>
                  </a:lnTo>
                  <a:close/>
                  <a:moveTo>
                    <a:pt y="0" x="1"/>
                  </a:moveTo>
                  <a:lnTo>
                    <a:pt y="4786" x="1"/>
                  </a:lnTo>
                  <a:lnTo>
                    <a:pt y="4786" x="1286"/>
                  </a:lnTo>
                  <a:cubicBezTo>
                    <a:pt y="4786" x="1687"/>
                    <a:pt y="4669" x="1996"/>
                    <a:pt y="4437" x="2213"/>
                  </a:cubicBezTo>
                  <a:cubicBezTo>
                    <a:pt y="4204" x="2430"/>
                    <a:pt y="3873" x="2539"/>
                    <a:pt y="3446" x="2539"/>
                  </a:cubicBezTo>
                  <a:cubicBezTo>
                    <a:pt y="3121" x="2539"/>
                    <a:pt y="2850" x="2473"/>
                    <a:pt y="2633" x="2341"/>
                  </a:cubicBezTo>
                  <a:cubicBezTo>
                    <a:pt y="2416" x="2210"/>
                    <a:pt y="2274" x="2025"/>
                    <a:pt y="2205" x="1786"/>
                  </a:cubicBezTo>
                  <a:cubicBezTo>
                    <a:pt y="2163" x="1985"/>
                    <a:pt y="2055" x="2135"/>
                    <a:pt y="1882" x="2237"/>
                  </a:cubicBezTo>
                  <a:cubicBezTo>
                    <a:pt y="1709" x="2339"/>
                    <a:pt y="1476" x="2390"/>
                    <a:pt y="1183" x="2390"/>
                  </a:cubicBezTo>
                  <a:cubicBezTo>
                    <a:pt y="805" x="2390"/>
                    <a:pt y="513" x="2291"/>
                    <a:pt y="308" x="2091"/>
                  </a:cubicBezTo>
                  <a:cubicBezTo>
                    <a:pt y="103" x="1891"/>
                    <a:pt y="0" x="1607"/>
                    <a:pt y="0" x="12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y="957425" x="1179525"/>
              <a:ext cy="164175" cx="95475"/>
            </a:xfrm>
            <a:custGeom>
              <a:pathLst>
                <a:path w="3819" extrusionOk="0" h="6567">
                  <a:moveTo>
                    <a:pt y="1" x="1"/>
                  </a:moveTo>
                  <a:lnTo>
                    <a:pt y="6566" x="1"/>
                  </a:lnTo>
                  <a:lnTo>
                    <a:pt y="6566" x="3819"/>
                  </a:lnTo>
                  <a:lnTo>
                    <a:pt y="1" x="38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y="965450" x="1194125"/>
              <a:ext cy="119675" cx="82000"/>
            </a:xfrm>
            <a:custGeom>
              <a:pathLst>
                <a:path w="3280" extrusionOk="0" h="4787">
                  <a:moveTo>
                    <a:pt y="638" x="1640"/>
                  </a:moveTo>
                  <a:lnTo>
                    <a:pt y="3020" x="2299"/>
                  </a:lnTo>
                  <a:lnTo>
                    <a:pt y="3020" x="983"/>
                  </a:lnTo>
                  <a:lnTo>
                    <a:pt y="638" x="1640"/>
                  </a:lnTo>
                  <a:close/>
                  <a:moveTo>
                    <a:pt y="0" x="1367"/>
                  </a:moveTo>
                  <a:lnTo>
                    <a:pt y="4786" x="1"/>
                  </a:lnTo>
                  <a:lnTo>
                    <a:pt y="4786" x="511"/>
                  </a:lnTo>
                  <a:lnTo>
                    <a:pt y="3559" x="837"/>
                  </a:lnTo>
                  <a:lnTo>
                    <a:pt y="3559" x="2450"/>
                  </a:lnTo>
                  <a:lnTo>
                    <a:pt y="4786" x="2776"/>
                  </a:lnTo>
                  <a:lnTo>
                    <a:pt y="4786" x="3280"/>
                  </a:lnTo>
                  <a:lnTo>
                    <a:pt y="0" x="19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y="1285700" x="2086350"/>
              <a:ext cy="164150" cx="95475"/>
            </a:xfrm>
            <a:custGeom>
              <a:pathLst>
                <a:path w="3819" extrusionOk="0" h="6566">
                  <a:moveTo>
                    <a:pt y="1" x="1"/>
                  </a:moveTo>
                  <a:lnTo>
                    <a:pt y="6566" x="1"/>
                  </a:lnTo>
                  <a:lnTo>
                    <a:pt y="6566" x="3819"/>
                  </a:lnTo>
                  <a:lnTo>
                    <a:pt y="1" x="38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y="1293725" x="2100950"/>
              <a:ext cy="119650" cx="82000"/>
            </a:xfrm>
            <a:custGeom>
              <a:pathLst>
                <a:path w="3280" extrusionOk="0" h="4786">
                  <a:moveTo>
                    <a:pt y="638" x="1640"/>
                  </a:moveTo>
                  <a:lnTo>
                    <a:pt y="3020" x="2299"/>
                  </a:lnTo>
                  <a:lnTo>
                    <a:pt y="3020" x="983"/>
                  </a:lnTo>
                  <a:lnTo>
                    <a:pt y="638" x="1640"/>
                  </a:lnTo>
                  <a:close/>
                  <a:moveTo>
                    <a:pt y="0" x="1367"/>
                  </a:moveTo>
                  <a:lnTo>
                    <a:pt y="4786" x="0"/>
                  </a:lnTo>
                  <a:lnTo>
                    <a:pt y="4786" x="511"/>
                  </a:lnTo>
                  <a:lnTo>
                    <a:pt y="3558" x="837"/>
                  </a:lnTo>
                  <a:lnTo>
                    <a:pt y="3558" x="2450"/>
                  </a:lnTo>
                  <a:lnTo>
                    <a:pt y="4786" x="2776"/>
                  </a:lnTo>
                  <a:lnTo>
                    <a:pt y="4786" x="3279"/>
                  </a:lnTo>
                  <a:lnTo>
                    <a:pt y="0" x="1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y="1741625" x="2079525"/>
              <a:ext cy="164150" cx="95475"/>
            </a:xfrm>
            <a:custGeom>
              <a:pathLst>
                <a:path w="3819" extrusionOk="0" h="6566">
                  <a:moveTo>
                    <a:pt y="1" x="1"/>
                  </a:moveTo>
                  <a:lnTo>
                    <a:pt y="6566" x="1"/>
                  </a:lnTo>
                  <a:lnTo>
                    <a:pt y="6566" x="3819"/>
                  </a:lnTo>
                  <a:lnTo>
                    <a:pt y="1" x="38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y="1747475" x="2100050"/>
              <a:ext cy="124150" cx="72175"/>
            </a:xfrm>
            <a:custGeom>
              <a:pathLst>
                <a:path w="2887" extrusionOk="0" h="4966">
                  <a:moveTo>
                    <a:pt y="1" x="1748"/>
                  </a:moveTo>
                  <a:cubicBezTo>
                    <a:pt y="1" x="1207"/>
                    <a:pt y="222" x="780"/>
                    <a:pt y="666" x="468"/>
                  </a:cubicBezTo>
                  <a:cubicBezTo>
                    <a:pt y="1109" x="157"/>
                    <a:pt y="1716" x="1"/>
                    <a:pt y="2485" x="1"/>
                  </a:cubicBezTo>
                  <a:cubicBezTo>
                    <a:pt y="3252" x="1"/>
                    <a:pt y="3857" x="157"/>
                    <a:pt y="4301" x="468"/>
                  </a:cubicBezTo>
                  <a:cubicBezTo>
                    <a:pt y="4744" x="780"/>
                    <a:pt y="4966" x="1207"/>
                    <a:pt y="4966" x="1748"/>
                  </a:cubicBezTo>
                  <a:cubicBezTo>
                    <a:pt y="4966" x="1959"/>
                    <a:pt y="4928" x="2159"/>
                    <a:pt y="4851" x="2349"/>
                  </a:cubicBezTo>
                  <a:cubicBezTo>
                    <a:pt y="4774" x="2538"/>
                    <a:pt y="4658" x="2717"/>
                    <a:pt y="4504" x="2887"/>
                  </a:cubicBezTo>
                  <a:lnTo>
                    <a:pt y="3828" x="2887"/>
                  </a:lnTo>
                  <a:cubicBezTo>
                    <a:pt y="4031" x="2724"/>
                    <a:pt y="4183" x="2550"/>
                    <a:pt y="4283" x="2365"/>
                  </a:cubicBezTo>
                  <a:cubicBezTo>
                    <a:pt y="4384" x="2181"/>
                    <a:pt y="4434" x="1985"/>
                    <a:pt y="4434" x="1777"/>
                  </a:cubicBezTo>
                  <a:cubicBezTo>
                    <a:pt y="4434" x="1368"/>
                    <a:pt y="4267" x="1055"/>
                    <a:pt y="3932" x="837"/>
                  </a:cubicBezTo>
                  <a:cubicBezTo>
                    <a:pt y="3598" x="620"/>
                    <a:pt y="3115" x="511"/>
                    <a:pt y="2485" x="511"/>
                  </a:cubicBezTo>
                  <a:cubicBezTo>
                    <a:pt y="1852" x="511"/>
                    <a:pt y="1369" x="620"/>
                    <a:pt y="1034" x="837"/>
                  </a:cubicBezTo>
                  <a:cubicBezTo>
                    <a:pt y="700" x="1055"/>
                    <a:pt y="533" x="1368"/>
                    <a:pt y="533" x="1777"/>
                  </a:cubicBezTo>
                  <a:cubicBezTo>
                    <a:pt y="533" x="1985"/>
                    <a:pt y="583" x="2181"/>
                    <a:pt y="683" x="2365"/>
                  </a:cubicBezTo>
                  <a:cubicBezTo>
                    <a:pt y="784" x="2550"/>
                    <a:pt y="936" x="2724"/>
                    <a:pt y="1139" x="2887"/>
                  </a:cubicBezTo>
                  <a:lnTo>
                    <a:pt y="456" x="2887"/>
                  </a:lnTo>
                  <a:cubicBezTo>
                    <a:pt y="304" x="2721"/>
                    <a:pt y="190" x="2543"/>
                    <a:pt y="114" x="2353"/>
                  </a:cubicBezTo>
                  <a:cubicBezTo>
                    <a:pt y="39" x="2164"/>
                    <a:pt y="1" x="1962"/>
                    <a:pt y="1" x="1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y="1504550" x="2700000"/>
              <a:ext cy="164150" cx="95475"/>
            </a:xfrm>
            <a:custGeom>
              <a:pathLst>
                <a:path w="3819" extrusionOk="0" h="6566">
                  <a:moveTo>
                    <a:pt y="0" x="0"/>
                  </a:moveTo>
                  <a:lnTo>
                    <a:pt y="6566" x="0"/>
                  </a:lnTo>
                  <a:lnTo>
                    <a:pt y="6566" x="3818"/>
                  </a:lnTo>
                  <a:lnTo>
                    <a:pt y="0" x="3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y="1512550" x="2725675"/>
              <a:ext cy="119675" cx="63475"/>
            </a:xfrm>
            <a:custGeom>
              <a:pathLst>
                <a:path w="2539" extrusionOk="0" h="4787">
                  <a:moveTo>
                    <a:pt y="533" x="1201"/>
                  </a:moveTo>
                  <a:cubicBezTo>
                    <a:pt y="533" x="1438"/>
                    <a:pt y="593" x="1614"/>
                    <a:pt y="712" x="1730"/>
                  </a:cubicBezTo>
                  <a:cubicBezTo>
                    <a:pt y="832" x="1845"/>
                    <a:pt y="1013" x="1903"/>
                    <a:pt y="1254" x="1903"/>
                  </a:cubicBezTo>
                  <a:cubicBezTo>
                    <a:pt y="1498" x="1903"/>
                    <a:pt y="1679" x="1845"/>
                    <a:pt y="1798" x="1730"/>
                  </a:cubicBezTo>
                  <a:cubicBezTo>
                    <a:pt y="1916" x="1614"/>
                    <a:pt y="1975" x="1438"/>
                    <a:pt y="1975" x="1201"/>
                  </a:cubicBezTo>
                  <a:lnTo>
                    <a:pt y="1975" x="484"/>
                  </a:lnTo>
                  <a:lnTo>
                    <a:pt y="533" x="484"/>
                  </a:lnTo>
                  <a:close/>
                  <a:moveTo>
                    <a:pt y="2501" x="1261"/>
                  </a:moveTo>
                  <a:cubicBezTo>
                    <a:pt y="2501" x="1521"/>
                    <a:pt y="2572" x="1714"/>
                    <a:pt y="2714" x="1840"/>
                  </a:cubicBezTo>
                  <a:cubicBezTo>
                    <a:pt y="2856" x="1965"/>
                    <a:pt y="3077" x="2028"/>
                    <a:pt y="3376" x="2028"/>
                  </a:cubicBezTo>
                  <a:cubicBezTo>
                    <a:pt y="3673" x="2028"/>
                    <a:pt y="3894" x="1965"/>
                    <a:pt y="4038" x="1840"/>
                  </a:cubicBezTo>
                  <a:cubicBezTo>
                    <a:pt y="4183" x="1714"/>
                    <a:pt y="4255" x="1521"/>
                    <a:pt y="4255" x="1261"/>
                  </a:cubicBezTo>
                  <a:lnTo>
                    <a:pt y="4255" x="484"/>
                  </a:lnTo>
                  <a:lnTo>
                    <a:pt y="2501" x="484"/>
                  </a:lnTo>
                  <a:close/>
                  <a:moveTo>
                    <a:pt y="1" x="0"/>
                  </a:moveTo>
                  <a:lnTo>
                    <a:pt y="4787" x="0"/>
                  </a:lnTo>
                  <a:lnTo>
                    <a:pt y="4787" x="1285"/>
                  </a:lnTo>
                  <a:cubicBezTo>
                    <a:pt y="4787" x="1686"/>
                    <a:pt y="4670" x="1995"/>
                    <a:pt y="4437" x="2213"/>
                  </a:cubicBezTo>
                  <a:cubicBezTo>
                    <a:pt y="4204" x="2430"/>
                    <a:pt y="3874" x="2539"/>
                    <a:pt y="3447" x="2539"/>
                  </a:cubicBezTo>
                  <a:cubicBezTo>
                    <a:pt y="3122" x="2539"/>
                    <a:pt y="2851" x="2473"/>
                    <a:pt y="2634" x="2341"/>
                  </a:cubicBezTo>
                  <a:cubicBezTo>
                    <a:pt y="2417" x="2209"/>
                    <a:pt y="2275" x="2024"/>
                    <a:pt y="2206" x="1786"/>
                  </a:cubicBezTo>
                  <a:cubicBezTo>
                    <a:pt y="2164" x="1984"/>
                    <a:pt y="2056" x="2134"/>
                    <a:pt y="1883" x="2237"/>
                  </a:cubicBezTo>
                  <a:cubicBezTo>
                    <a:pt y="1709" x="2339"/>
                    <a:pt y="1476" x="2390"/>
                    <a:pt y="1184" x="2390"/>
                  </a:cubicBezTo>
                  <a:cubicBezTo>
                    <a:pt y="805" x="2390"/>
                    <a:pt y="514" x="2290"/>
                    <a:pt y="309" x="2090"/>
                  </a:cubicBezTo>
                  <a:cubicBezTo>
                    <a:pt y="103" x="1891"/>
                    <a:pt y="1" x="1606"/>
                    <a:pt y="1" x="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y="2206675" x="2400000"/>
              <a:ext cy="164150" cx="95475"/>
            </a:xfrm>
            <a:custGeom>
              <a:pathLst>
                <a:path w="3819" extrusionOk="0" h="6566">
                  <a:moveTo>
                    <a:pt y="0" x="0"/>
                  </a:moveTo>
                  <a:lnTo>
                    <a:pt y="6566" x="0"/>
                  </a:lnTo>
                  <a:lnTo>
                    <a:pt y="6566" x="3818"/>
                  </a:lnTo>
                  <a:lnTo>
                    <a:pt y="0" x="3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y="2214675" x="2425675"/>
              <a:ext cy="119675" cx="75225"/>
            </a:xfrm>
            <a:custGeom>
              <a:pathLst>
                <a:path w="3009" extrusionOk="0" h="4787">
                  <a:moveTo>
                    <a:pt y="533" x="1069"/>
                  </a:moveTo>
                  <a:cubicBezTo>
                    <a:pt y="533" x="1563"/>
                    <a:pt y="682" x="1925"/>
                    <a:pt y="980" x="2154"/>
                  </a:cubicBezTo>
                  <a:cubicBezTo>
                    <a:pt y="1278" x="2383"/>
                    <a:pt y="1748" x="2498"/>
                    <a:pt y="2389" x="2498"/>
                  </a:cubicBezTo>
                  <a:cubicBezTo>
                    <a:pt y="3034" x="2498"/>
                    <a:pt y="3507" x="2383"/>
                    <a:pt y="3806" x="2154"/>
                  </a:cubicBezTo>
                  <a:cubicBezTo>
                    <a:pt y="4105" x="1925"/>
                    <a:pt y="4255" x="1563"/>
                    <a:pt y="4255" x="1069"/>
                  </a:cubicBezTo>
                  <a:lnTo>
                    <a:pt y="4255" x="484"/>
                  </a:lnTo>
                  <a:lnTo>
                    <a:pt y="533" x="484"/>
                  </a:lnTo>
                  <a:close/>
                  <a:moveTo>
                    <a:pt y="1" x="0"/>
                  </a:moveTo>
                  <a:lnTo>
                    <a:pt y="4787" x="0"/>
                  </a:lnTo>
                  <a:lnTo>
                    <a:pt y="4787" x="995"/>
                  </a:lnTo>
                  <a:cubicBezTo>
                    <a:pt y="4787" x="1685"/>
                    <a:pt y="4593" x="2193"/>
                    <a:pt y="4207" x="2519"/>
                  </a:cubicBezTo>
                  <a:cubicBezTo>
                    <a:pt y="3820" x="2845"/>
                    <a:pt y="3214" x="3008"/>
                    <a:pt y="2389" x="3008"/>
                  </a:cubicBezTo>
                  <a:cubicBezTo>
                    <a:pt y="1568" x="3008"/>
                    <a:pt y="965" x="2846"/>
                    <a:pt y="580" x="2522"/>
                  </a:cubicBezTo>
                  <a:cubicBezTo>
                    <a:pt y="194" x="2197"/>
                    <a:pt y="1" x="1688"/>
                    <a:pt y="1" x="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y="747700" x="2290900"/>
              <a:ext cy="127700" cx="259100"/>
            </a:xfrm>
            <a:custGeom>
              <a:pathLst>
                <a:path w="10364" extrusionOk="0" h="5108">
                  <a:moveTo>
                    <a:pt y="1" x="0"/>
                  </a:moveTo>
                  <a:lnTo>
                    <a:pt y="5107" x="0"/>
                  </a:lnTo>
                  <a:lnTo>
                    <a:pt y="5107" x="10364"/>
                  </a:lnTo>
                  <a:lnTo>
                    <a:pt y="1" x="10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y="191475" x="2604525"/>
              <a:ext cy="127675" cx="184125"/>
            </a:xfrm>
            <a:custGeom>
              <a:pathLst>
                <a:path w="7365" extrusionOk="0" h="5107">
                  <a:moveTo>
                    <a:pt y="1" x="1"/>
                  </a:moveTo>
                  <a:lnTo>
                    <a:pt y="5107" x="1"/>
                  </a:lnTo>
                  <a:lnTo>
                    <a:pt y="5107" x="7364"/>
                  </a:lnTo>
                  <a:lnTo>
                    <a:pt y="1" x="7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y="1431600" x="340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y="1158050" x="34075"/>
              <a:ext cy="273575" cx="306850"/>
            </a:xfrm>
            <a:custGeom>
              <a:pathLst>
                <a:path w="12274" extrusionOk="0" fill="none" h="10943">
                  <a:moveTo>
                    <a:pt y="0" x="12273"/>
                  </a:moveTo>
                  <a:lnTo>
                    <a:pt y="10942" x="1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y="1431600" x="340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y="1431600" x="34075"/>
              <a:ext cy="984825" cx="409125"/>
            </a:xfrm>
            <a:custGeom>
              <a:pathLst>
                <a:path w="16365" extrusionOk="0" fill="none" h="39393">
                  <a:moveTo>
                    <a:pt y="0" x="1"/>
                  </a:moveTo>
                  <a:lnTo>
                    <a:pt y="39393" x="16364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y="2416400" x="4431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y="2416400" x="443175"/>
              <a:ext cy="538025" cx="831825"/>
            </a:xfrm>
            <a:custGeom>
              <a:pathLst>
                <a:path w="33273" extrusionOk="0" fill="none" h="21521">
                  <a:moveTo>
                    <a:pt y="1" x="0"/>
                  </a:moveTo>
                  <a:lnTo>
                    <a:pt y="21520" x="33273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y="2954400" x="1275000"/>
              <a:ext cy="25" cx="0"/>
            </a:xfrm>
            <a:custGeom>
              <a:pathLst>
                <a:path w="0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y="2288750" x="1275000"/>
              <a:ext cy="665675" cx="586375"/>
            </a:xfrm>
            <a:custGeom>
              <a:pathLst>
                <a:path w="23455" extrusionOk="0" fill="none" h="26627">
                  <a:moveTo>
                    <a:pt y="26626" x="0"/>
                  </a:moveTo>
                  <a:lnTo>
                    <a:pt y="0" x="23455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y="2288750" x="18613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y="1121575" x="6800"/>
              <a:ext cy="273575" cx="306850"/>
            </a:xfrm>
            <a:custGeom>
              <a:pathLst>
                <a:path w="12274" extrusionOk="0" fill="none" h="10943">
                  <a:moveTo>
                    <a:pt y="0" x="12273"/>
                  </a:moveTo>
                  <a:lnTo>
                    <a:pt y="10942" x="1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y="1395125" x="6800"/>
              <a:ext cy="984825" cx="409125"/>
            </a:xfrm>
            <a:custGeom>
              <a:pathLst>
                <a:path w="16365" extrusionOk="0" fill="none" h="39393">
                  <a:moveTo>
                    <a:pt y="0" x="1"/>
                  </a:moveTo>
                  <a:lnTo>
                    <a:pt y="39393" x="16364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y="2379925" x="415900"/>
              <a:ext cy="538025" cx="831850"/>
            </a:xfrm>
            <a:custGeom>
              <a:pathLst>
                <a:path w="33274" extrusionOk="0" fill="none" h="21521">
                  <a:moveTo>
                    <a:pt y="1" x="0"/>
                  </a:moveTo>
                  <a:lnTo>
                    <a:pt y="21520" x="33273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y="2252275" x="1247725"/>
              <a:ext cy="665675" cx="586375"/>
            </a:xfrm>
            <a:custGeom>
              <a:pathLst>
                <a:path w="23455" extrusionOk="0" fill="none" h="26627">
                  <a:moveTo>
                    <a:pt y="26626" x="0"/>
                  </a:moveTo>
                  <a:lnTo>
                    <a:pt y="0" x="23455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y="2325225" x="1915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y="2069900" x="1840900"/>
              <a:ext cy="255350" cx="211375"/>
            </a:xfrm>
            <a:custGeom>
              <a:pathLst>
                <a:path w="8455" extrusionOk="0" h="10214">
                  <a:moveTo>
                    <a:pt y="0" x="8455"/>
                  </a:moveTo>
                  <a:lnTo>
                    <a:pt y="10213" x="3000"/>
                  </a:lnTo>
                  <a:lnTo>
                    <a:pt y="8025" x="1364"/>
                  </a:lnTo>
                  <a:lnTo>
                    <a:pt y="5836" x="0"/>
                  </a:lnTo>
                  <a:lnTo>
                    <a:pt y="0" x="84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y="2069900" x="1915900"/>
              <a:ext cy="255350" cx="136375"/>
            </a:xfrm>
            <a:custGeom>
              <a:pathLst>
                <a:path w="5455" extrusionOk="0" fill="none" h="10214">
                  <a:moveTo>
                    <a:pt y="0" x="5455"/>
                  </a:moveTo>
                  <a:lnTo>
                    <a:pt y="10213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y="2325225" x="1915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y="2270500" x="1875000"/>
              <a:ext cy="54750" cx="40925"/>
            </a:xfrm>
            <a:custGeom>
              <a:pathLst>
                <a:path w="1637" extrusionOk="0" fill="none" h="2190">
                  <a:moveTo>
                    <a:pt y="2189" x="1636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y="2270500" x="1875000"/>
              <a:ext cy="25" cx="0"/>
            </a:xfrm>
            <a:custGeom>
              <a:pathLst>
                <a:path w="0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y="2215800" x="1840900"/>
              <a:ext cy="54725" cx="34100"/>
            </a:xfrm>
            <a:custGeom>
              <a:pathLst>
                <a:path w="1364" extrusionOk="0" fill="none" h="2189">
                  <a:moveTo>
                    <a:pt y="2189" x="1364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y="2215800" x="1840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y="2069900" x="1840900"/>
              <a:ext cy="145925" cx="211375"/>
            </a:xfrm>
            <a:custGeom>
              <a:pathLst>
                <a:path w="8455" extrusionOk="0" fill="none" h="5837">
                  <a:moveTo>
                    <a:pt y="5836" x="0"/>
                  </a:moveTo>
                  <a:lnTo>
                    <a:pt y="0" x="8455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y="2069900" x="20522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y="2234025" x="1704525"/>
              <a:ext cy="164175" cx="143225"/>
            </a:xfrm>
            <a:custGeom>
              <a:pathLst>
                <a:path w="5729" extrusionOk="0" fill="none" h="6567">
                  <a:moveTo>
                    <a:pt y="6566" x="1"/>
                  </a:moveTo>
                  <a:lnTo>
                    <a:pt y="1" x="5728"/>
                  </a:lnTo>
                </a:path>
              </a:pathLst>
            </a:custGeom>
            <a:noFill/>
            <a:ln w="545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y="2252275" x="20450"/>
              <a:ext cy="328275" cx="1247750"/>
            </a:xfrm>
            <a:custGeom>
              <a:pathLst>
                <a:path w="49910" extrusionOk="0" h="13131">
                  <a:moveTo>
                    <a:pt y="0" x="0"/>
                  </a:moveTo>
                  <a:lnTo>
                    <a:pt y="13131" x="0"/>
                  </a:lnTo>
                  <a:lnTo>
                    <a:pt y="13131" x="49909"/>
                  </a:lnTo>
                  <a:lnTo>
                    <a:pt y="0" x="49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y="2255225" x="181575"/>
              <a:ext cy="158875" cx="1090425"/>
            </a:xfrm>
            <a:custGeom>
              <a:pathLst>
                <a:path w="43617" extrusionOk="0" h="6355">
                  <a:moveTo>
                    <a:pt y="1" x="14040"/>
                  </a:moveTo>
                  <a:lnTo>
                    <a:pt y="748" x="14040"/>
                  </a:lnTo>
                  <a:lnTo>
                    <a:pt y="748" x="14481"/>
                  </a:lnTo>
                  <a:lnTo>
                    <a:pt y="1" x="14481"/>
                  </a:lnTo>
                  <a:close/>
                  <a:moveTo>
                    <a:pt y="1812" x="42450"/>
                  </a:moveTo>
                  <a:cubicBezTo>
                    <a:pt y="1812" x="42667"/>
                    <a:pt y="1908" x="42842"/>
                    <a:pt y="2100" x="42973"/>
                  </a:cubicBezTo>
                  <a:cubicBezTo>
                    <a:pt y="2293" x="43105"/>
                    <a:pt y="2550" x="43173"/>
                    <a:pt y="2873" x="43176"/>
                  </a:cubicBezTo>
                  <a:lnTo>
                    <a:pt y="2876" x="41604"/>
                  </a:lnTo>
                  <a:cubicBezTo>
                    <a:pt y="2538" x="41626"/>
                    <a:pt y="2277" x="41711"/>
                    <a:pt y="2091" x="41859"/>
                  </a:cubicBezTo>
                  <a:cubicBezTo>
                    <a:pt y="1905" x="42007"/>
                    <a:pt y="1812" x="42204"/>
                    <a:pt y="1812" x="42450"/>
                  </a:cubicBezTo>
                  <a:close/>
                  <a:moveTo>
                    <a:pt y="1805" x="19529"/>
                  </a:moveTo>
                  <a:cubicBezTo>
                    <a:pt y="1805" x="19767"/>
                    <a:pt y="1923" x="19952"/>
                    <a:pt y="2158" x="20084"/>
                  </a:cubicBezTo>
                  <a:cubicBezTo>
                    <a:pt y="2393" x="20215"/>
                    <a:pt y="2724" x="20281"/>
                    <a:pt y="3152" x="20281"/>
                  </a:cubicBezTo>
                  <a:cubicBezTo>
                    <a:pt y="3577" x="20281"/>
                    <a:pt y="3907" x="20215"/>
                    <a:pt y="4142" x="20084"/>
                  </a:cubicBezTo>
                  <a:cubicBezTo>
                    <a:pt y="4377" x="19952"/>
                    <a:pt y="4495" x="19767"/>
                    <a:pt y="4495" x="19529"/>
                  </a:cubicBezTo>
                  <a:cubicBezTo>
                    <a:pt y="4495" x="19292"/>
                    <a:pt y="4377" x="19108"/>
                    <a:pt y="4142" x="18976"/>
                  </a:cubicBezTo>
                  <a:cubicBezTo>
                    <a:pt y="3907" x="18844"/>
                    <a:pt y="3577" x="18778"/>
                    <a:pt y="3152" x="18778"/>
                  </a:cubicBezTo>
                  <a:cubicBezTo>
                    <a:pt y="2724" x="18778"/>
                    <a:pt y="2393" x="18844"/>
                    <a:pt y="2158" x="18976"/>
                  </a:cubicBezTo>
                  <a:cubicBezTo>
                    <a:pt y="1923" x="19108"/>
                    <a:pt y="1805" x="19292"/>
                    <a:pt y="1805" x="19529"/>
                  </a:cubicBezTo>
                  <a:close/>
                  <a:moveTo>
                    <a:pt y="1812" x="27978"/>
                  </a:moveTo>
                  <a:cubicBezTo>
                    <a:pt y="1812" x="28213"/>
                    <a:pt y="1936" x="28399"/>
                    <a:pt y="2185" x="28536"/>
                  </a:cubicBezTo>
                  <a:cubicBezTo>
                    <a:pt y="2434" x="28674"/>
                    <a:pt y="2771" x="28743"/>
                    <a:pt y="3197" x="28743"/>
                  </a:cubicBezTo>
                  <a:cubicBezTo>
                    <a:pt y="3624" x="28743"/>
                    <a:pt y="3962" x="28674"/>
                    <a:pt y="4210" x="28536"/>
                  </a:cubicBezTo>
                  <a:cubicBezTo>
                    <a:pt y="4458" x="28399"/>
                    <a:pt y="4581" x="28213"/>
                    <a:pt y="4581" x="27978"/>
                  </a:cubicBezTo>
                  <a:cubicBezTo>
                    <a:pt y="4581" x="27740"/>
                    <a:pt y="4458" x="27553"/>
                    <a:pt y="4211" x="27416"/>
                  </a:cubicBezTo>
                  <a:cubicBezTo>
                    <a:pt y="3964" x="27279"/>
                    <a:pt y="3626" x="27211"/>
                    <a:pt y="3197" x="27211"/>
                  </a:cubicBezTo>
                  <a:cubicBezTo>
                    <a:pt y="2767" x="27211"/>
                    <a:pt y="2429" x="27280"/>
                    <a:pt y="2182" x="27417"/>
                  </a:cubicBezTo>
                  <a:cubicBezTo>
                    <a:pt y="1935" x="27555"/>
                    <a:pt y="1812" x="27742"/>
                    <a:pt y="1812" x="27978"/>
                  </a:cubicBezTo>
                  <a:close/>
                  <a:moveTo>
                    <a:pt y="3184" x="6458"/>
                  </a:moveTo>
                  <a:lnTo>
                    <a:pt y="3315" x="6458"/>
                  </a:lnTo>
                  <a:cubicBezTo>
                    <a:pt y="3700" x="6458"/>
                    <a:pt y="4008" x="6385"/>
                    <a:pt y="4240" x="6237"/>
                  </a:cubicBezTo>
                  <a:cubicBezTo>
                    <a:pt y="4472" x="6089"/>
                    <a:pt y="4588" x="5893"/>
                    <a:pt y="4588" x="5648"/>
                  </a:cubicBezTo>
                  <a:cubicBezTo>
                    <a:pt y="4588" x="5471"/>
                    <a:pt y="4526" x="5331"/>
                    <a:pt y="4404" x="5228"/>
                  </a:cubicBezTo>
                  <a:cubicBezTo>
                    <a:pt y="4281" x="5125"/>
                    <a:pt y="4115" x="5073"/>
                    <a:pt y="3905" x="5073"/>
                  </a:cubicBezTo>
                  <a:cubicBezTo>
                    <a:pt y="3642" x="5073"/>
                    <a:pt y="3456" x="5142"/>
                    <a:pt y="3347" x="5279"/>
                  </a:cubicBezTo>
                  <a:cubicBezTo>
                    <a:pt y="3238" x="5417"/>
                    <a:pt y="3184" x="5663"/>
                    <a:pt y="3184" x="6020"/>
                  </a:cubicBezTo>
                  <a:close/>
                  <a:moveTo>
                    <a:pt y="1805" x="8985"/>
                  </a:moveTo>
                  <a:cubicBezTo>
                    <a:pt y="1805" x="9218"/>
                    <a:pt y="1929" x="9401"/>
                    <a:pt y="2176" x="9535"/>
                  </a:cubicBezTo>
                  <a:cubicBezTo>
                    <a:pt y="2423" x="9668"/>
                    <a:pt y="2763" x="9735"/>
                    <a:pt y="3197" x="9735"/>
                  </a:cubicBezTo>
                  <a:cubicBezTo>
                    <a:pt y="3630" x="9735"/>
                    <a:pt y="3971" x="9668"/>
                    <a:pt y="4218" x="9535"/>
                  </a:cubicBezTo>
                  <a:cubicBezTo>
                    <a:pt y="4464" x="9401"/>
                    <a:pt y="4588" x="9218"/>
                    <a:pt y="4588" x="8985"/>
                  </a:cubicBezTo>
                  <a:cubicBezTo>
                    <a:pt y="4588" x="8751"/>
                    <a:pt y="4464" x="8568"/>
                    <a:pt y="4218" x="8435"/>
                  </a:cubicBezTo>
                  <a:cubicBezTo>
                    <a:pt y="3971" x="8301"/>
                    <a:pt y="3630" x="8234"/>
                    <a:pt y="3197" x="8234"/>
                  </a:cubicBezTo>
                  <a:cubicBezTo>
                    <a:pt y="2763" x="8234"/>
                    <a:pt y="2423" x="8301"/>
                    <a:pt y="2176" x="8435"/>
                  </a:cubicBezTo>
                  <a:cubicBezTo>
                    <a:pt y="1929" x="8568"/>
                    <a:pt y="1805" x="8751"/>
                    <a:pt y="1805" x="8985"/>
                  </a:cubicBezTo>
                  <a:close/>
                  <a:moveTo>
                    <a:pt y="1805" x="12101"/>
                  </a:moveTo>
                  <a:cubicBezTo>
                    <a:pt y="1805" x="12334"/>
                    <a:pt y="1929" x="12517"/>
                    <a:pt y="2176" x="12651"/>
                  </a:cubicBezTo>
                  <a:cubicBezTo>
                    <a:pt y="2423" x="12784"/>
                    <a:pt y="2763" x="12851"/>
                    <a:pt y="3197" x="12851"/>
                  </a:cubicBezTo>
                  <a:cubicBezTo>
                    <a:pt y="3630" x="12851"/>
                    <a:pt y="3971" x="12784"/>
                    <a:pt y="4218" x="12651"/>
                  </a:cubicBezTo>
                  <a:cubicBezTo>
                    <a:pt y="4464" x="12517"/>
                    <a:pt y="4588" x="12334"/>
                    <a:pt y="4588" x="12101"/>
                  </a:cubicBezTo>
                  <a:cubicBezTo>
                    <a:pt y="4588" x="11867"/>
                    <a:pt y="4464" x="11684"/>
                    <a:pt y="4218" x="11551"/>
                  </a:cubicBezTo>
                  <a:cubicBezTo>
                    <a:pt y="3971" x="11417"/>
                    <a:pt y="3630" x="11350"/>
                    <a:pt y="3197" x="11350"/>
                  </a:cubicBezTo>
                  <a:cubicBezTo>
                    <a:pt y="2763" x="11350"/>
                    <a:pt y="2423" x="11417"/>
                    <a:pt y="2176" x="11551"/>
                  </a:cubicBezTo>
                  <a:cubicBezTo>
                    <a:pt y="1929" x="11684"/>
                    <a:pt y="1805" x="11867"/>
                    <a:pt y="1805" x="12101"/>
                  </a:cubicBezTo>
                  <a:close/>
                  <a:moveTo>
                    <a:pt y="1312" x="1307"/>
                  </a:moveTo>
                  <a:cubicBezTo>
                    <a:pt y="1312" x="1114"/>
                    <a:pt y="1364" x="947"/>
                    <a:pt y="1469" x="806"/>
                  </a:cubicBezTo>
                  <a:cubicBezTo>
                    <a:pt y="1574" x="666"/>
                    <a:pt y="1736" x="545"/>
                    <a:pt y="1956" x="444"/>
                  </a:cubicBezTo>
                  <a:lnTo>
                    <a:pt y="1398" x="444"/>
                  </a:lnTo>
                  <a:lnTo>
                    <a:pt y="1398" x="1"/>
                  </a:lnTo>
                  <a:lnTo>
                    <a:pt y="4989" x="1"/>
                  </a:lnTo>
                  <a:lnTo>
                    <a:pt y="4989" x="444"/>
                  </a:lnTo>
                  <a:lnTo>
                    <a:pt y="2959" x="444"/>
                  </a:lnTo>
                  <a:cubicBezTo>
                    <a:pt y="2611" x="444"/>
                    <a:pt y="2335" x="511"/>
                    <a:pt y="2131" x="643"/>
                  </a:cubicBezTo>
                  <a:cubicBezTo>
                    <a:pt y="1927" x="776"/>
                    <a:pt y="1825" x="955"/>
                    <a:pt y="1825" x="1180"/>
                  </a:cubicBezTo>
                  <a:cubicBezTo>
                    <a:pt y="1825" x="1370"/>
                    <a:pt y="1907" x="1511"/>
                    <a:pt y="2073" x="1602"/>
                  </a:cubicBezTo>
                  <a:cubicBezTo>
                    <a:pt y="2239" x="1693"/>
                    <a:pt y="2495" x="1739"/>
                    <a:pt y="2841" x="1739"/>
                  </a:cubicBezTo>
                  <a:lnTo>
                    <a:pt y="4989" x="1739"/>
                  </a:lnTo>
                  <a:lnTo>
                    <a:pt y="4989" x="2182"/>
                  </a:lnTo>
                  <a:lnTo>
                    <a:pt y="2959" x="2182"/>
                  </a:lnTo>
                  <a:cubicBezTo>
                    <a:pt y="2609" x="2182"/>
                    <a:pt y="2332" x="2248"/>
                    <a:pt y="2129" x="2381"/>
                  </a:cubicBezTo>
                  <a:cubicBezTo>
                    <a:pt y="1926" x="2514"/>
                    <a:pt y="1825" x="2694"/>
                    <a:pt y="1825" x="2923"/>
                  </a:cubicBezTo>
                  <a:cubicBezTo>
                    <a:pt y="1825" x="3110"/>
                    <a:pt y="1908" x="3249"/>
                    <a:pt y="2075" x="3340"/>
                  </a:cubicBezTo>
                  <a:cubicBezTo>
                    <a:pt y="2241" x="3431"/>
                    <a:pt y="2497" x="3476"/>
                    <a:pt y="2841" x="3476"/>
                  </a:cubicBezTo>
                  <a:lnTo>
                    <a:pt y="4989" x="3476"/>
                  </a:lnTo>
                  <a:lnTo>
                    <a:pt y="4989" x="3920"/>
                  </a:lnTo>
                  <a:lnTo>
                    <a:pt y="2822" x="3920"/>
                  </a:lnTo>
                  <a:cubicBezTo>
                    <a:pt y="2339" x="3920"/>
                    <a:pt y="1966" x="3844"/>
                    <a:pt y="1704" x="3692"/>
                  </a:cubicBezTo>
                  <a:cubicBezTo>
                    <a:pt y="1443" x="3540"/>
                    <a:pt y="1312" x="3325"/>
                    <a:pt y="1312" x="3045"/>
                  </a:cubicBezTo>
                  <a:cubicBezTo>
                    <a:pt y="1312" x="2837"/>
                    <a:pt y="1375" x="2657"/>
                    <a:pt y="1501" x="2503"/>
                  </a:cubicBezTo>
                  <a:cubicBezTo>
                    <a:pt y="1627" x="2350"/>
                    <a:pt y="1823" x="2218"/>
                    <a:pt y="2088" x="2108"/>
                  </a:cubicBezTo>
                  <a:cubicBezTo>
                    <a:pt y="1835" x="2042"/>
                    <a:pt y="1643" x="1941"/>
                    <a:pt y="1511" x="1805"/>
                  </a:cubicBezTo>
                  <a:cubicBezTo>
                    <a:pt y="1378" x="1668"/>
                    <a:pt y="1312" x="1502"/>
                    <a:pt y="1312" x="1307"/>
                  </a:cubicBezTo>
                  <a:close/>
                  <a:moveTo>
                    <a:pt y="1398" x="14040"/>
                  </a:moveTo>
                  <a:lnTo>
                    <a:pt y="4989" x="14040"/>
                  </a:lnTo>
                  <a:lnTo>
                    <a:pt y="4989" x="14481"/>
                  </a:lnTo>
                  <a:lnTo>
                    <a:pt y="1398" x="14481"/>
                  </a:lnTo>
                  <a:close/>
                  <a:moveTo>
                    <a:pt y="1312" x="16698"/>
                  </a:moveTo>
                  <a:cubicBezTo>
                    <a:pt y="1312" x="16511"/>
                    <a:pt y="1365" x="16346"/>
                    <a:pt y="1472" x="16203"/>
                  </a:cubicBezTo>
                  <a:cubicBezTo>
                    <a:pt y="1579" x="16060"/>
                    <a:pt y="1740" x="15936"/>
                    <a:pt y="1956" x="15830"/>
                  </a:cubicBezTo>
                  <a:lnTo>
                    <a:pt y="1398" x="15830"/>
                  </a:lnTo>
                  <a:lnTo>
                    <a:pt y="1398" x="15387"/>
                  </a:lnTo>
                  <a:lnTo>
                    <a:pt y="4989" x="15387"/>
                  </a:lnTo>
                  <a:lnTo>
                    <a:pt y="4989" x="15830"/>
                  </a:lnTo>
                  <a:lnTo>
                    <a:pt y="2959" x="15830"/>
                  </a:lnTo>
                  <a:cubicBezTo>
                    <a:pt y="2609" x="15830"/>
                    <a:pt y="2332" x="15899"/>
                    <a:pt y="2129" x="16037"/>
                  </a:cubicBezTo>
                  <a:cubicBezTo>
                    <a:pt y="1926" x="16174"/>
                    <a:pt y="1825" x="16362"/>
                    <a:pt y="1825" x="16600"/>
                  </a:cubicBezTo>
                  <a:cubicBezTo>
                    <a:pt y="1825" x="16798"/>
                    <a:pt y="1909" x="16947"/>
                    <a:pt y="2078" x="17046"/>
                  </a:cubicBezTo>
                  <a:cubicBezTo>
                    <a:pt y="2247" x="17145"/>
                    <a:pt y="2501" x="17194"/>
                    <a:pt y="2841" x="17194"/>
                  </a:cubicBezTo>
                  <a:lnTo>
                    <a:pt y="4989" x="17194"/>
                  </a:lnTo>
                  <a:lnTo>
                    <a:pt y="4989" x="17635"/>
                  </a:lnTo>
                  <a:lnTo>
                    <a:pt y="2822" x="17635"/>
                  </a:lnTo>
                  <a:cubicBezTo>
                    <a:pt y="2326" x="17635"/>
                    <a:pt y="1950" x="17556"/>
                    <a:pt y="1695" x="17398"/>
                  </a:cubicBezTo>
                  <a:cubicBezTo>
                    <a:pt y="1439" x="17240"/>
                    <a:pt y="1312" x="17007"/>
                    <a:pt y="1312" x="16698"/>
                  </a:cubicBezTo>
                  <a:close/>
                  <a:moveTo>
                    <a:pt y="1" x="24134"/>
                  </a:moveTo>
                  <a:cubicBezTo>
                    <a:pt y="1" x="23832"/>
                    <a:pt y="92" x="23611"/>
                    <a:pt y="275" x="23472"/>
                  </a:cubicBezTo>
                  <a:cubicBezTo>
                    <a:pt y="458" x="23333"/>
                    <a:pt y="749" x="23264"/>
                    <a:pt y="1148" x="23264"/>
                  </a:cubicBezTo>
                  <a:lnTo>
                    <a:pt y="1398" x="23264"/>
                  </a:lnTo>
                  <a:lnTo>
                    <a:pt y="1398" x="22842"/>
                  </a:lnTo>
                  <a:lnTo>
                    <a:pt y="1857" x="22842"/>
                  </a:lnTo>
                  <a:lnTo>
                    <a:pt y="1857" x="23264"/>
                  </a:lnTo>
                  <a:lnTo>
                    <a:pt y="4989" x="23264"/>
                  </a:lnTo>
                  <a:lnTo>
                    <a:pt y="4989" x="23707"/>
                  </a:lnTo>
                  <a:lnTo>
                    <a:pt y="1857" x="23707"/>
                  </a:lnTo>
                  <a:lnTo>
                    <a:pt y="1857" x="24433"/>
                  </a:lnTo>
                  <a:lnTo>
                    <a:pt y="1398" x="24433"/>
                  </a:lnTo>
                  <a:lnTo>
                    <a:pt y="1398" x="23707"/>
                  </a:lnTo>
                  <a:lnTo>
                    <a:pt y="1081" x="23707"/>
                  </a:lnTo>
                  <a:cubicBezTo>
                    <a:pt y="859" x="23707"/>
                    <a:pt y="705" x="23738"/>
                    <a:pt y="619" x="23799"/>
                  </a:cubicBezTo>
                  <a:cubicBezTo>
                    <a:pt y="534" x="23861"/>
                    <a:pt y="491" x="23971"/>
                    <a:pt y="491" x="24129"/>
                  </a:cubicBezTo>
                  <a:lnTo>
                    <a:pt y="491" x="24551"/>
                  </a:lnTo>
                  <a:lnTo>
                    <a:pt y="1" x="24551"/>
                  </a:lnTo>
                  <a:close/>
                  <a:moveTo>
                    <a:pt y="1312" x="26250"/>
                  </a:moveTo>
                  <a:cubicBezTo>
                    <a:pt y="1312" x="26038"/>
                    <a:pt y="1365" x="25857"/>
                    <a:pt y="1470" x="25708"/>
                  </a:cubicBezTo>
                  <a:cubicBezTo>
                    <a:pt y="1576" x="25560"/>
                    <a:pt y="1738" x="25439"/>
                    <a:pt y="1956" x="25346"/>
                  </a:cubicBezTo>
                  <a:lnTo>
                    <a:pt y="1398" x="25346"/>
                  </a:lnTo>
                  <a:lnTo>
                    <a:pt y="1398" x="24903"/>
                  </a:lnTo>
                  <a:lnTo>
                    <a:pt y="4989" x="24903"/>
                  </a:lnTo>
                  <a:lnTo>
                    <a:pt y="4989" x="25346"/>
                  </a:lnTo>
                  <a:lnTo>
                    <a:pt y="3097" x="25346"/>
                  </a:lnTo>
                  <a:cubicBezTo>
                    <a:pt y="2691" x="25346"/>
                    <a:pt y="2380" x="25413"/>
                    <a:pt y="2163" x="25547"/>
                  </a:cubicBezTo>
                  <a:cubicBezTo>
                    <a:pt y="1946" x="25680"/>
                    <a:pt y="1837" x="25871"/>
                    <a:pt y="1837" x="26121"/>
                  </a:cubicBezTo>
                  <a:cubicBezTo>
                    <a:pt y="1837" x="26191"/>
                    <a:pt y="1847" x="26255"/>
                    <a:pt y="1865" x="26314"/>
                  </a:cubicBezTo>
                  <a:cubicBezTo>
                    <a:pt y="1883" x="26372"/>
                    <a:pt y="1911" x="26426"/>
                    <a:pt y="1950" x="26475"/>
                  </a:cubicBezTo>
                  <a:lnTo>
                    <a:pt y="1344" x="26473"/>
                  </a:lnTo>
                  <a:cubicBezTo>
                    <a:pt y="1333" x="26428"/>
                    <a:pt y="1325" x="26387"/>
                    <a:pt y="1320" x="26351"/>
                  </a:cubicBezTo>
                  <a:cubicBezTo>
                    <a:pt y="1314" x="26314"/>
                    <a:pt y="1312" x="26280"/>
                    <a:pt y="1312" x="26250"/>
                  </a:cubicBezTo>
                  <a:close/>
                  <a:moveTo>
                    <a:pt y="1312" x="31231"/>
                  </a:moveTo>
                  <a:cubicBezTo>
                    <a:pt y="1312" x="31038"/>
                    <a:pt y="1364" x="30871"/>
                    <a:pt y="1469" x="30730"/>
                  </a:cubicBezTo>
                  <a:cubicBezTo>
                    <a:pt y="1574" x="30590"/>
                    <a:pt y="1736" x="30469"/>
                    <a:pt y="1956" x="30368"/>
                  </a:cubicBezTo>
                  <a:lnTo>
                    <a:pt y="1398" x="30368"/>
                  </a:lnTo>
                  <a:lnTo>
                    <a:pt y="1398" x="29925"/>
                  </a:lnTo>
                  <a:lnTo>
                    <a:pt y="4989" x="29925"/>
                  </a:lnTo>
                  <a:lnTo>
                    <a:pt y="4989" x="30368"/>
                  </a:lnTo>
                  <a:lnTo>
                    <a:pt y="2959" x="30368"/>
                  </a:lnTo>
                  <a:cubicBezTo>
                    <a:pt y="2611" x="30368"/>
                    <a:pt y="2335" x="30435"/>
                    <a:pt y="2131" x="30567"/>
                  </a:cubicBezTo>
                  <a:cubicBezTo>
                    <a:pt y="1927" x="30700"/>
                    <a:pt y="1825" x="30879"/>
                    <a:pt y="1825" x="31104"/>
                  </a:cubicBezTo>
                  <a:cubicBezTo>
                    <a:pt y="1825" x="31294"/>
                    <a:pt y="1907" x="31435"/>
                    <a:pt y="2073" x="31526"/>
                  </a:cubicBezTo>
                  <a:cubicBezTo>
                    <a:pt y="2239" x="31617"/>
                    <a:pt y="2495" x="31663"/>
                    <a:pt y="2841" x="31663"/>
                  </a:cubicBezTo>
                  <a:lnTo>
                    <a:pt y="4989" x="31663"/>
                  </a:lnTo>
                  <a:lnTo>
                    <a:pt y="4989" x="32106"/>
                  </a:lnTo>
                  <a:lnTo>
                    <a:pt y="2959" x="32106"/>
                  </a:lnTo>
                  <a:cubicBezTo>
                    <a:pt y="2609" x="32106"/>
                    <a:pt y="2332" x="32172"/>
                    <a:pt y="2129" x="32305"/>
                  </a:cubicBezTo>
                  <a:cubicBezTo>
                    <a:pt y="1926" x="32438"/>
                    <a:pt y="1825" x="32618"/>
                    <a:pt y="1825" x="32847"/>
                  </a:cubicBezTo>
                  <a:cubicBezTo>
                    <a:pt y="1825" x="33034"/>
                    <a:pt y="1908" x="33173"/>
                    <a:pt y="2075" x="33264"/>
                  </a:cubicBezTo>
                  <a:cubicBezTo>
                    <a:pt y="2241" x="33355"/>
                    <a:pt y="2497" x="33400"/>
                    <a:pt y="2841" x="33400"/>
                  </a:cubicBezTo>
                  <a:lnTo>
                    <a:pt y="4989" x="33400"/>
                  </a:lnTo>
                  <a:lnTo>
                    <a:pt y="4989" x="33844"/>
                  </a:lnTo>
                  <a:lnTo>
                    <a:pt y="2822" x="33844"/>
                  </a:lnTo>
                  <a:cubicBezTo>
                    <a:pt y="2339" x="33844"/>
                    <a:pt y="1966" x="33768"/>
                    <a:pt y="1704" x="33616"/>
                  </a:cubicBezTo>
                  <a:cubicBezTo>
                    <a:pt y="1443" x="33464"/>
                    <a:pt y="1312" x="33249"/>
                    <a:pt y="1312" x="32969"/>
                  </a:cubicBezTo>
                  <a:cubicBezTo>
                    <a:pt y="1312" x="32761"/>
                    <a:pt y="1375" x="32581"/>
                    <a:pt y="1501" x="32427"/>
                  </a:cubicBezTo>
                  <a:cubicBezTo>
                    <a:pt y="1627" x="32274"/>
                    <a:pt y="1823" x="32142"/>
                    <a:pt y="2088" x="32032"/>
                  </a:cubicBezTo>
                  <a:cubicBezTo>
                    <a:pt y="1835" x="31966"/>
                    <a:pt y="1643" x="31865"/>
                    <a:pt y="1511" x="31729"/>
                  </a:cubicBezTo>
                  <a:cubicBezTo>
                    <a:pt y="1378" x="31592"/>
                    <a:pt y="1312" x="31426"/>
                    <a:pt y="1312" x="31231"/>
                  </a:cubicBezTo>
                  <a:close/>
                  <a:moveTo>
                    <a:pt y="379" x="36278"/>
                  </a:moveTo>
                  <a:lnTo>
                    <a:pt y="1398" x="36278"/>
                  </a:lnTo>
                  <a:lnTo>
                    <a:pt y="1398" x="35954"/>
                  </a:lnTo>
                  <a:lnTo>
                    <a:pt y="1857" x="35954"/>
                  </a:lnTo>
                  <a:lnTo>
                    <a:pt y="1857" x="36278"/>
                  </a:lnTo>
                  <a:lnTo>
                    <a:pt y="3806" x="36278"/>
                  </a:lnTo>
                  <a:cubicBezTo>
                    <a:pt y="4254" x="36278"/>
                    <a:pt y="4564" x="36342"/>
                    <a:pt y="4734" x="36472"/>
                  </a:cubicBezTo>
                  <a:cubicBezTo>
                    <a:pt y="4904" x="36601"/>
                    <a:pt y="4989" x="36836"/>
                    <a:pt y="4989" x="37176"/>
                  </a:cubicBezTo>
                  <a:lnTo>
                    <a:pt y="4989" x="37629"/>
                  </a:lnTo>
                  <a:lnTo>
                    <a:pt y="4495" x="37629"/>
                  </a:lnTo>
                  <a:lnTo>
                    <a:pt y="4495" x="37176"/>
                  </a:lnTo>
                  <a:cubicBezTo>
                    <a:pt y="4495" x="36993"/>
                    <a:pt y="4453" x="36871"/>
                    <a:pt y="4370" x="36811"/>
                  </a:cubicBezTo>
                  <a:cubicBezTo>
                    <a:pt y="4287" x="36751"/>
                    <a:pt y="4098" x="36721"/>
                    <a:pt y="3806" x="36721"/>
                  </a:cubicBezTo>
                  <a:lnTo>
                    <a:pt y="1857" x="36721"/>
                  </a:lnTo>
                  <a:lnTo>
                    <a:pt y="1857" x="37629"/>
                  </a:lnTo>
                  <a:lnTo>
                    <a:pt y="1398" x="37629"/>
                  </a:lnTo>
                  <a:lnTo>
                    <a:pt y="1398" x="36721"/>
                  </a:lnTo>
                  <a:lnTo>
                    <a:pt y="379" x="36721"/>
                  </a:lnTo>
                  <a:close/>
                  <a:moveTo>
                    <a:pt y="1" x="38193"/>
                  </a:moveTo>
                  <a:lnTo>
                    <a:pt y="4989" x="38193"/>
                  </a:lnTo>
                  <a:lnTo>
                    <a:pt y="4989" x="38636"/>
                  </a:lnTo>
                  <a:lnTo>
                    <a:pt y="2959" x="38636"/>
                  </a:lnTo>
                  <a:cubicBezTo>
                    <a:pt y="2609" x="38636"/>
                    <a:pt y="2332" x="38705"/>
                    <a:pt y="2129" x="38843"/>
                  </a:cubicBezTo>
                  <a:cubicBezTo>
                    <a:pt y="1926" x="38980"/>
                    <a:pt y="1825" x="39168"/>
                    <a:pt y="1825" x="39406"/>
                  </a:cubicBezTo>
                  <a:cubicBezTo>
                    <a:pt y="1825" x="39604"/>
                    <a:pt y="1909" x="39753"/>
                    <a:pt y="2078" x="39852"/>
                  </a:cubicBezTo>
                  <a:cubicBezTo>
                    <a:pt y="2247" x="39951"/>
                    <a:pt y="2501" x="40000"/>
                    <a:pt y="2841" x="40000"/>
                  </a:cubicBezTo>
                  <a:lnTo>
                    <a:pt y="4989" x="40000"/>
                  </a:lnTo>
                  <a:lnTo>
                    <a:pt y="4989" x="40441"/>
                  </a:lnTo>
                  <a:lnTo>
                    <a:pt y="2822" x="40441"/>
                  </a:lnTo>
                  <a:cubicBezTo>
                    <a:pt y="2326" x="40441"/>
                    <a:pt y="1950" x="40362"/>
                    <a:pt y="1695" x="40204"/>
                  </a:cubicBezTo>
                  <a:cubicBezTo>
                    <a:pt y="1439" x="40046"/>
                    <a:pt y="1312" x="39812"/>
                    <a:pt y="1312" x="39504"/>
                  </a:cubicBezTo>
                  <a:cubicBezTo>
                    <a:pt y="1312" x="39317"/>
                    <a:pt y="1365" x="39152"/>
                    <a:pt y="1472" x="39009"/>
                  </a:cubicBezTo>
                  <a:cubicBezTo>
                    <a:pt y="1579" x="38866"/>
                    <a:pt y="1740" x="38742"/>
                    <a:pt y="1956" x="38636"/>
                  </a:cubicBezTo>
                  <a:lnTo>
                    <a:pt y="1" x="38636"/>
                  </a:lnTo>
                  <a:close/>
                  <a:moveTo>
                    <a:pt y="1312" x="5742"/>
                  </a:moveTo>
                  <a:cubicBezTo>
                    <a:pt y="1312" x="5598"/>
                    <a:pt y="1333" x="5450"/>
                    <a:pt y="1374" x="5298"/>
                  </a:cubicBezTo>
                  <a:cubicBezTo>
                    <a:pt y="1416" x="5147"/>
                    <a:pt y="1478" x="4990"/>
                    <a:pt y="1562" x="4829"/>
                  </a:cubicBezTo>
                  <a:lnTo>
                    <a:pt y="2107" x="4829"/>
                  </a:lnTo>
                  <a:cubicBezTo>
                    <a:pt y="2008" x="4963"/>
                    <a:pt y="1935" x="5103"/>
                    <a:pt y="1886" x="5248"/>
                  </a:cubicBezTo>
                  <a:cubicBezTo>
                    <a:pt y="1836" x="5393"/>
                    <a:pt y="1812" x="5543"/>
                    <a:pt y="1812" x="5696"/>
                  </a:cubicBezTo>
                  <a:cubicBezTo>
                    <a:pt y="1812" x="5938"/>
                    <a:pt y="1886" x="6125"/>
                    <a:pt y="2035" x="6258"/>
                  </a:cubicBezTo>
                  <a:cubicBezTo>
                    <a:pt y="2183" x="6392"/>
                    <a:pt y="2393" x="6458"/>
                    <a:pt y="2665" x="6458"/>
                  </a:cubicBezTo>
                  <a:lnTo>
                    <a:pt y="2722" x="6458"/>
                  </a:lnTo>
                  <a:lnTo>
                    <a:pt y="2722" x="5840"/>
                  </a:lnTo>
                  <a:cubicBezTo>
                    <a:pt y="2722" x="5439"/>
                    <a:pt y="2825" x="5137"/>
                    <a:pt y="3030" x="4935"/>
                  </a:cubicBezTo>
                  <a:cubicBezTo>
                    <a:pt y="3235" x="4733"/>
                    <a:pt y="3540" x="4632"/>
                    <a:pt y="3944" x="4632"/>
                  </a:cubicBezTo>
                  <a:cubicBezTo>
                    <a:pt y="4290" x="4632"/>
                    <a:pt y="4566" x="4713"/>
                    <a:pt y="4772" x="4875"/>
                  </a:cubicBezTo>
                  <a:cubicBezTo>
                    <a:pt y="4978" x="5037"/>
                    <a:pt y="5082" x="5256"/>
                    <a:pt y="5082" x="5531"/>
                  </a:cubicBezTo>
                  <a:cubicBezTo>
                    <a:pt y="5082" x="5748"/>
                    <a:pt y="5030" x="5932"/>
                    <a:pt y="4926" x="6082"/>
                  </a:cubicBezTo>
                  <a:cubicBezTo>
                    <a:pt y="4822" x="6232"/>
                    <a:pt y="4662" x="6358"/>
                    <a:pt y="4444" x="6458"/>
                  </a:cubicBezTo>
                  <a:lnTo>
                    <a:pt y="4989" x="6458"/>
                  </a:lnTo>
                  <a:lnTo>
                    <a:pt y="4989" x="6899"/>
                  </a:lnTo>
                  <a:lnTo>
                    <a:pt y="2940" x="6899"/>
                  </a:lnTo>
                  <a:cubicBezTo>
                    <a:pt y="2393" x="6899"/>
                    <a:pt y="1985" x="6804"/>
                    <a:pt y="1716" x="6612"/>
                  </a:cubicBezTo>
                  <a:cubicBezTo>
                    <a:pt y="1446" x="6420"/>
                    <a:pt y="1312" x="6130"/>
                    <a:pt y="1312" x="5742"/>
                  </a:cubicBezTo>
                  <a:close/>
                  <a:moveTo>
                    <a:pt y="1312" x="27978"/>
                  </a:moveTo>
                  <a:cubicBezTo>
                    <a:pt y="1312" x="27593"/>
                    <a:pt y="1478" x="27291"/>
                    <a:pt y="1812" x="27073"/>
                  </a:cubicBezTo>
                  <a:cubicBezTo>
                    <a:pt y="2145" x="26855"/>
                    <a:pt y="2607" x="26746"/>
                    <a:pt y="3197" x="26746"/>
                  </a:cubicBezTo>
                  <a:cubicBezTo>
                    <a:pt y="3784" x="26746"/>
                    <a:pt y="4245" x="26855"/>
                    <a:pt y="4580" x="27073"/>
                  </a:cubicBezTo>
                  <a:cubicBezTo>
                    <a:pt y="4914" x="27291"/>
                    <a:pt y="5082" x="27593"/>
                    <a:pt y="5082" x="27978"/>
                  </a:cubicBezTo>
                  <a:cubicBezTo>
                    <a:pt y="5082" x="28362"/>
                    <a:pt y="4914" x="28663"/>
                    <a:pt y="4580" x="28882"/>
                  </a:cubicBezTo>
                  <a:cubicBezTo>
                    <a:pt y="4245" x="29101"/>
                    <a:pt y="3784" x="29210"/>
                    <a:pt y="3197" x="29210"/>
                  </a:cubicBezTo>
                  <a:cubicBezTo>
                    <a:pt y="2607" x="29210"/>
                    <a:pt y="2145" x="29101"/>
                    <a:pt y="1812" x="28882"/>
                  </a:cubicBezTo>
                  <a:cubicBezTo>
                    <a:pt y="1478" x="28663"/>
                    <a:pt y="1312" x="28362"/>
                    <a:pt y="1312" x="27978"/>
                  </a:cubicBezTo>
                  <a:close/>
                  <a:moveTo>
                    <a:pt y="1312" x="42445"/>
                  </a:moveTo>
                  <a:cubicBezTo>
                    <a:pt y="1312" x="42042"/>
                    <a:pt y="1484" x="41722"/>
                    <a:pt y="1829" x="41485"/>
                  </a:cubicBezTo>
                  <a:cubicBezTo>
                    <a:pt y="2175" x="41248"/>
                    <a:pt y="2641" x="41129"/>
                    <a:pt y="3229" x="41129"/>
                  </a:cubicBezTo>
                  <a:cubicBezTo>
                    <a:pt y="3797" x="41129"/>
                    <a:pt y="4248" x="41254"/>
                    <a:pt y="4581" x="41504"/>
                  </a:cubicBezTo>
                  <a:cubicBezTo>
                    <a:pt y="4915" x="41754"/>
                    <a:pt y="5082" x="42093"/>
                    <a:pt y="5082" x="42522"/>
                  </a:cubicBezTo>
                  <a:cubicBezTo>
                    <a:pt y="5082" x="42693"/>
                    <a:pt y="5058" x="42861"/>
                    <a:pt y="5011" x="43027"/>
                  </a:cubicBezTo>
                  <a:cubicBezTo>
                    <a:pt y="4964" x="43194"/>
                    <a:pt y="4896" x="43356"/>
                    <a:pt y="4806" x="43514"/>
                  </a:cubicBezTo>
                  <a:lnTo>
                    <a:pt y="4248" x="43514"/>
                  </a:lnTo>
                  <a:cubicBezTo>
                    <a:pt y="4359" x="43357"/>
                    <a:pt y="4443" x="43200"/>
                    <a:pt y="4498" x="43041"/>
                  </a:cubicBezTo>
                  <a:cubicBezTo>
                    <a:pt y="4554" x="42882"/>
                    <a:pt y="4581" x="42717"/>
                    <a:pt y="4581" x="42548"/>
                  </a:cubicBezTo>
                  <a:cubicBezTo>
                    <a:pt y="4581" x="42256"/>
                    <a:pt y="4475" x="42027"/>
                    <a:pt y="4263" x="41864"/>
                  </a:cubicBezTo>
                  <a:cubicBezTo>
                    <a:pt y="4050" x="41700"/>
                    <a:pt y="3741" x="41608"/>
                    <a:pt y="3334" x="41589"/>
                  </a:cubicBezTo>
                  <a:lnTo>
                    <a:pt y="3334" x="43617"/>
                  </a:lnTo>
                  <a:lnTo>
                    <a:pt y="3046" x="43617"/>
                  </a:lnTo>
                  <a:cubicBezTo>
                    <a:pt y="2512" x="43617"/>
                    <a:pt y="2089" x="43512"/>
                    <a:pt y="1778" x="43302"/>
                  </a:cubicBezTo>
                  <a:cubicBezTo>
                    <a:pt y="1467" x="43092"/>
                    <a:pt y="1312" x="42806"/>
                    <a:pt y="1312" x="42445"/>
                  </a:cubicBezTo>
                  <a:close/>
                  <a:moveTo>
                    <a:pt y="1312" x="9093"/>
                  </a:moveTo>
                  <a:cubicBezTo>
                    <a:pt y="1312" x="8896"/>
                    <a:pt y="1364" x="8727"/>
                    <a:pt y="1467" x="8586"/>
                  </a:cubicBezTo>
                  <a:cubicBezTo>
                    <a:pt y="1571" x="8444"/>
                    <a:pt y="1730" x="8327"/>
                    <a:pt y="1943" x="8234"/>
                  </a:cubicBezTo>
                  <a:lnTo>
                    <a:pt y="1398" x="8234"/>
                  </a:lnTo>
                  <a:lnTo>
                    <a:pt y="1398" x="7791"/>
                  </a:lnTo>
                  <a:lnTo>
                    <a:pt y="6354" x="7791"/>
                  </a:lnTo>
                  <a:lnTo>
                    <a:pt y="6354" x="8234"/>
                  </a:lnTo>
                  <a:lnTo>
                    <a:pt y="4450" x="8234"/>
                  </a:lnTo>
                  <a:cubicBezTo>
                    <a:pt y="4664" x="8327"/>
                    <a:pt y="4822" x="8444"/>
                    <a:pt y="4926" x="8586"/>
                  </a:cubicBezTo>
                  <a:cubicBezTo>
                    <a:pt y="5030" x="8727"/>
                    <a:pt y="5082" x="8896"/>
                    <a:pt y="5082" x="9093"/>
                  </a:cubicBezTo>
                  <a:cubicBezTo>
                    <a:pt y="5082" x="9418"/>
                    <a:pt y="4908" x="9683"/>
                    <a:pt y="4562" x="9887"/>
                  </a:cubicBezTo>
                  <a:cubicBezTo>
                    <a:pt y="4216" x="10091"/>
                    <a:pt y="3761" x="10193"/>
                    <a:pt y="3197" x="10193"/>
                  </a:cubicBezTo>
                  <a:cubicBezTo>
                    <a:pt y="2632" x="10193"/>
                    <a:pt y="2177" x="10091"/>
                    <a:pt y="1831" x="9887"/>
                  </a:cubicBezTo>
                  <a:cubicBezTo>
                    <a:pt y="1485" x="9683"/>
                    <a:pt y="1312" x="9418"/>
                    <a:pt y="1312" x="9093"/>
                  </a:cubicBezTo>
                  <a:close/>
                  <a:moveTo>
                    <a:pt y="1312" x="12209"/>
                  </a:moveTo>
                  <a:cubicBezTo>
                    <a:pt y="1312" x="12012"/>
                    <a:pt y="1364" x="11843"/>
                    <a:pt y="1467" x="11702"/>
                  </a:cubicBezTo>
                  <a:cubicBezTo>
                    <a:pt y="1571" x="11560"/>
                    <a:pt y="1730" x="11443"/>
                    <a:pt y="1943" x="11350"/>
                  </a:cubicBezTo>
                  <a:lnTo>
                    <a:pt y="1398" x="11350"/>
                  </a:lnTo>
                  <a:lnTo>
                    <a:pt y="1398" x="10907"/>
                  </a:lnTo>
                  <a:lnTo>
                    <a:pt y="6354" x="10907"/>
                  </a:lnTo>
                  <a:lnTo>
                    <a:pt y="6354" x="11350"/>
                  </a:lnTo>
                  <a:lnTo>
                    <a:pt y="4450" x="11350"/>
                  </a:lnTo>
                  <a:cubicBezTo>
                    <a:pt y="4664" x="11443"/>
                    <a:pt y="4822" x="11560"/>
                    <a:pt y="4926" x="11702"/>
                  </a:cubicBezTo>
                  <a:cubicBezTo>
                    <a:pt y="5030" x="11843"/>
                    <a:pt y="5082" x="12012"/>
                    <a:pt y="5082" x="12209"/>
                  </a:cubicBezTo>
                  <a:cubicBezTo>
                    <a:pt y="5082" x="12534"/>
                    <a:pt y="4908" x="12799"/>
                    <a:pt y="4562" x="13003"/>
                  </a:cubicBezTo>
                  <a:cubicBezTo>
                    <a:pt y="4216" x="13207"/>
                    <a:pt y="3761" x="13309"/>
                    <a:pt y="3197" x="13309"/>
                  </a:cubicBezTo>
                  <a:cubicBezTo>
                    <a:pt y="2632" x="13309"/>
                    <a:pt y="2177" x="13207"/>
                    <a:pt y="1831" x="13003"/>
                  </a:cubicBezTo>
                  <a:cubicBezTo>
                    <a:pt y="1485" x="12799"/>
                    <a:pt y="1312" x="12534"/>
                    <a:pt y="1312" x="12209"/>
                  </a:cubicBezTo>
                  <a:close/>
                  <a:moveTo>
                    <a:pt y="1312" x="19421"/>
                  </a:moveTo>
                  <a:cubicBezTo>
                    <a:pt y="1312" x="19092"/>
                    <a:pt y="1480" x="18826"/>
                    <a:pt y="1815" x="18625"/>
                  </a:cubicBezTo>
                  <a:cubicBezTo>
                    <a:pt y="2151" x="18424"/>
                    <a:pt y="2596" x="18323"/>
                    <a:pt y="3152" x="18323"/>
                  </a:cubicBezTo>
                  <a:cubicBezTo>
                    <a:pt y="3705" x="18323"/>
                    <a:pt y="4150" x="18424"/>
                    <a:pt y="4485" x="18625"/>
                  </a:cubicBezTo>
                  <a:cubicBezTo>
                    <a:pt y="4821" x="18826"/>
                    <a:pt y="4989" x="19092"/>
                    <a:pt y="4989" x="19421"/>
                  </a:cubicBezTo>
                  <a:cubicBezTo>
                    <a:pt y="4989" x="19619"/>
                    <a:pt y="4936" x="19789"/>
                    <a:pt y="4832" x="19931"/>
                  </a:cubicBezTo>
                  <a:cubicBezTo>
                    <a:pt y="4727" x="20074"/>
                    <a:pt y="4569" x="20190"/>
                    <a:pt y="4357" x="20281"/>
                  </a:cubicBezTo>
                  <a:lnTo>
                    <a:pt y="4649" x="20281"/>
                  </a:lnTo>
                  <a:cubicBezTo>
                    <a:pt y="5057" x="20281"/>
                    <a:pt y="5362" x="20209"/>
                    <a:pt y="5564" x="20066"/>
                  </a:cubicBezTo>
                  <a:cubicBezTo>
                    <a:pt y="5766" x="19922"/>
                    <a:pt y="5867" x="19705"/>
                    <a:pt y="5867" x="19416"/>
                  </a:cubicBezTo>
                  <a:cubicBezTo>
                    <a:pt y="5867" x="19285"/>
                    <a:pt y="5844" x="19156"/>
                    <a:pt y="5800" x="19030"/>
                  </a:cubicBezTo>
                  <a:cubicBezTo>
                    <a:pt y="5755" x="18904"/>
                    <a:pt y="5685" x="18776"/>
                    <a:pt y="5591" x="18647"/>
                  </a:cubicBezTo>
                  <a:lnTo>
                    <a:pt y="6165" x="18647"/>
                  </a:lnTo>
                  <a:cubicBezTo>
                    <a:pt y="6229" x="18776"/>
                    <a:pt y="6277" x="18909"/>
                    <a:pt y="6308" x="19047"/>
                  </a:cubicBezTo>
                  <a:cubicBezTo>
                    <a:pt y="6339" x="19184"/>
                    <a:pt y="6354" x="19331"/>
                    <a:pt y="6354" x="19486"/>
                  </a:cubicBezTo>
                  <a:cubicBezTo>
                    <a:pt y="6354" x="19904"/>
                    <a:pt y="6205" x="20215"/>
                    <a:pt y="5907" x="20418"/>
                  </a:cubicBezTo>
                  <a:cubicBezTo>
                    <a:pt y="5609" x="20621"/>
                    <a:pt y="5154" x="20722"/>
                    <a:pt y="4543" x="20722"/>
                  </a:cubicBezTo>
                  <a:lnTo>
                    <a:pt y="1398" x="20722"/>
                  </a:lnTo>
                  <a:lnTo>
                    <a:pt y="1398" x="20281"/>
                  </a:lnTo>
                  <a:lnTo>
                    <a:pt y="1943" x="20281"/>
                  </a:lnTo>
                  <a:cubicBezTo>
                    <a:pt y="1732" x="20190"/>
                    <a:pt y="1574" x="20074"/>
                    <a:pt y="1469" x="19931"/>
                  </a:cubicBezTo>
                  <a:cubicBezTo>
                    <a:pt y="1364" x="19789"/>
                    <a:pt y="1312" x="19619"/>
                    <a:pt y="1312" x="19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y="2419375" x="30075"/>
              <a:ext cy="158850" cx="1406550"/>
            </a:xfrm>
            <a:custGeom>
              <a:pathLst>
                <a:path w="56262" extrusionOk="0" h="6354">
                  <a:moveTo>
                    <a:pt y="1811" x="4483"/>
                  </a:moveTo>
                  <a:cubicBezTo>
                    <a:pt y="1811" x="4718"/>
                    <a:pt y="1936" x="4904"/>
                    <a:pt y="2185" x="5041"/>
                  </a:cubicBezTo>
                  <a:cubicBezTo>
                    <a:pt y="2434" x="5179"/>
                    <a:pt y="2771" x="5247"/>
                    <a:pt y="3196" x="5247"/>
                  </a:cubicBezTo>
                  <a:cubicBezTo>
                    <a:pt y="3623" x="5247"/>
                    <a:pt y="3961" x="5179"/>
                    <a:pt y="4209" x="5041"/>
                  </a:cubicBezTo>
                  <a:cubicBezTo>
                    <a:pt y="4457" x="4904"/>
                    <a:pt y="4581" x="4718"/>
                    <a:pt y="4581" x="4483"/>
                  </a:cubicBezTo>
                  <a:cubicBezTo>
                    <a:pt y="4581" x="4245"/>
                    <a:pt y="4457" x="4057"/>
                    <a:pt y="4211" x="3921"/>
                  </a:cubicBezTo>
                  <a:cubicBezTo>
                    <a:pt y="3964" x="3784"/>
                    <a:pt y="3626" x="3716"/>
                    <a:pt y="3196" x="3716"/>
                  </a:cubicBezTo>
                  <a:cubicBezTo>
                    <a:pt y="2766" x="3716"/>
                    <a:pt y="2428" x="3784"/>
                    <a:pt y="2181" x="3922"/>
                  </a:cubicBezTo>
                  <a:cubicBezTo>
                    <a:pt y="1935" x="4059"/>
                    <a:pt y="1811" x="4246"/>
                    <a:pt y="1811" x="4483"/>
                  </a:cubicBezTo>
                  <a:close/>
                  <a:moveTo>
                    <a:pt y="1811" x="16179"/>
                  </a:moveTo>
                  <a:cubicBezTo>
                    <a:pt y="1811" x="16414"/>
                    <a:pt y="1936" x="16600"/>
                    <a:pt y="2185" x="16737"/>
                  </a:cubicBezTo>
                  <a:cubicBezTo>
                    <a:pt y="2434" x="16875"/>
                    <a:pt y="2771" x="16943"/>
                    <a:pt y="3196" x="16943"/>
                  </a:cubicBezTo>
                  <a:cubicBezTo>
                    <a:pt y="3623" x="16943"/>
                    <a:pt y="3961" x="16875"/>
                    <a:pt y="4209" x="16737"/>
                  </a:cubicBezTo>
                  <a:cubicBezTo>
                    <a:pt y="4457" x="16600"/>
                    <a:pt y="4581" x="16414"/>
                    <a:pt y="4581" x="16179"/>
                  </a:cubicBezTo>
                  <a:cubicBezTo>
                    <a:pt y="4581" x="15941"/>
                    <a:pt y="4457" x="15753"/>
                    <a:pt y="4211" x="15617"/>
                  </a:cubicBezTo>
                  <a:cubicBezTo>
                    <a:pt y="3964" x="15480"/>
                    <a:pt y="3626" x="15412"/>
                    <a:pt y="3196" x="15412"/>
                  </a:cubicBezTo>
                  <a:cubicBezTo>
                    <a:pt y="2766" x="15412"/>
                    <a:pt y="2428" x="15480"/>
                    <a:pt y="2181" x="15618"/>
                  </a:cubicBezTo>
                  <a:cubicBezTo>
                    <a:pt y="1935" x="15755"/>
                    <a:pt y="1811" x="15942"/>
                    <a:pt y="1811" x="16179"/>
                  </a:cubicBezTo>
                  <a:close/>
                  <a:moveTo>
                    <a:pt y="1811" x="38013"/>
                  </a:moveTo>
                  <a:cubicBezTo>
                    <a:pt y="1811" x="38248"/>
                    <a:pt y="1936" x="38434"/>
                    <a:pt y="2185" x="38571"/>
                  </a:cubicBezTo>
                  <a:cubicBezTo>
                    <a:pt y="2434" x="38709"/>
                    <a:pt y="2771" x="38777"/>
                    <a:pt y="3196" x="38777"/>
                  </a:cubicBezTo>
                  <a:cubicBezTo>
                    <a:pt y="3623" x="38777"/>
                    <a:pt y="3961" x="38709"/>
                    <a:pt y="4209" x="38571"/>
                  </a:cubicBezTo>
                  <a:cubicBezTo>
                    <a:pt y="4457" x="38434"/>
                    <a:pt y="4581" x="38248"/>
                    <a:pt y="4581" x="38013"/>
                  </a:cubicBezTo>
                  <a:cubicBezTo>
                    <a:pt y="4581" x="37775"/>
                    <a:pt y="4457" x="37587"/>
                    <a:pt y="4211" x="37451"/>
                  </a:cubicBezTo>
                  <a:cubicBezTo>
                    <a:pt y="3964" x="37314"/>
                    <a:pt y="3626" x="37246"/>
                    <a:pt y="3196" x="37246"/>
                  </a:cubicBezTo>
                  <a:cubicBezTo>
                    <a:pt y="2766" x="37246"/>
                    <a:pt y="2428" x="37314"/>
                    <a:pt y="2181" x="37452"/>
                  </a:cubicBezTo>
                  <a:cubicBezTo>
                    <a:pt y="1935" x="37589"/>
                    <a:pt y="1811" x="37776"/>
                    <a:pt y="1811" x="38013"/>
                  </a:cubicBezTo>
                  <a:close/>
                  <a:moveTo>
                    <a:pt y="1805" x="13199"/>
                  </a:moveTo>
                  <a:cubicBezTo>
                    <a:pt y="1805" x="13433"/>
                    <a:pt y="1928" x="13616"/>
                    <a:pt y="2175" x="13749"/>
                  </a:cubicBezTo>
                  <a:cubicBezTo>
                    <a:pt y="2422" x="13883"/>
                    <a:pt y="2762" x="13950"/>
                    <a:pt y="3196" x="13950"/>
                  </a:cubicBezTo>
                  <a:cubicBezTo>
                    <a:pt y="3630" x="13950"/>
                    <a:pt y="3970" x="13883"/>
                    <a:pt y="4217" x="13749"/>
                  </a:cubicBezTo>
                  <a:cubicBezTo>
                    <a:pt y="4464" x="13616"/>
                    <a:pt y="4587" x="13433"/>
                    <a:pt y="4587" x="13199"/>
                  </a:cubicBezTo>
                  <a:cubicBezTo>
                    <a:pt y="4587" x="12966"/>
                    <a:pt y="4464" x="12783"/>
                    <a:pt y="4217" x="12649"/>
                  </a:cubicBezTo>
                  <a:cubicBezTo>
                    <a:pt y="3970" x="12516"/>
                    <a:pt y="3630" x="12449"/>
                    <a:pt y="3196" x="12449"/>
                  </a:cubicBezTo>
                  <a:cubicBezTo>
                    <a:pt y="2762" x="12449"/>
                    <a:pt y="2422" x="12516"/>
                    <a:pt y="2175" x="12649"/>
                  </a:cubicBezTo>
                  <a:cubicBezTo>
                    <a:pt y="1928" x="12783"/>
                    <a:pt y="1805" x="12966"/>
                    <a:pt y="1805" x="13199"/>
                  </a:cubicBezTo>
                  <a:close/>
                  <a:moveTo>
                    <a:pt y="1805" x="25378"/>
                  </a:moveTo>
                  <a:cubicBezTo>
                    <a:pt y="1805" x="25612"/>
                    <a:pt y="1928" x="25795"/>
                    <a:pt y="2175" x="25930"/>
                  </a:cubicBezTo>
                  <a:cubicBezTo>
                    <a:pt y="2422" x="26064"/>
                    <a:pt y="2762" x="26131"/>
                    <a:pt y="3196" x="26131"/>
                  </a:cubicBezTo>
                  <a:cubicBezTo>
                    <a:pt y="3630" x="26131"/>
                    <a:pt y="3970" x="26064"/>
                    <a:pt y="4217" x="25930"/>
                  </a:cubicBezTo>
                  <a:cubicBezTo>
                    <a:pt y="4464" x="25795"/>
                    <a:pt y="4587" x="25612"/>
                    <a:pt y="4587" x="25378"/>
                  </a:cubicBezTo>
                  <a:cubicBezTo>
                    <a:pt y="4587" x="25145"/>
                    <a:pt y="4464" x="24962"/>
                    <a:pt y="4217" x="24828"/>
                  </a:cubicBezTo>
                  <a:cubicBezTo>
                    <a:pt y="3970" x="24695"/>
                    <a:pt y="3630" x="24628"/>
                    <a:pt y="3196" x="24628"/>
                  </a:cubicBezTo>
                  <a:cubicBezTo>
                    <a:pt y="2762" x="24628"/>
                    <a:pt y="2422" x="24695"/>
                    <a:pt y="2175" x="24828"/>
                  </a:cubicBezTo>
                  <a:cubicBezTo>
                    <a:pt y="1928" x="24962"/>
                    <a:pt y="1805" x="25145"/>
                    <a:pt y="1805" x="25378"/>
                  </a:cubicBezTo>
                  <a:close/>
                  <a:moveTo>
                    <a:pt y="3183" x="29139"/>
                  </a:moveTo>
                  <a:lnTo>
                    <a:pt y="3315" x="29139"/>
                  </a:lnTo>
                  <a:cubicBezTo>
                    <a:pt y="3699" x="29139"/>
                    <a:pt y="4008" x="29065"/>
                    <a:pt y="4239" x="28917"/>
                  </a:cubicBezTo>
                  <a:cubicBezTo>
                    <a:pt y="4471" x="28770"/>
                    <a:pt y="4587" x="28573"/>
                    <a:pt y="4587" x="28329"/>
                  </a:cubicBezTo>
                  <a:cubicBezTo>
                    <a:pt y="4587" x="28152"/>
                    <a:pt y="4526" x="28011"/>
                    <a:pt y="4403" x="27908"/>
                  </a:cubicBezTo>
                  <a:cubicBezTo>
                    <a:pt y="4280" x="27805"/>
                    <a:pt y="4114" x="27754"/>
                    <a:pt y="3904" x="27754"/>
                  </a:cubicBezTo>
                  <a:cubicBezTo>
                    <a:pt y="3642" x="27754"/>
                    <a:pt y="3456" x="27822"/>
                    <a:pt y="3347" x="27960"/>
                  </a:cubicBezTo>
                  <a:cubicBezTo>
                    <a:pt y="3238" x="28097"/>
                    <a:pt y="3183" x="28344"/>
                    <a:pt y="3183" x="28701"/>
                  </a:cubicBezTo>
                  <a:close/>
                  <a:moveTo>
                    <a:pt y="3183" x="50686"/>
                  </a:moveTo>
                  <a:lnTo>
                    <a:pt y="3315" x="50686"/>
                  </a:lnTo>
                  <a:cubicBezTo>
                    <a:pt y="3699" x="50686"/>
                    <a:pt y="4008" x="50612"/>
                    <a:pt y="4239" x="50464"/>
                  </a:cubicBezTo>
                  <a:cubicBezTo>
                    <a:pt y="4471" x="50317"/>
                    <a:pt y="4587" x="50120"/>
                    <a:pt y="4587" x="49876"/>
                  </a:cubicBezTo>
                  <a:cubicBezTo>
                    <a:pt y="4587" x="49699"/>
                    <a:pt y="4526" x="49558"/>
                    <a:pt y="4403" x="49455"/>
                  </a:cubicBezTo>
                  <a:cubicBezTo>
                    <a:pt y="4280" x="49352"/>
                    <a:pt y="4114" x="49301"/>
                    <a:pt y="3904" x="49301"/>
                  </a:cubicBezTo>
                  <a:cubicBezTo>
                    <a:pt y="3642" x="49301"/>
                    <a:pt y="3456" x="49369"/>
                    <a:pt y="3347" x="49507"/>
                  </a:cubicBezTo>
                  <a:cubicBezTo>
                    <a:pt y="3238" x="49644"/>
                    <a:pt y="3183" x="49891"/>
                    <a:pt y="3183" x="50248"/>
                  </a:cubicBezTo>
                  <a:close/>
                  <a:moveTo>
                    <a:pt y="1805" x="55067"/>
                  </a:moveTo>
                  <a:cubicBezTo>
                    <a:pt y="1805" x="55301"/>
                    <a:pt y="1928" x="55484"/>
                    <a:pt y="2175" x="55619"/>
                  </a:cubicBezTo>
                  <a:cubicBezTo>
                    <a:pt y="2422" x="55753"/>
                    <a:pt y="2762" x="55820"/>
                    <a:pt y="3196" x="55820"/>
                  </a:cubicBezTo>
                  <a:cubicBezTo>
                    <a:pt y="3630" x="55820"/>
                    <a:pt y="3970" x="55753"/>
                    <a:pt y="4217" x="55619"/>
                  </a:cubicBezTo>
                  <a:cubicBezTo>
                    <a:pt y="4464" x="55484"/>
                    <a:pt y="4587" x="55301"/>
                    <a:pt y="4587" x="55067"/>
                  </a:cubicBezTo>
                  <a:cubicBezTo>
                    <a:pt y="4587" x="54834"/>
                    <a:pt y="4464" x="54651"/>
                    <a:pt y="4217" x="54517"/>
                  </a:cubicBezTo>
                  <a:cubicBezTo>
                    <a:pt y="3970" x="54384"/>
                    <a:pt y="3630" x="54317"/>
                    <a:pt y="3196" x="54317"/>
                  </a:cubicBezTo>
                  <a:cubicBezTo>
                    <a:pt y="2762" x="54317"/>
                    <a:pt y="2422" x="54384"/>
                    <a:pt y="2175" x="54517"/>
                  </a:cubicBezTo>
                  <a:cubicBezTo>
                    <a:pt y="1928" x="54651"/>
                    <a:pt y="1805" x="54834"/>
                    <a:pt y="1805" x="55067"/>
                  </a:cubicBezTo>
                  <a:close/>
                  <a:moveTo>
                    <a:pt y="0" x="1292"/>
                  </a:moveTo>
                  <a:cubicBezTo>
                    <a:pt y="0" x="990"/>
                    <a:pt y="91" x="770"/>
                    <a:pt y="274" x="631"/>
                  </a:cubicBezTo>
                  <a:cubicBezTo>
                    <a:pt y="457" x="492"/>
                    <a:pt y="748" x="422"/>
                    <a:pt y="1148" x="422"/>
                  </a:cubicBezTo>
                  <a:lnTo>
                    <a:pt y="1398" x="422"/>
                  </a:lnTo>
                  <a:lnTo>
                    <a:pt y="1398" x="1"/>
                  </a:lnTo>
                  <a:lnTo>
                    <a:pt y="1856" x="1"/>
                  </a:lnTo>
                  <a:lnTo>
                    <a:pt y="1856" x="422"/>
                  </a:lnTo>
                  <a:lnTo>
                    <a:pt y="4988" x="422"/>
                  </a:lnTo>
                  <a:lnTo>
                    <a:pt y="4988" x="866"/>
                  </a:lnTo>
                  <a:lnTo>
                    <a:pt y="1856" x="866"/>
                  </a:lnTo>
                  <a:lnTo>
                    <a:pt y="1856" x="1592"/>
                  </a:lnTo>
                  <a:lnTo>
                    <a:pt y="1398" x="1592"/>
                  </a:lnTo>
                  <a:lnTo>
                    <a:pt y="1398" x="866"/>
                  </a:lnTo>
                  <a:lnTo>
                    <a:pt y="1080" x="866"/>
                  </a:lnTo>
                  <a:cubicBezTo>
                    <a:pt y="858" x="866"/>
                    <a:pt y="704" x="897"/>
                    <a:pt y="619" x="958"/>
                  </a:cubicBezTo>
                  <a:cubicBezTo>
                    <a:pt y="533" x="1020"/>
                    <a:pt y="491" x="1130"/>
                    <a:pt y="491" x="1288"/>
                  </a:cubicBezTo>
                  <a:lnTo>
                    <a:pt y="491" x="1710"/>
                  </a:lnTo>
                  <a:lnTo>
                    <a:pt y="0" x="1710"/>
                  </a:lnTo>
                  <a:close/>
                  <a:moveTo>
                    <a:pt y="0" x="2079"/>
                  </a:moveTo>
                  <a:lnTo>
                    <a:pt y="4988" x="2079"/>
                  </a:lnTo>
                  <a:lnTo>
                    <a:pt y="4988" x="2520"/>
                  </a:lnTo>
                  <a:lnTo>
                    <a:pt y="0" x="2520"/>
                  </a:lnTo>
                  <a:close/>
                  <a:moveTo>
                    <a:pt y="1398" x="6190"/>
                  </a:moveTo>
                  <a:lnTo>
                    <a:pt y="4988" x="6892"/>
                  </a:lnTo>
                  <a:lnTo>
                    <a:pt y="4988" x="7412"/>
                  </a:lnTo>
                  <a:lnTo>
                    <a:pt y="2045" x="7993"/>
                  </a:lnTo>
                  <a:lnTo>
                    <a:pt y="4988" x="8570"/>
                  </a:lnTo>
                  <a:lnTo>
                    <a:pt y="4988" x="9090"/>
                  </a:lnTo>
                  <a:lnTo>
                    <a:pt y="1398" x="9793"/>
                  </a:lnTo>
                  <a:lnTo>
                    <a:pt y="1398" x="9352"/>
                  </a:lnTo>
                  <a:lnTo>
                    <a:pt y="4199" x="8803"/>
                  </a:lnTo>
                  <a:lnTo>
                    <a:pt y="1398" x="8251"/>
                  </a:lnTo>
                  <a:lnTo>
                    <a:pt y="1398" x="7731"/>
                  </a:lnTo>
                  <a:lnTo>
                    <a:pt y="4199" x="7182"/>
                  </a:lnTo>
                  <a:lnTo>
                    <a:pt y="1398" x="6631"/>
                  </a:lnTo>
                  <a:close/>
                  <a:moveTo>
                    <a:pt y="1311" x="22548"/>
                  </a:moveTo>
                  <a:cubicBezTo>
                    <a:pt y="1311" x="22361"/>
                    <a:pt y="1365" x="22196"/>
                    <a:pt y="1471" x="22053"/>
                  </a:cubicBezTo>
                  <a:cubicBezTo>
                    <a:pt y="1578" x="21910"/>
                    <a:pt y="1740" x="21786"/>
                    <a:pt y="1955" x="21680"/>
                  </a:cubicBezTo>
                  <a:lnTo>
                    <a:pt y="1398" x="21680"/>
                  </a:lnTo>
                  <a:lnTo>
                    <a:pt y="1398" x="21237"/>
                  </a:lnTo>
                  <a:lnTo>
                    <a:pt y="4988" x="21237"/>
                  </a:lnTo>
                  <a:lnTo>
                    <a:pt y="4988" x="21680"/>
                  </a:lnTo>
                  <a:lnTo>
                    <a:pt y="2959" x="21680"/>
                  </a:lnTo>
                  <a:cubicBezTo>
                    <a:pt y="2608" x="21680"/>
                    <a:pt y="2332" x="21749"/>
                    <a:pt y="2129" x="21886"/>
                  </a:cubicBezTo>
                  <a:cubicBezTo>
                    <a:pt y="1926" x="22024"/>
                    <a:pt y="1824" x="22211"/>
                    <a:pt y="1824" x="22450"/>
                  </a:cubicBezTo>
                  <a:cubicBezTo>
                    <a:pt y="1824" x="22648"/>
                    <a:pt y="1908" x="22796"/>
                    <a:pt y="2077" x="22895"/>
                  </a:cubicBezTo>
                  <a:cubicBezTo>
                    <a:pt y="2246" x="22994"/>
                    <a:pt y="2500" x="23044"/>
                    <a:pt y="2840" x="23044"/>
                  </a:cubicBezTo>
                  <a:lnTo>
                    <a:pt y="4988" x="23044"/>
                  </a:lnTo>
                  <a:lnTo>
                    <a:pt y="4988" x="23485"/>
                  </a:lnTo>
                  <a:lnTo>
                    <a:pt y="2821" x="23485"/>
                  </a:lnTo>
                  <a:cubicBezTo>
                    <a:pt y="2325" x="23485"/>
                    <a:pt y="1950" x="23406"/>
                    <a:pt y="1694" x="23248"/>
                  </a:cubicBezTo>
                  <a:cubicBezTo>
                    <a:pt y="1439" x="23090"/>
                    <a:pt y="1311" x="22856"/>
                    <a:pt y="1311" x="22548"/>
                  </a:cubicBezTo>
                  <a:close/>
                  <a:moveTo>
                    <a:pt y="1311" x="31819"/>
                  </a:moveTo>
                  <a:cubicBezTo>
                    <a:pt y="1311" x="31606"/>
                    <a:pt y="1364" x="31426"/>
                    <a:pt y="1470" x="31277"/>
                  </a:cubicBezTo>
                  <a:cubicBezTo>
                    <a:pt y="1576" x="31128"/>
                    <a:pt y="1737" x="31008"/>
                    <a:pt y="1955" x="30915"/>
                  </a:cubicBezTo>
                  <a:lnTo>
                    <a:pt y="1398" x="30915"/>
                  </a:lnTo>
                  <a:lnTo>
                    <a:pt y="1398" x="30472"/>
                  </a:lnTo>
                  <a:lnTo>
                    <a:pt y="4988" x="30472"/>
                  </a:lnTo>
                  <a:lnTo>
                    <a:pt y="4988" x="30915"/>
                  </a:lnTo>
                  <a:lnTo>
                    <a:pt y="3097" x="30915"/>
                  </a:lnTo>
                  <a:cubicBezTo>
                    <a:pt y="2691" x="30915"/>
                    <a:pt y="2379" x="30982"/>
                    <a:pt y="2162" x="31115"/>
                  </a:cubicBezTo>
                  <a:cubicBezTo>
                    <a:pt y="1945" x="31249"/>
                    <a:pt y="1837" x="31440"/>
                    <a:pt y="1837" x="31689"/>
                  </a:cubicBezTo>
                  <a:cubicBezTo>
                    <a:pt y="1837" x="31760"/>
                    <a:pt y="1846" x="31824"/>
                    <a:pt y="1864" x="31882"/>
                  </a:cubicBezTo>
                  <a:cubicBezTo>
                    <a:pt y="1882" x="31941"/>
                    <a:pt y="1911" x="31995"/>
                    <a:pt y="1949" x="32044"/>
                  </a:cubicBezTo>
                  <a:lnTo>
                    <a:pt y="1343" x="32042"/>
                  </a:lnTo>
                  <a:cubicBezTo>
                    <a:pt y="1333" x="31997"/>
                    <a:pt y="1324" x="31956"/>
                    <a:pt y="1319" x="31919"/>
                  </a:cubicBezTo>
                  <a:cubicBezTo>
                    <a:pt y="1314" x="31883"/>
                    <a:pt y="1311" x="31849"/>
                    <a:pt y="1311" x="31819"/>
                  </a:cubicBezTo>
                  <a:close/>
                  <a:moveTo>
                    <a:pt y="378" x="43080"/>
                  </a:moveTo>
                  <a:lnTo>
                    <a:pt y="1398" x="43080"/>
                  </a:lnTo>
                  <a:lnTo>
                    <a:pt y="1398" x="42757"/>
                  </a:lnTo>
                  <a:lnTo>
                    <a:pt y="1856" x="42757"/>
                  </a:lnTo>
                  <a:lnTo>
                    <a:pt y="1856" x="43080"/>
                  </a:lnTo>
                  <a:lnTo>
                    <a:pt y="3805" x="43080"/>
                  </a:lnTo>
                  <a:cubicBezTo>
                    <a:pt y="4254" x="43080"/>
                    <a:pt y="4563" x="43145"/>
                    <a:pt y="4733" x="43274"/>
                  </a:cubicBezTo>
                  <a:cubicBezTo>
                    <a:pt y="4903" x="43404"/>
                    <a:pt y="4988" x="43639"/>
                    <a:pt y="4988" x="43979"/>
                  </a:cubicBezTo>
                  <a:lnTo>
                    <a:pt y="4988" x="44432"/>
                  </a:lnTo>
                  <a:lnTo>
                    <a:pt y="4494" x="44432"/>
                  </a:lnTo>
                  <a:lnTo>
                    <a:pt y="4494" x="43979"/>
                  </a:lnTo>
                  <a:cubicBezTo>
                    <a:pt y="4494" x="43795"/>
                    <a:pt y="4453" x="43674"/>
                    <a:pt y="4369" x="43614"/>
                  </a:cubicBezTo>
                  <a:cubicBezTo>
                    <a:pt y="4286" x="43554"/>
                    <a:pt y="4098" x="43524"/>
                    <a:pt y="3805" x="43524"/>
                  </a:cubicBezTo>
                  <a:lnTo>
                    <a:pt y="1856" x="43524"/>
                  </a:lnTo>
                  <a:lnTo>
                    <a:pt y="1856" x="44432"/>
                  </a:lnTo>
                  <a:lnTo>
                    <a:pt y="1398" x="44432"/>
                  </a:lnTo>
                  <a:lnTo>
                    <a:pt y="1398" x="43524"/>
                  </a:lnTo>
                  <a:lnTo>
                    <a:pt y="378" x="43524"/>
                  </a:lnTo>
                  <a:close/>
                  <a:moveTo>
                    <a:pt y="1398" x="44756"/>
                  </a:moveTo>
                  <a:lnTo>
                    <a:pt y="4988" x="45458"/>
                  </a:lnTo>
                  <a:lnTo>
                    <a:pt y="4988" x="45978"/>
                  </a:lnTo>
                  <a:lnTo>
                    <a:pt y="2045" x="46558"/>
                  </a:lnTo>
                  <a:lnTo>
                    <a:pt y="4988" x="47136"/>
                  </a:lnTo>
                  <a:lnTo>
                    <a:pt y="4988" x="47656"/>
                  </a:lnTo>
                  <a:lnTo>
                    <a:pt y="1398" x="48359"/>
                  </a:lnTo>
                  <a:lnTo>
                    <a:pt y="1398" x="47918"/>
                  </a:lnTo>
                  <a:lnTo>
                    <a:pt y="4199" x="47369"/>
                  </a:lnTo>
                  <a:lnTo>
                    <a:pt y="1398" x="46817"/>
                  </a:lnTo>
                  <a:lnTo>
                    <a:pt y="1398" x="46297"/>
                  </a:lnTo>
                  <a:lnTo>
                    <a:pt y="4199" x="45748"/>
                  </a:lnTo>
                  <a:lnTo>
                    <a:pt y="1398" x="45197"/>
                  </a:lnTo>
                  <a:close/>
                  <a:moveTo>
                    <a:pt y="1311" x="53366"/>
                  </a:moveTo>
                  <a:cubicBezTo>
                    <a:pt y="1311" x="53153"/>
                    <a:pt y="1364" x="52973"/>
                    <a:pt y="1470" x="52824"/>
                  </a:cubicBezTo>
                  <a:cubicBezTo>
                    <a:pt y="1576" x="52675"/>
                    <a:pt y="1737" x="52555"/>
                    <a:pt y="1955" x="52462"/>
                  </a:cubicBezTo>
                  <a:lnTo>
                    <a:pt y="1398" x="52462"/>
                  </a:lnTo>
                  <a:lnTo>
                    <a:pt y="1398" x="52019"/>
                  </a:lnTo>
                  <a:lnTo>
                    <a:pt y="4988" x="52019"/>
                  </a:lnTo>
                  <a:lnTo>
                    <a:pt y="4988" x="52462"/>
                  </a:lnTo>
                  <a:lnTo>
                    <a:pt y="3097" x="52462"/>
                  </a:lnTo>
                  <a:cubicBezTo>
                    <a:pt y="2691" x="52462"/>
                    <a:pt y="2379" x="52529"/>
                    <a:pt y="2162" x="52662"/>
                  </a:cubicBezTo>
                  <a:cubicBezTo>
                    <a:pt y="1945" x="52796"/>
                    <a:pt y="1837" x="52987"/>
                    <a:pt y="1837" x="53236"/>
                  </a:cubicBezTo>
                  <a:cubicBezTo>
                    <a:pt y="1837" x="53307"/>
                    <a:pt y="1846" x="53371"/>
                    <a:pt y="1864" x="53429"/>
                  </a:cubicBezTo>
                  <a:cubicBezTo>
                    <a:pt y="1882" x="53488"/>
                    <a:pt y="1911" x="53542"/>
                    <a:pt y="1949" x="53591"/>
                  </a:cubicBezTo>
                  <a:lnTo>
                    <a:pt y="1343" x="53589"/>
                  </a:lnTo>
                  <a:cubicBezTo>
                    <a:pt y="1333" x="53544"/>
                    <a:pt y="1324" x="53503"/>
                    <a:pt y="1319" x="53466"/>
                  </a:cubicBezTo>
                  <a:cubicBezTo>
                    <a:pt y="1314" x="53430"/>
                    <a:pt y="1311" x="53396"/>
                    <a:pt y="1311" x="53366"/>
                  </a:cubicBezTo>
                  <a:close/>
                  <a:moveTo>
                    <a:pt y="1311" x="4483"/>
                  </a:moveTo>
                  <a:cubicBezTo>
                    <a:pt y="1311" x="4098"/>
                    <a:pt y="1478" x="3796"/>
                    <a:pt y="1811" x="3578"/>
                  </a:cubicBezTo>
                  <a:cubicBezTo>
                    <a:pt y="2145" x="3360"/>
                    <a:pt y="2606" x="3251"/>
                    <a:pt y="3196" x="3251"/>
                  </a:cubicBezTo>
                  <a:cubicBezTo>
                    <a:pt y="3784" x="3251"/>
                    <a:pt y="4245" x="3360"/>
                    <a:pt y="4579" x="3578"/>
                  </a:cubicBezTo>
                  <a:cubicBezTo>
                    <a:pt y="4914" x="3796"/>
                    <a:pt y="5081" x="4098"/>
                    <a:pt y="5081" x="4483"/>
                  </a:cubicBezTo>
                  <a:cubicBezTo>
                    <a:pt y="5081" x="4866"/>
                    <a:pt y="4914" x="5167"/>
                    <a:pt y="4579" x="5386"/>
                  </a:cubicBezTo>
                  <a:cubicBezTo>
                    <a:pt y="4245" x="5605"/>
                    <a:pt y="3784" x="5715"/>
                    <a:pt y="3196" x="5715"/>
                  </a:cubicBezTo>
                  <a:cubicBezTo>
                    <a:pt y="2606" x="5715"/>
                    <a:pt y="2145" x="5605"/>
                    <a:pt y="1811" x="5386"/>
                  </a:cubicBezTo>
                  <a:cubicBezTo>
                    <a:pt y="1478" x="5167"/>
                    <a:pt y="1311" x="4866"/>
                    <a:pt y="1311" x="4483"/>
                  </a:cubicBezTo>
                  <a:close/>
                  <a:moveTo>
                    <a:pt y="0" x="12006"/>
                  </a:moveTo>
                  <a:lnTo>
                    <a:pt y="4988" x="12006"/>
                  </a:lnTo>
                  <a:lnTo>
                    <a:pt y="4988" x="12449"/>
                  </a:lnTo>
                  <a:lnTo>
                    <a:pt y="4449" x="12449"/>
                  </a:lnTo>
                  <a:cubicBezTo>
                    <a:pt y="4663" x="12542"/>
                    <a:pt y="4822" x="12659"/>
                    <a:pt y="4925" x="12800"/>
                  </a:cubicBezTo>
                  <a:cubicBezTo>
                    <a:pt y="5029" x="12942"/>
                    <a:pt y="5081" x="13111"/>
                    <a:pt y="5081" x="13307"/>
                  </a:cubicBezTo>
                  <a:cubicBezTo>
                    <a:pt y="5081" x="13633"/>
                    <a:pt y="4908" x="13898"/>
                    <a:pt y="4562" x="14102"/>
                  </a:cubicBezTo>
                  <a:cubicBezTo>
                    <a:pt y="4215" x="14306"/>
                    <a:pt y="3760" x="14407"/>
                    <a:pt y="3196" x="14407"/>
                  </a:cubicBezTo>
                  <a:cubicBezTo>
                    <a:pt y="2632" x="14407"/>
                    <a:pt y="2177" x="14306"/>
                    <a:pt y="1830" x="14102"/>
                  </a:cubicBezTo>
                  <a:cubicBezTo>
                    <a:pt y="1484" x="13898"/>
                    <a:pt y="1311" x="13633"/>
                    <a:pt y="1311" x="13307"/>
                  </a:cubicBezTo>
                  <a:cubicBezTo>
                    <a:pt y="1311" x="13111"/>
                    <a:pt y="1363" x="12942"/>
                    <a:pt y="1467" x="12800"/>
                  </a:cubicBezTo>
                  <a:cubicBezTo>
                    <a:pt y="1570" x="12659"/>
                    <a:pt y="1729" x="12542"/>
                    <a:pt y="1943" x="12449"/>
                  </a:cubicBezTo>
                  <a:lnTo>
                    <a:pt y="0" x="12449"/>
                  </a:lnTo>
                  <a:close/>
                  <a:moveTo>
                    <a:pt y="1311" x="16179"/>
                  </a:moveTo>
                  <a:cubicBezTo>
                    <a:pt y="1311" x="15794"/>
                    <a:pt y="1478" x="15492"/>
                    <a:pt y="1811" x="15274"/>
                  </a:cubicBezTo>
                  <a:cubicBezTo>
                    <a:pt y="2145" x="15056"/>
                    <a:pt y="2606" x="14947"/>
                    <a:pt y="3196" x="14947"/>
                  </a:cubicBezTo>
                  <a:cubicBezTo>
                    <a:pt y="3784" x="14947"/>
                    <a:pt y="4245" x="15056"/>
                    <a:pt y="4579" x="15274"/>
                  </a:cubicBezTo>
                  <a:cubicBezTo>
                    <a:pt y="4914" x="15492"/>
                    <a:pt y="5081" x="15794"/>
                    <a:pt y="5081" x="16179"/>
                  </a:cubicBezTo>
                  <a:cubicBezTo>
                    <a:pt y="5081" x="16562"/>
                    <a:pt y="4914" x="16863"/>
                    <a:pt y="4579" x="17082"/>
                  </a:cubicBezTo>
                  <a:cubicBezTo>
                    <a:pt y="4245" x="17301"/>
                    <a:pt y="3784" x="17411"/>
                    <a:pt y="3196" x="17411"/>
                  </a:cubicBezTo>
                  <a:cubicBezTo>
                    <a:pt y="2606" x="17411"/>
                    <a:pt y="2145" x="17301"/>
                    <a:pt y="1811" x="17082"/>
                  </a:cubicBezTo>
                  <a:cubicBezTo>
                    <a:pt y="1478" x="16863"/>
                    <a:pt y="1311" x="16562"/>
                    <a:pt y="1311" x="16179"/>
                  </a:cubicBezTo>
                  <a:close/>
                  <a:moveTo>
                    <a:pt y="1398" x="18097"/>
                  </a:moveTo>
                  <a:lnTo>
                    <a:pt y="3571" x="18097"/>
                  </a:lnTo>
                  <a:cubicBezTo>
                    <a:pt y="4065" x="18097"/>
                    <a:pt y="4440" x="18177"/>
                    <a:pt y="4696" x="18337"/>
                  </a:cubicBezTo>
                  <a:cubicBezTo>
                    <a:pt y="4953" x="18496"/>
                    <a:pt y="5081" x="18731"/>
                    <a:pt y="5081" x="19039"/>
                  </a:cubicBezTo>
                  <a:cubicBezTo>
                    <a:pt y="5081" x="19226"/>
                    <a:pt y="5028" x="19390"/>
                    <a:pt y="4922" x="19532"/>
                  </a:cubicBezTo>
                  <a:cubicBezTo>
                    <a:pt y="4816" x="19673"/>
                    <a:pt y="4655" x="19797"/>
                    <a:pt y="4437" x="19904"/>
                  </a:cubicBezTo>
                  <a:lnTo>
                    <a:pt y="4988" x="19904"/>
                  </a:lnTo>
                  <a:lnTo>
                    <a:pt y="4988" x="20345"/>
                  </a:lnTo>
                  <a:lnTo>
                    <a:pt y="1398" x="20345"/>
                  </a:lnTo>
                  <a:lnTo>
                    <a:pt y="1398" x="19904"/>
                  </a:lnTo>
                  <a:lnTo>
                    <a:pt y="3433" x="19904"/>
                  </a:lnTo>
                  <a:cubicBezTo>
                    <a:pt y="3784" x="19904"/>
                    <a:pt y="4060" x="19835"/>
                    <a:pt y="4263" x="19697"/>
                  </a:cubicBezTo>
                  <a:cubicBezTo>
                    <a:pt y="4466" x="19559"/>
                    <a:pt y="4568" x="19371"/>
                    <a:pt y="4568" x="19132"/>
                  </a:cubicBezTo>
                  <a:cubicBezTo>
                    <a:pt y="4568" x="18934"/>
                    <a:pt y="4483" x="18786"/>
                    <a:pt y="4313" x="18687"/>
                  </a:cubicBezTo>
                  <a:cubicBezTo>
                    <a:pt y="4143" x="18588"/>
                    <a:pt y="3888" x="18538"/>
                    <a:pt y="3549" x="18538"/>
                  </a:cubicBezTo>
                  <a:lnTo>
                    <a:pt y="1398" x="18538"/>
                  </a:lnTo>
                  <a:close/>
                  <a:moveTo>
                    <a:pt y="0" x="26131"/>
                  </a:moveTo>
                  <a:lnTo>
                    <a:pt y="1943" x="26131"/>
                  </a:lnTo>
                  <a:cubicBezTo>
                    <a:pt y="1729" x="26038"/>
                    <a:pt y="1570" x="25921"/>
                    <a:pt y="1467" x="25780"/>
                  </a:cubicBezTo>
                  <a:cubicBezTo>
                    <a:pt y="1363" x="25638"/>
                    <a:pt y="1311" x="25469"/>
                    <a:pt y="1311" x="25271"/>
                  </a:cubicBezTo>
                  <a:cubicBezTo>
                    <a:pt y="1311" x="24946"/>
                    <a:pt y="1484" x="24682"/>
                    <a:pt y="1830" x="24478"/>
                  </a:cubicBezTo>
                  <a:cubicBezTo>
                    <a:pt y="2177" x="24275"/>
                    <a:pt y="2632" x="24173"/>
                    <a:pt y="3196" x="24173"/>
                  </a:cubicBezTo>
                  <a:cubicBezTo>
                    <a:pt y="3760" x="24173"/>
                    <a:pt y="4215" x="24275"/>
                    <a:pt y="4562" x="24478"/>
                  </a:cubicBezTo>
                  <a:cubicBezTo>
                    <a:pt y="4908" x="24682"/>
                    <a:pt y="5081" x="24946"/>
                    <a:pt y="5081" x="25271"/>
                  </a:cubicBezTo>
                  <a:cubicBezTo>
                    <a:pt y="5081" x="25469"/>
                    <a:pt y="5029" x="25638"/>
                    <a:pt y="4925" x="25780"/>
                  </a:cubicBezTo>
                  <a:cubicBezTo>
                    <a:pt y="4822" x="25921"/>
                    <a:pt y="4663" x="26038"/>
                    <a:pt y="4449" x="26131"/>
                  </a:cubicBezTo>
                  <a:lnTo>
                    <a:pt y="4988" x="26131"/>
                  </a:lnTo>
                  <a:lnTo>
                    <a:pt y="4988" x="26572"/>
                  </a:lnTo>
                  <a:lnTo>
                    <a:pt y="0" x="26572"/>
                  </a:lnTo>
                  <a:close/>
                  <a:moveTo>
                    <a:pt y="1311" x="28422"/>
                  </a:moveTo>
                  <a:cubicBezTo>
                    <a:pt y="1311" x="28279"/>
                    <a:pt y="1332" x="28131"/>
                    <a:pt y="1374" x="27979"/>
                  </a:cubicBezTo>
                  <a:cubicBezTo>
                    <a:pt y="1415" x="27827"/>
                    <a:pt y="1478" x="27671"/>
                    <a:pt y="1561" x="27509"/>
                  </a:cubicBezTo>
                  <a:lnTo>
                    <a:pt y="2106" x="27509"/>
                  </a:lnTo>
                  <a:cubicBezTo>
                    <a:pt y="2008" x="27643"/>
                    <a:pt y="1934" x="27783"/>
                    <a:pt y="1885" x="27929"/>
                  </a:cubicBezTo>
                  <a:cubicBezTo>
                    <a:pt y="1836" x="28074"/>
                    <a:pt y="1811" x="28224"/>
                    <a:pt y="1811" x="28377"/>
                  </a:cubicBezTo>
                  <a:cubicBezTo>
                    <a:pt y="1811" x="28618"/>
                    <a:pt y="1885" x="28806"/>
                    <a:pt y="2034" x="28939"/>
                  </a:cubicBezTo>
                  <a:cubicBezTo>
                    <a:pt y="2183" x="29072"/>
                    <a:pt y="2392" x="29139"/>
                    <a:pt y="2664" x="29139"/>
                  </a:cubicBezTo>
                  <a:lnTo>
                    <a:pt y="2722" x="29139"/>
                  </a:lnTo>
                  <a:lnTo>
                    <a:pt y="2722" x="28521"/>
                  </a:lnTo>
                  <a:cubicBezTo>
                    <a:pt y="2722" x="28120"/>
                    <a:pt y="2824" x="27818"/>
                    <a:pt y="3029" x="27616"/>
                  </a:cubicBezTo>
                  <a:cubicBezTo>
                    <a:pt y="3234" x="27414"/>
                    <a:pt y="3539" x="27313"/>
                    <a:pt y="3943" x="27313"/>
                  </a:cubicBezTo>
                  <a:cubicBezTo>
                    <a:pt y="4289" x="27313"/>
                    <a:pt y="4565" x="27394"/>
                    <a:pt y="4772" x="27556"/>
                  </a:cubicBezTo>
                  <a:cubicBezTo>
                    <a:pt y="4978" x="27718"/>
                    <a:pt y="5081" x="27937"/>
                    <a:pt y="5081" x="28212"/>
                  </a:cubicBezTo>
                  <a:cubicBezTo>
                    <a:pt y="5081" x="28429"/>
                    <a:pt y="5029" x="28613"/>
                    <a:pt y="4925" x="28763"/>
                  </a:cubicBezTo>
                  <a:cubicBezTo>
                    <a:pt y="4822" x="28913"/>
                    <a:pt y="4661" x="29038"/>
                    <a:pt y="4443" x="29139"/>
                  </a:cubicBezTo>
                  <a:lnTo>
                    <a:pt y="4988" x="29139"/>
                  </a:lnTo>
                  <a:lnTo>
                    <a:pt y="4988" x="29580"/>
                  </a:lnTo>
                  <a:lnTo>
                    <a:pt y="2940" x="29580"/>
                  </a:lnTo>
                  <a:cubicBezTo>
                    <a:pt y="2392" x="29580"/>
                    <a:pt y="1984" x="29484"/>
                    <a:pt y="1715" x="29293"/>
                  </a:cubicBezTo>
                  <a:cubicBezTo>
                    <a:pt y="1446" x="29101"/>
                    <a:pt y="1311" x="28811"/>
                    <a:pt y="1311" x="28422"/>
                  </a:cubicBezTo>
                  <a:close/>
                  <a:moveTo>
                    <a:pt y="1311" x="38013"/>
                  </a:moveTo>
                  <a:cubicBezTo>
                    <a:pt y="1311" x="37628"/>
                    <a:pt y="1478" x="37326"/>
                    <a:pt y="1811" x="37108"/>
                  </a:cubicBezTo>
                  <a:cubicBezTo>
                    <a:pt y="2145" x="36890"/>
                    <a:pt y="2606" x="36781"/>
                    <a:pt y="3196" x="36781"/>
                  </a:cubicBezTo>
                  <a:cubicBezTo>
                    <a:pt y="3784" x="36781"/>
                    <a:pt y="4245" x="36890"/>
                    <a:pt y="4579" x="37108"/>
                  </a:cubicBezTo>
                  <a:cubicBezTo>
                    <a:pt y="4914" x="37326"/>
                    <a:pt y="5081" x="37628"/>
                    <a:pt y="5081" x="38013"/>
                  </a:cubicBezTo>
                  <a:cubicBezTo>
                    <a:pt y="5081" x="38396"/>
                    <a:pt y="4914" x="38697"/>
                    <a:pt y="4579" x="38916"/>
                  </a:cubicBezTo>
                  <a:cubicBezTo>
                    <a:pt y="4245" x="39135"/>
                    <a:pt y="3784" x="39245"/>
                    <a:pt y="3196" x="39245"/>
                  </a:cubicBezTo>
                  <a:cubicBezTo>
                    <a:pt y="2606" x="39245"/>
                    <a:pt y="2145" x="39135"/>
                    <a:pt y="1811" x="38916"/>
                  </a:cubicBezTo>
                  <a:cubicBezTo>
                    <a:pt y="1478" x="38697"/>
                    <a:pt y="1311" x="38396"/>
                    <a:pt y="1311" x="38013"/>
                  </a:cubicBezTo>
                  <a:close/>
                  <a:moveTo>
                    <a:pt y="1398" x="39931"/>
                  </a:moveTo>
                  <a:lnTo>
                    <a:pt y="3571" x="39931"/>
                  </a:lnTo>
                  <a:cubicBezTo>
                    <a:pt y="4065" x="39931"/>
                    <a:pt y="4440" x="40011"/>
                    <a:pt y="4696" x="40171"/>
                  </a:cubicBezTo>
                  <a:cubicBezTo>
                    <a:pt y="4953" x="40330"/>
                    <a:pt y="5081" x="40565"/>
                    <a:pt y="5081" x="40873"/>
                  </a:cubicBezTo>
                  <a:cubicBezTo>
                    <a:pt y="5081" x="41060"/>
                    <a:pt y="5028" x="41224"/>
                    <a:pt y="4922" x="41366"/>
                  </a:cubicBezTo>
                  <a:cubicBezTo>
                    <a:pt y="4816" x="41507"/>
                    <a:pt y="4655" x="41631"/>
                    <a:pt y="4437" x="41738"/>
                  </a:cubicBezTo>
                  <a:lnTo>
                    <a:pt y="4988" x="41738"/>
                  </a:lnTo>
                  <a:lnTo>
                    <a:pt y="4988" x="42179"/>
                  </a:lnTo>
                  <a:lnTo>
                    <a:pt y="1398" x="42179"/>
                  </a:lnTo>
                  <a:lnTo>
                    <a:pt y="1398" x="41738"/>
                  </a:lnTo>
                  <a:lnTo>
                    <a:pt y="3433" x="41738"/>
                  </a:lnTo>
                  <a:cubicBezTo>
                    <a:pt y="3784" x="41738"/>
                    <a:pt y="4060" x="41669"/>
                    <a:pt y="4263" x="41531"/>
                  </a:cubicBezTo>
                  <a:cubicBezTo>
                    <a:pt y="4466" x="41393"/>
                    <a:pt y="4568" x="41205"/>
                    <a:pt y="4568" x="40966"/>
                  </a:cubicBezTo>
                  <a:cubicBezTo>
                    <a:pt y="4568" x="40768"/>
                    <a:pt y="4483" x="40620"/>
                    <a:pt y="4313" x="40521"/>
                  </a:cubicBezTo>
                  <a:cubicBezTo>
                    <a:pt y="4143" x="40422"/>
                    <a:pt y="3888" x="40372"/>
                    <a:pt y="3549" x="40372"/>
                  </a:cubicBezTo>
                  <a:lnTo>
                    <a:pt y="1398" x="40372"/>
                  </a:lnTo>
                  <a:close/>
                  <a:moveTo>
                    <a:pt y="1311" x="49969"/>
                  </a:moveTo>
                  <a:cubicBezTo>
                    <a:pt y="1311" x="49826"/>
                    <a:pt y="1332" x="49678"/>
                    <a:pt y="1374" x="49526"/>
                  </a:cubicBezTo>
                  <a:cubicBezTo>
                    <a:pt y="1415" x="49374"/>
                    <a:pt y="1478" x="49218"/>
                    <a:pt y="1561" x="49056"/>
                  </a:cubicBezTo>
                  <a:lnTo>
                    <a:pt y="2106" x="49056"/>
                  </a:lnTo>
                  <a:cubicBezTo>
                    <a:pt y="2008" x="49190"/>
                    <a:pt y="1934" x="49330"/>
                    <a:pt y="1885" x="49476"/>
                  </a:cubicBezTo>
                  <a:cubicBezTo>
                    <a:pt y="1836" x="49621"/>
                    <a:pt y="1811" x="49771"/>
                    <a:pt y="1811" x="49924"/>
                  </a:cubicBezTo>
                  <a:cubicBezTo>
                    <a:pt y="1811" x="50165"/>
                    <a:pt y="1885" x="50353"/>
                    <a:pt y="2034" x="50486"/>
                  </a:cubicBezTo>
                  <a:cubicBezTo>
                    <a:pt y="2183" x="50619"/>
                    <a:pt y="2392" x="50686"/>
                    <a:pt y="2664" x="50686"/>
                  </a:cubicBezTo>
                  <a:lnTo>
                    <a:pt y="2722" x="50686"/>
                  </a:lnTo>
                  <a:lnTo>
                    <a:pt y="2722" x="50068"/>
                  </a:lnTo>
                  <a:cubicBezTo>
                    <a:pt y="2722" x="49667"/>
                    <a:pt y="2824" x="49365"/>
                    <a:pt y="3029" x="49163"/>
                  </a:cubicBezTo>
                  <a:cubicBezTo>
                    <a:pt y="3234" x="48961"/>
                    <a:pt y="3539" x="48860"/>
                    <a:pt y="3943" x="48860"/>
                  </a:cubicBezTo>
                  <a:cubicBezTo>
                    <a:pt y="4289" x="48860"/>
                    <a:pt y="4565" x="48941"/>
                    <a:pt y="4772" x="49103"/>
                  </a:cubicBezTo>
                  <a:cubicBezTo>
                    <a:pt y="4978" x="49265"/>
                    <a:pt y="5081" x="49484"/>
                    <a:pt y="5081" x="49759"/>
                  </a:cubicBezTo>
                  <a:cubicBezTo>
                    <a:pt y="5081" x="49976"/>
                    <a:pt y="5029" x="50160"/>
                    <a:pt y="4925" x="50310"/>
                  </a:cubicBezTo>
                  <a:cubicBezTo>
                    <a:pt y="4822" x="50460"/>
                    <a:pt y="4661" x="50585"/>
                    <a:pt y="4443" x="50686"/>
                  </a:cubicBezTo>
                  <a:lnTo>
                    <a:pt y="4988" x="50686"/>
                  </a:lnTo>
                  <a:lnTo>
                    <a:pt y="4988" x="51127"/>
                  </a:lnTo>
                  <a:lnTo>
                    <a:pt y="2940" x="51127"/>
                  </a:lnTo>
                  <a:cubicBezTo>
                    <a:pt y="2392" x="51127"/>
                    <a:pt y="1984" x="51031"/>
                    <a:pt y="1715" x="50840"/>
                  </a:cubicBezTo>
                  <a:cubicBezTo>
                    <a:pt y="1446" x="50648"/>
                    <a:pt y="1311" x="50358"/>
                    <a:pt y="1311" x="49969"/>
                  </a:cubicBezTo>
                  <a:close/>
                  <a:moveTo>
                    <a:pt y="0" x="55820"/>
                  </a:moveTo>
                  <a:lnTo>
                    <a:pt y="1943" x="55820"/>
                  </a:lnTo>
                  <a:cubicBezTo>
                    <a:pt y="1729" x="55727"/>
                    <a:pt y="1570" x="55610"/>
                    <a:pt y="1467" x="55469"/>
                  </a:cubicBezTo>
                  <a:cubicBezTo>
                    <a:pt y="1363" x="55327"/>
                    <a:pt y="1311" x="55158"/>
                    <a:pt y="1311" x="54960"/>
                  </a:cubicBezTo>
                  <a:cubicBezTo>
                    <a:pt y="1311" x="54635"/>
                    <a:pt y="1484" x="54371"/>
                    <a:pt y="1830" x="54167"/>
                  </a:cubicBezTo>
                  <a:cubicBezTo>
                    <a:pt y="2177" x="53964"/>
                    <a:pt y="2632" x="53862"/>
                    <a:pt y="3196" x="53862"/>
                  </a:cubicBezTo>
                  <a:cubicBezTo>
                    <a:pt y="3760" x="53862"/>
                    <a:pt y="4215" x="53964"/>
                    <a:pt y="4562" x="54167"/>
                  </a:cubicBezTo>
                  <a:cubicBezTo>
                    <a:pt y="4908" x="54371"/>
                    <a:pt y="5081" x="54635"/>
                    <a:pt y="5081" x="54960"/>
                  </a:cubicBezTo>
                  <a:cubicBezTo>
                    <a:pt y="5081" x="55158"/>
                    <a:pt y="5029" x="55327"/>
                    <a:pt y="4925" x="55469"/>
                  </a:cubicBezTo>
                  <a:cubicBezTo>
                    <a:pt y="4822" x="55610"/>
                    <a:pt y="4663" x="55727"/>
                    <a:pt y="4449" x="55820"/>
                  </a:cubicBezTo>
                  <a:lnTo>
                    <a:pt y="4988" x="55820"/>
                  </a:lnTo>
                  <a:lnTo>
                    <a:pt y="4988" x="56261"/>
                  </a:lnTo>
                  <a:lnTo>
                    <a:pt y="0" x="56261"/>
                  </a:lnTo>
                  <a:close/>
                  <a:moveTo>
                    <a:pt y="1398" x="32190"/>
                  </a:moveTo>
                  <a:lnTo>
                    <a:pt y="4930" x="33276"/>
                  </a:lnTo>
                  <a:lnTo>
                    <a:pt y="5199" x="33197"/>
                  </a:lnTo>
                  <a:cubicBezTo>
                    <a:pt y="5486" x="33115"/>
                    <a:pt y="5668" x="33041"/>
                    <a:pt y="5744" x="32974"/>
                  </a:cubicBezTo>
                  <a:cubicBezTo>
                    <a:pt y="5821" x="32907"/>
                    <a:pt y="5860" x="32813"/>
                    <a:pt y="5860" x="32691"/>
                  </a:cubicBezTo>
                  <a:lnTo>
                    <a:pt y="5860" x="32432"/>
                  </a:lnTo>
                  <a:lnTo>
                    <a:pt y="6353" x="32432"/>
                  </a:lnTo>
                  <a:lnTo>
                    <a:pt y="6353" x="32785"/>
                  </a:lnTo>
                  <a:cubicBezTo>
                    <a:pt y="6353" x="32983"/>
                    <a:pt y="6288" x="33141"/>
                    <a:pt y="6158" x="33259"/>
                  </a:cubicBezTo>
                  <a:cubicBezTo>
                    <a:pt y="6028" x="33377"/>
                    <a:pt y="5749" x="33499"/>
                    <a:pt y="5321" x="33623"/>
                  </a:cubicBezTo>
                  <a:lnTo>
                    <a:pt y="1398" x="34803"/>
                  </a:lnTo>
                  <a:lnTo>
                    <a:pt y="1398" x="34335"/>
                  </a:lnTo>
                  <a:lnTo>
                    <a:pt y="4206" x="33496"/>
                  </a:lnTo>
                  <a:lnTo>
                    <a:pt y="1398" x="326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y="109400" x="2543175"/>
              <a:ext cy="346550" cx="443200"/>
            </a:xfrm>
            <a:custGeom>
              <a:pathLst>
                <a:path w="17728" extrusionOk="0" h="13862">
                  <a:moveTo>
                    <a:pt y="1" x="0"/>
                  </a:moveTo>
                  <a:lnTo>
                    <a:pt y="13861" x="0"/>
                  </a:lnTo>
                  <a:lnTo>
                    <a:pt y="13861" x="17728"/>
                  </a:lnTo>
                  <a:lnTo>
                    <a:pt y="1" x="17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y="100300" x="2536350"/>
              <a:ext cy="364750" cx="456850"/>
            </a:xfrm>
            <a:custGeom>
              <a:pathLst>
                <a:path w="18274" extrusionOk="0" fill="none" h="14590">
                  <a:moveTo>
                    <a:pt y="0" x="1"/>
                  </a:moveTo>
                  <a:lnTo>
                    <a:pt y="0" x="18273"/>
                  </a:lnTo>
                  <a:lnTo>
                    <a:pt y="14590" x="18273"/>
                  </a:lnTo>
                  <a:lnTo>
                    <a:pt y="14590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y="222150" x="2674575"/>
              <a:ext cy="98825" cx="221725"/>
            </a:xfrm>
            <a:custGeom>
              <a:pathLst>
                <a:path w="8869" extrusionOk="0" h="3953">
                  <a:moveTo>
                    <a:pt y="1" x="6072"/>
                  </a:moveTo>
                  <a:lnTo>
                    <a:pt y="582" x="6072"/>
                  </a:lnTo>
                  <a:lnTo>
                    <a:pt y="582" x="6415"/>
                  </a:lnTo>
                  <a:lnTo>
                    <a:pt y="1" x="6415"/>
                  </a:lnTo>
                  <a:close/>
                  <a:moveTo>
                    <a:pt y="2476" x="5022"/>
                  </a:moveTo>
                  <a:lnTo>
                    <a:pt y="2579" x="5022"/>
                  </a:lnTo>
                  <a:cubicBezTo>
                    <a:pt y="2878" x="5022"/>
                    <a:pt y="3117" x="4965"/>
                    <a:pt y="3298" x="4850"/>
                  </a:cubicBezTo>
                  <a:cubicBezTo>
                    <a:pt y="3478" x="4735"/>
                    <a:pt y="3568" x="4582"/>
                    <a:pt y="3568" x="4392"/>
                  </a:cubicBezTo>
                  <a:cubicBezTo>
                    <a:pt y="3568" x="4254"/>
                    <a:pt y="3521" x="4145"/>
                    <a:pt y="3425" x="4065"/>
                  </a:cubicBezTo>
                  <a:cubicBezTo>
                    <a:pt y="3329" x="3985"/>
                    <a:pt y="3200" x="3945"/>
                    <a:pt y="3037" x="3945"/>
                  </a:cubicBezTo>
                  <a:cubicBezTo>
                    <a:pt y="2833" x="3945"/>
                    <a:pt y="2688" x="3998"/>
                    <a:pt y="2603" x="4105"/>
                  </a:cubicBezTo>
                  <a:cubicBezTo>
                    <a:pt y="2519" x="4212"/>
                    <a:pt y="2476" x="4404"/>
                    <a:pt y="2476" x="4681"/>
                  </a:cubicBezTo>
                  <a:close/>
                  <a:moveTo>
                    <a:pt y="1020" x="1016"/>
                  </a:moveTo>
                  <a:cubicBezTo>
                    <a:pt y="1020" x="866"/>
                    <a:pt y="1061" x="736"/>
                    <a:pt y="1143" x="626"/>
                  </a:cubicBezTo>
                  <a:cubicBezTo>
                    <a:pt y="1224" x="517"/>
                    <a:pt y="1350" x="423"/>
                    <a:pt y="1521" x="345"/>
                  </a:cubicBezTo>
                  <a:lnTo>
                    <a:pt y="1088" x="345"/>
                  </a:lnTo>
                  <a:lnTo>
                    <a:pt y="1088" x="0"/>
                  </a:lnTo>
                  <a:lnTo>
                    <a:pt y="3880" x="0"/>
                  </a:lnTo>
                  <a:lnTo>
                    <a:pt y="3880" x="345"/>
                  </a:lnTo>
                  <a:lnTo>
                    <a:pt y="2302" x="345"/>
                  </a:lnTo>
                  <a:cubicBezTo>
                    <a:pt y="2031" x="345"/>
                    <a:pt y="1816" x="397"/>
                    <a:pt y="1657" x="500"/>
                  </a:cubicBezTo>
                  <a:cubicBezTo>
                    <a:pt y="1499" x="603"/>
                    <a:pt y="1419" x="742"/>
                    <a:pt y="1419" x="917"/>
                  </a:cubicBezTo>
                  <a:cubicBezTo>
                    <a:pt y="1419" x="1065"/>
                    <a:pt y="1484" x="1175"/>
                    <a:pt y="1612" x="1245"/>
                  </a:cubicBezTo>
                  <a:cubicBezTo>
                    <a:pt y="1741" x="1316"/>
                    <a:pt y="1940" x="1352"/>
                    <a:pt y="2210" x="1352"/>
                  </a:cubicBezTo>
                  <a:lnTo>
                    <a:pt y="3880" x="1352"/>
                  </a:lnTo>
                  <a:lnTo>
                    <a:pt y="3880" x="1697"/>
                  </a:lnTo>
                  <a:lnTo>
                    <a:pt y="2302" x="1697"/>
                  </a:lnTo>
                  <a:cubicBezTo>
                    <a:pt y="2029" x="1697"/>
                    <a:pt y="1814" x="1748"/>
                    <a:pt y="1656" x="1851"/>
                  </a:cubicBezTo>
                  <a:cubicBezTo>
                    <a:pt y="1498" x="1954"/>
                    <a:pt y="1419" x="2095"/>
                    <a:pt y="1419" x="2273"/>
                  </a:cubicBezTo>
                  <a:cubicBezTo>
                    <a:pt y="1419" x="2418"/>
                    <a:pt y="1484" x="2526"/>
                    <a:pt y="1614" x="2597"/>
                  </a:cubicBezTo>
                  <a:cubicBezTo>
                    <a:pt y="1743" x="2668"/>
                    <a:pt y="1942" x="2703"/>
                    <a:pt y="2210" x="2703"/>
                  </a:cubicBezTo>
                  <a:lnTo>
                    <a:pt y="3880" x="2703"/>
                  </a:lnTo>
                  <a:lnTo>
                    <a:pt y="3880" x="3048"/>
                  </a:lnTo>
                  <a:lnTo>
                    <a:pt y="2195" x="3048"/>
                  </a:lnTo>
                  <a:cubicBezTo>
                    <a:pt y="1819" x="3048"/>
                    <a:pt y="1529" x="2989"/>
                    <a:pt y="1326" x="2871"/>
                  </a:cubicBezTo>
                  <a:cubicBezTo>
                    <a:pt y="1122" x="2753"/>
                    <a:pt y="1020" x="2585"/>
                    <a:pt y="1020" x="2368"/>
                  </a:cubicBezTo>
                  <a:cubicBezTo>
                    <a:pt y="1020" x="2206"/>
                    <a:pt y="1069" x="2066"/>
                    <a:pt y="1167" x="1946"/>
                  </a:cubicBezTo>
                  <a:cubicBezTo>
                    <a:pt y="1266" x="1827"/>
                    <a:pt y="1418" x="1725"/>
                    <a:pt y="1624" x="1639"/>
                  </a:cubicBezTo>
                  <a:cubicBezTo>
                    <a:pt y="1428" x="1588"/>
                    <a:pt y="1278" x="1509"/>
                    <a:pt y="1175" x="1403"/>
                  </a:cubicBezTo>
                  <a:cubicBezTo>
                    <a:pt y="1072" x="1297"/>
                    <a:pt y="1020" x="1168"/>
                    <a:pt y="1020" x="1016"/>
                  </a:cubicBezTo>
                  <a:close/>
                  <a:moveTo>
                    <a:pt y="1088" x="6072"/>
                  </a:moveTo>
                  <a:lnTo>
                    <a:pt y="3880" x="6072"/>
                  </a:lnTo>
                  <a:lnTo>
                    <a:pt y="3880" x="6415"/>
                  </a:lnTo>
                  <a:lnTo>
                    <a:pt y="1088" x="6415"/>
                  </a:lnTo>
                  <a:close/>
                  <a:moveTo>
                    <a:pt y="1020" x="8140"/>
                  </a:moveTo>
                  <a:cubicBezTo>
                    <a:pt y="1020" x="7994"/>
                    <a:pt y="1062" x="7866"/>
                    <a:pt y="1145" x="7755"/>
                  </a:cubicBezTo>
                  <a:cubicBezTo>
                    <a:pt y="1228" x="7644"/>
                    <a:pt y="1354" x="7547"/>
                    <a:pt y="1521" x="7465"/>
                  </a:cubicBezTo>
                  <a:lnTo>
                    <a:pt y="1088" x="7465"/>
                  </a:lnTo>
                  <a:lnTo>
                    <a:pt y="1088" x="7120"/>
                  </a:lnTo>
                  <a:lnTo>
                    <a:pt y="3880" x="7120"/>
                  </a:lnTo>
                  <a:lnTo>
                    <a:pt y="3880" x="7465"/>
                  </a:lnTo>
                  <a:lnTo>
                    <a:pt y="2302" x="7465"/>
                  </a:lnTo>
                  <a:cubicBezTo>
                    <a:pt y="2029" x="7465"/>
                    <a:pt y="1814" x="7518"/>
                    <a:pt y="1656" x="7625"/>
                  </a:cubicBezTo>
                  <a:cubicBezTo>
                    <a:pt y="1498" x="7732"/>
                    <a:pt y="1419" x="7878"/>
                    <a:pt y="1419" x="8063"/>
                  </a:cubicBezTo>
                  <a:cubicBezTo>
                    <a:pt y="1419" x="8218"/>
                    <a:pt y="1485" x="8333"/>
                    <a:pt y="1616" x="8410"/>
                  </a:cubicBezTo>
                  <a:cubicBezTo>
                    <a:pt y="1748" x="8487"/>
                    <a:pt y="1945" x="8526"/>
                    <a:pt y="2210" x="8526"/>
                  </a:cubicBezTo>
                  <a:lnTo>
                    <a:pt y="3880" x="8526"/>
                  </a:lnTo>
                  <a:lnTo>
                    <a:pt y="3880" x="8869"/>
                  </a:lnTo>
                  <a:lnTo>
                    <a:pt y="2195" x="8869"/>
                  </a:lnTo>
                  <a:cubicBezTo>
                    <a:pt y="1809" x="8869"/>
                    <a:pt y="1517" x="8807"/>
                    <a:pt y="1318" x="8684"/>
                  </a:cubicBezTo>
                  <a:cubicBezTo>
                    <a:pt y="1120" x="8561"/>
                    <a:pt y="1020" x="8380"/>
                    <a:pt y="1020" x="8140"/>
                  </a:cubicBezTo>
                  <a:close/>
                  <a:moveTo>
                    <a:pt y="1020" x="4465"/>
                  </a:moveTo>
                  <a:cubicBezTo>
                    <a:pt y="1020" x="4353"/>
                    <a:pt y="1037" x="4238"/>
                    <a:pt y="1069" x="4120"/>
                  </a:cubicBezTo>
                  <a:cubicBezTo>
                    <a:pt y="1101" x="4002"/>
                    <a:pt y="1150" x="3880"/>
                    <a:pt y="1215" x="3755"/>
                  </a:cubicBezTo>
                  <a:lnTo>
                    <a:pt y="1639" x="3755"/>
                  </a:lnTo>
                  <a:cubicBezTo>
                    <a:pt y="1562" x="3859"/>
                    <a:pt y="1505" x="3968"/>
                    <a:pt y="1467" x="4081"/>
                  </a:cubicBezTo>
                  <a:cubicBezTo>
                    <a:pt y="1428" x="4194"/>
                    <a:pt y="1409" x="4310"/>
                    <a:pt y="1409" x="4429"/>
                  </a:cubicBezTo>
                  <a:cubicBezTo>
                    <a:pt y="1409" x="4617"/>
                    <a:pt y="1467" x="4763"/>
                    <a:pt y="1583" x="4867"/>
                  </a:cubicBezTo>
                  <a:cubicBezTo>
                    <a:pt y="1698" x="4970"/>
                    <a:pt y="1861" x="5022"/>
                    <a:pt y="2072" x="5022"/>
                  </a:cubicBezTo>
                  <a:lnTo>
                    <a:pt y="2117" x="5022"/>
                  </a:lnTo>
                  <a:lnTo>
                    <a:pt y="2117" x="4541"/>
                  </a:lnTo>
                  <a:cubicBezTo>
                    <a:pt y="2117" x="4229"/>
                    <a:pt y="2197" x="3995"/>
                    <a:pt y="2357" x="3837"/>
                  </a:cubicBezTo>
                  <a:cubicBezTo>
                    <a:pt y="2516" x="3680"/>
                    <a:pt y="2753" x="3602"/>
                    <a:pt y="3067" x="3602"/>
                  </a:cubicBezTo>
                  <a:cubicBezTo>
                    <a:pt y="3336" x="3602"/>
                    <a:pt y="3551" x="3665"/>
                    <a:pt y="3712" x="3791"/>
                  </a:cubicBezTo>
                  <a:cubicBezTo>
                    <a:pt y="3872" x="3917"/>
                    <a:pt y="3952" x="4087"/>
                    <a:pt y="3952" x="4301"/>
                  </a:cubicBezTo>
                  <a:cubicBezTo>
                    <a:pt y="3952" x="4470"/>
                    <a:pt y="3912" x="4613"/>
                    <a:pt y="3831" x="4730"/>
                  </a:cubicBezTo>
                  <a:cubicBezTo>
                    <a:pt y="3751" x="4846"/>
                    <a:pt y="3626" x="4944"/>
                    <a:pt y="3456" x="5022"/>
                  </a:cubicBezTo>
                  <a:lnTo>
                    <a:pt y="3880" x="5022"/>
                  </a:lnTo>
                  <a:lnTo>
                    <a:pt y="3880" x="5365"/>
                  </a:lnTo>
                  <a:lnTo>
                    <a:pt y="2287" x="5365"/>
                  </a:lnTo>
                  <a:cubicBezTo>
                    <a:pt y="1861" x="5365"/>
                    <a:pt y="1544" x="5291"/>
                    <a:pt y="1334" x="5141"/>
                  </a:cubicBezTo>
                  <a:cubicBezTo>
                    <a:pt y="1125" x="4992"/>
                    <a:pt y="1020" x="4767"/>
                    <a:pt y="1020" x="44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y="665650" x="2263625"/>
              <a:ext cy="346525" cx="381850"/>
            </a:xfrm>
            <a:custGeom>
              <a:pathLst>
                <a:path w="15274" extrusionOk="0" h="13861">
                  <a:moveTo>
                    <a:pt y="0" x="0"/>
                  </a:moveTo>
                  <a:lnTo>
                    <a:pt y="13860" x="0"/>
                  </a:lnTo>
                  <a:lnTo>
                    <a:pt y="13860" x="15273"/>
                  </a:lnTo>
                  <a:lnTo>
                    <a:pt y="0" x="152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y="656525" x="2256800"/>
              <a:ext cy="364775" cx="395475"/>
            </a:xfrm>
            <a:custGeom>
              <a:pathLst>
                <a:path w="15819" extrusionOk="0" fill="none" h="14591">
                  <a:moveTo>
                    <a:pt y="0" x="1"/>
                  </a:moveTo>
                  <a:lnTo>
                    <a:pt y="0" x="15819"/>
                  </a:lnTo>
                  <a:lnTo>
                    <a:pt y="14590" x="15819"/>
                  </a:lnTo>
                  <a:lnTo>
                    <a:pt y="14590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36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y="769275" x="2309800"/>
              <a:ext cy="98800" cx="318750"/>
            </a:xfrm>
            <a:custGeom>
              <a:pathLst>
                <a:path w="12750" extrusionOk="0" h="3952">
                  <a:moveTo>
                    <a:pt y="1409" x="3058"/>
                  </a:moveTo>
                  <a:cubicBezTo>
                    <a:pt y="1409" x="3240"/>
                    <a:pt y="1506" x="3385"/>
                    <a:pt y="1699" x="3492"/>
                  </a:cubicBezTo>
                  <a:cubicBezTo>
                    <a:pt y="1893" x="3599"/>
                    <a:pt y="2155" x="3652"/>
                    <a:pt y="2486" x="3652"/>
                  </a:cubicBezTo>
                  <a:cubicBezTo>
                    <a:pt y="2818" x="3652"/>
                    <a:pt y="3081" x="3599"/>
                    <a:pt y="3274" x="3492"/>
                  </a:cubicBezTo>
                  <a:cubicBezTo>
                    <a:pt y="3466" x="3385"/>
                    <a:pt y="3563" x="3240"/>
                    <a:pt y="3563" x="3058"/>
                  </a:cubicBezTo>
                  <a:cubicBezTo>
                    <a:pt y="3563" x="2872"/>
                    <a:pt y="3467" x="2727"/>
                    <a:pt y="3275" x="2621"/>
                  </a:cubicBezTo>
                  <a:cubicBezTo>
                    <a:pt y="3083" x="2514"/>
                    <a:pt y="2820" x="2461"/>
                    <a:pt y="2486" x="2461"/>
                  </a:cubicBezTo>
                  <a:cubicBezTo>
                    <a:pt y="2152" x="2461"/>
                    <a:pt y="1889" x="2515"/>
                    <a:pt y="1697" x="2621"/>
                  </a:cubicBezTo>
                  <a:cubicBezTo>
                    <a:pt y="1505" x="2728"/>
                    <a:pt y="1409" x="2874"/>
                    <a:pt y="1409" x="3058"/>
                  </a:cubicBezTo>
                  <a:close/>
                  <a:moveTo>
                    <a:pt y="1409" x="10880"/>
                  </a:moveTo>
                  <a:cubicBezTo>
                    <a:pt y="1409" x="11062"/>
                    <a:pt y="1506" x="11207"/>
                    <a:pt y="1699" x="11314"/>
                  </a:cubicBezTo>
                  <a:cubicBezTo>
                    <a:pt y="1893" x="11421"/>
                    <a:pt y="2155" x="11474"/>
                    <a:pt y="2486" x="11474"/>
                  </a:cubicBezTo>
                  <a:cubicBezTo>
                    <a:pt y="2818" x="11474"/>
                    <a:pt y="3081" x="11421"/>
                    <a:pt y="3274" x="11314"/>
                  </a:cubicBezTo>
                  <a:cubicBezTo>
                    <a:pt y="3466" x="11207"/>
                    <a:pt y="3563" x="11062"/>
                    <a:pt y="3563" x="10880"/>
                  </a:cubicBezTo>
                  <a:cubicBezTo>
                    <a:pt y="3563" x="10695"/>
                    <a:pt y="3467" x="10549"/>
                    <a:pt y="3275" x="10443"/>
                  </a:cubicBezTo>
                  <a:cubicBezTo>
                    <a:pt y="3083" x="10336"/>
                    <a:pt y="2820" x="10283"/>
                    <a:pt y="2486" x="10283"/>
                  </a:cubicBezTo>
                  <a:cubicBezTo>
                    <a:pt y="2152" x="10283"/>
                    <a:pt y="1889" x="10337"/>
                    <a:pt y="1697" x="10443"/>
                  </a:cubicBezTo>
                  <a:cubicBezTo>
                    <a:pt y="1505" x="10550"/>
                    <a:pt y="1409" x="10696"/>
                    <a:pt y="1409" x="10880"/>
                  </a:cubicBezTo>
                  <a:close/>
                  <a:moveTo>
                    <a:pt y="1020" x="5591"/>
                  </a:moveTo>
                  <a:cubicBezTo>
                    <a:pt y="1020" x="5446"/>
                    <a:pt y="1061" x="5318"/>
                    <a:pt y="1145" x="5206"/>
                  </a:cubicBezTo>
                  <a:cubicBezTo>
                    <a:pt y="1228" x="5095"/>
                    <a:pt y="1353" x="4998"/>
                    <a:pt y="1521" x="4916"/>
                  </a:cubicBezTo>
                  <a:lnTo>
                    <a:pt y="1087" x="4916"/>
                  </a:lnTo>
                  <a:lnTo>
                    <a:pt y="1087" x="4572"/>
                  </a:lnTo>
                  <a:lnTo>
                    <a:pt y="3879" x="4572"/>
                  </a:lnTo>
                  <a:lnTo>
                    <a:pt y="3879" x="4916"/>
                  </a:lnTo>
                  <a:lnTo>
                    <a:pt y="2301" x="4916"/>
                  </a:lnTo>
                  <a:cubicBezTo>
                    <a:pt y="2029" x="4916"/>
                    <a:pt y="1813" x="4970"/>
                    <a:pt y="1656" x="5077"/>
                  </a:cubicBezTo>
                  <a:cubicBezTo>
                    <a:pt y="1498" x="5184"/>
                    <a:pt y="1419" x="5330"/>
                    <a:pt y="1419" x="5515"/>
                  </a:cubicBezTo>
                  <a:cubicBezTo>
                    <a:pt y="1419" x="5669"/>
                    <a:pt y="1484" x="5785"/>
                    <a:pt y="1616" x="5862"/>
                  </a:cubicBezTo>
                  <a:cubicBezTo>
                    <a:pt y="1747" x="5939"/>
                    <a:pt y="1945" x="5977"/>
                    <a:pt y="2209" x="5977"/>
                  </a:cubicBezTo>
                  <a:lnTo>
                    <a:pt y="3879" x="5977"/>
                  </a:lnTo>
                  <a:lnTo>
                    <a:pt y="3879" x="6320"/>
                  </a:lnTo>
                  <a:lnTo>
                    <a:pt y="2194" x="6320"/>
                  </a:lnTo>
                  <a:cubicBezTo>
                    <a:pt y="1808" x="6320"/>
                    <a:pt y="1516" x="6259"/>
                    <a:pt y="1318" x="6136"/>
                  </a:cubicBezTo>
                  <a:cubicBezTo>
                    <a:pt y="1119" x="6013"/>
                    <a:pt y="1020" x="5831"/>
                    <a:pt y="1020" x="5591"/>
                  </a:cubicBezTo>
                  <a:close/>
                  <a:moveTo>
                    <a:pt y="294" x="6999"/>
                  </a:moveTo>
                  <a:lnTo>
                    <a:pt y="1087" x="6999"/>
                  </a:lnTo>
                  <a:lnTo>
                    <a:pt y="1087" x="6747"/>
                  </a:lnTo>
                  <a:lnTo>
                    <a:pt y="1444" x="6747"/>
                  </a:lnTo>
                  <a:lnTo>
                    <a:pt y="1444" x="6999"/>
                  </a:lnTo>
                  <a:lnTo>
                    <a:pt y="2959" x="6999"/>
                  </a:lnTo>
                  <a:cubicBezTo>
                    <a:pt y="3309" x="6999"/>
                    <a:pt y="3549" x="7049"/>
                    <a:pt y="3681" x="7150"/>
                  </a:cubicBezTo>
                  <a:cubicBezTo>
                    <a:pt y="3813" x="7251"/>
                    <a:pt y="3879" x="7433"/>
                    <a:pt y="3879" x="7698"/>
                  </a:cubicBezTo>
                  <a:lnTo>
                    <a:pt y="3879" x="8050"/>
                  </a:lnTo>
                  <a:lnTo>
                    <a:pt y="3496" x="8050"/>
                  </a:lnTo>
                  <a:lnTo>
                    <a:pt y="3496" x="7698"/>
                  </a:lnTo>
                  <a:cubicBezTo>
                    <a:pt y="3496" x="7555"/>
                    <a:pt y="3463" x="7460"/>
                    <a:pt y="3398" x="7414"/>
                  </a:cubicBezTo>
                  <a:cubicBezTo>
                    <a:pt y="3333" x="7367"/>
                    <a:pt y="3187" x="7344"/>
                    <a:pt y="2959" x="7344"/>
                  </a:cubicBezTo>
                  <a:lnTo>
                    <a:pt y="1444" x="7344"/>
                  </a:lnTo>
                  <a:lnTo>
                    <a:pt y="1444" x="8050"/>
                  </a:lnTo>
                  <a:lnTo>
                    <a:pt y="1087" x="8050"/>
                  </a:lnTo>
                  <a:lnTo>
                    <a:pt y="1087" x="7344"/>
                  </a:lnTo>
                  <a:lnTo>
                    <a:pt y="294" x="7344"/>
                  </a:lnTo>
                  <a:close/>
                  <a:moveTo>
                    <a:pt y="1020" x="9536"/>
                  </a:moveTo>
                  <a:cubicBezTo>
                    <a:pt y="1020" x="9371"/>
                    <a:pt y="1061" x="9231"/>
                    <a:pt y="1143" x="9115"/>
                  </a:cubicBezTo>
                  <a:cubicBezTo>
                    <a:pt y="1226" x="8999"/>
                    <a:pt y="1351" x="8906"/>
                    <a:pt y="1521" x="8833"/>
                  </a:cubicBezTo>
                  <a:lnTo>
                    <a:pt y="1087" x="8833"/>
                  </a:lnTo>
                  <a:lnTo>
                    <a:pt y="1087" x="8489"/>
                  </a:lnTo>
                  <a:lnTo>
                    <a:pt y="3879" x="8489"/>
                  </a:lnTo>
                  <a:lnTo>
                    <a:pt y="3879" x="8833"/>
                  </a:lnTo>
                  <a:lnTo>
                    <a:pt y="2409" x="8833"/>
                  </a:lnTo>
                  <a:cubicBezTo>
                    <a:pt y="2093" x="8833"/>
                    <a:pt y="1850" x="8885"/>
                    <a:pt y="1682" x="8989"/>
                  </a:cubicBezTo>
                  <a:cubicBezTo>
                    <a:pt y="1513" x="9093"/>
                    <a:pt y="1429" x="9242"/>
                    <a:pt y="1429" x="9436"/>
                  </a:cubicBezTo>
                  <a:cubicBezTo>
                    <a:pt y="1429" x="9490"/>
                    <a:pt y="1436" x="9540"/>
                    <a:pt y="1450" x="9586"/>
                  </a:cubicBezTo>
                  <a:cubicBezTo>
                    <a:pt y="1464" x="9631"/>
                    <a:pt y="1486" x="9673"/>
                    <a:pt y="1516" x="9711"/>
                  </a:cubicBezTo>
                  <a:lnTo>
                    <a:pt y="1045" x="9710"/>
                  </a:lnTo>
                  <a:cubicBezTo>
                    <a:pt y="1036" x="9675"/>
                    <a:pt y="1030" x="9643"/>
                    <a:pt y="1026" x="9615"/>
                  </a:cubicBezTo>
                  <a:cubicBezTo>
                    <a:pt y="1022" x="9586"/>
                    <a:pt y="1020" x="9560"/>
                    <a:pt y="1020" x="9536"/>
                  </a:cubicBezTo>
                  <a:close/>
                  <a:moveTo>
                    <a:pt y="0" x="12407"/>
                  </a:moveTo>
                  <a:lnTo>
                    <a:pt y="3879" x="12407"/>
                  </a:lnTo>
                  <a:lnTo>
                    <a:pt y="3879" x="12750"/>
                  </a:lnTo>
                  <a:lnTo>
                    <a:pt y="0" x="12750"/>
                  </a:lnTo>
                  <a:close/>
                  <a:moveTo>
                    <a:pt y="1020" x="1050"/>
                  </a:moveTo>
                  <a:cubicBezTo>
                    <a:pt y="1020" x="724"/>
                    <a:pt y="1150" x="468"/>
                    <a:pt y="1411" x="281"/>
                  </a:cubicBezTo>
                  <a:cubicBezTo>
                    <a:pt y="1672" x="94"/>
                    <a:pt y="2030" x="0"/>
                    <a:pt y="2486" x="0"/>
                  </a:cubicBezTo>
                  <a:cubicBezTo>
                    <a:pt y="2935" x="0"/>
                    <a:pt y="3291" x="93"/>
                    <a:pt y="3555" x="278"/>
                  </a:cubicBezTo>
                  <a:cubicBezTo>
                    <a:pt y="3820" x="463"/>
                    <a:pt y="3952" x="713"/>
                    <a:pt y="3952" x="1028"/>
                  </a:cubicBezTo>
                  <a:cubicBezTo>
                    <a:pt y="3952" x="1143"/>
                    <a:pt y="3937" x="1252"/>
                    <a:pt y="3907" x="1355"/>
                  </a:cubicBezTo>
                  <a:cubicBezTo>
                    <a:pt y="3877" x="1457"/>
                    <a:pt y="3832" x="1556"/>
                    <a:pt y="3772" x="1652"/>
                  </a:cubicBezTo>
                  <a:lnTo>
                    <a:pt y="3348" x="1652"/>
                  </a:lnTo>
                  <a:cubicBezTo>
                    <a:pt y="3420" x="1555"/>
                    <a:pt y="3473" x="1458"/>
                    <a:pt y="3509" x="1360"/>
                  </a:cubicBezTo>
                  <a:cubicBezTo>
                    <a:pt y="3545" x="1263"/>
                    <a:pt y="3563" x="1164"/>
                    <a:pt y="3563" x="1065"/>
                  </a:cubicBezTo>
                  <a:cubicBezTo>
                    <a:pt y="3563" x="842"/>
                    <a:pt y="3469" x="670"/>
                    <a:pt y="3280" x="547"/>
                  </a:cubicBezTo>
                  <a:cubicBezTo>
                    <a:pt y="3091" x="424"/>
                    <a:pt y="2827" x="362"/>
                    <a:pt y="2486" x="362"/>
                  </a:cubicBezTo>
                  <a:cubicBezTo>
                    <a:pt y="2145" x="362"/>
                    <a:pt y="1880" x="424"/>
                    <a:pt y="1692" x="547"/>
                  </a:cubicBezTo>
                  <a:cubicBezTo>
                    <a:pt y="1503" x="670"/>
                    <a:pt y="1409" x="842"/>
                    <a:pt y="1409" x="1065"/>
                  </a:cubicBezTo>
                  <a:cubicBezTo>
                    <a:pt y="1409" x="1164"/>
                    <a:pt y="1427" x="1263"/>
                    <a:pt y="1462" x="1360"/>
                  </a:cubicBezTo>
                  <a:cubicBezTo>
                    <a:pt y="1498" x="1458"/>
                    <a:pt y="1552" x="1555"/>
                    <a:pt y="1623" x="1652"/>
                  </a:cubicBezTo>
                  <a:lnTo>
                    <a:pt y="1194" x="1652"/>
                  </a:lnTo>
                  <a:cubicBezTo>
                    <a:pt y="1136" x="1558"/>
                    <a:pt y="1093" x="1460"/>
                    <a:pt y="1063" x="1359"/>
                  </a:cubicBezTo>
                  <a:cubicBezTo>
                    <a:pt y="1034" x="1259"/>
                    <a:pt y="1020" x="1156"/>
                    <a:pt y="1020" x="1050"/>
                  </a:cubicBezTo>
                  <a:close/>
                  <a:moveTo>
                    <a:pt y="1020" x="3058"/>
                  </a:moveTo>
                  <a:cubicBezTo>
                    <a:pt y="1020" x="2758"/>
                    <a:pt y="1149" x="2524"/>
                    <a:pt y="1409" x="2354"/>
                  </a:cubicBezTo>
                  <a:cubicBezTo>
                    <a:pt y="1668" x="2184"/>
                    <a:pt y="2027" x="2099"/>
                    <a:pt y="2486" x="2099"/>
                  </a:cubicBezTo>
                  <a:cubicBezTo>
                    <a:pt y="2943" x="2099"/>
                    <a:pt y="3301" x="2184"/>
                    <a:pt y="3562" x="2354"/>
                  </a:cubicBezTo>
                  <a:cubicBezTo>
                    <a:pt y="3822" x="2524"/>
                    <a:pt y="3952" x="2758"/>
                    <a:pt y="3952" x="3058"/>
                  </a:cubicBezTo>
                  <a:cubicBezTo>
                    <a:pt y="3952" x="3356"/>
                    <a:pt y="3822" x="3590"/>
                    <a:pt y="3562" x="3760"/>
                  </a:cubicBezTo>
                  <a:cubicBezTo>
                    <a:pt y="3301" x="3931"/>
                    <a:pt y="2943" x="4016"/>
                    <a:pt y="2486" x="4016"/>
                  </a:cubicBezTo>
                  <a:cubicBezTo>
                    <a:pt y="2027" x="4016"/>
                    <a:pt y="1668" x="3931"/>
                    <a:pt y="1409" x="3760"/>
                  </a:cubicBezTo>
                  <a:cubicBezTo>
                    <a:pt y="1149" x="3590"/>
                    <a:pt y="1020" x="3356"/>
                    <a:pt y="1020" x="3058"/>
                  </a:cubicBezTo>
                  <a:close/>
                  <a:moveTo>
                    <a:pt y="1020" x="10880"/>
                  </a:moveTo>
                  <a:cubicBezTo>
                    <a:pt y="1020" x="10580"/>
                    <a:pt y="1149" x="10346"/>
                    <a:pt y="1409" x="10176"/>
                  </a:cubicBezTo>
                  <a:cubicBezTo>
                    <a:pt y="1668" x="10006"/>
                    <a:pt y="2027" x="9921"/>
                    <a:pt y="2486" x="9921"/>
                  </a:cubicBezTo>
                  <a:cubicBezTo>
                    <a:pt y="2943" x="9921"/>
                    <a:pt y="3301" x="10006"/>
                    <a:pt y="3562" x="10176"/>
                  </a:cubicBezTo>
                  <a:cubicBezTo>
                    <a:pt y="3822" x="10346"/>
                    <a:pt y="3952" x="10580"/>
                    <a:pt y="3952" x="10880"/>
                  </a:cubicBezTo>
                  <a:cubicBezTo>
                    <a:pt y="3952" x="11178"/>
                    <a:pt y="3822" x="11412"/>
                    <a:pt y="3562" x="11582"/>
                  </a:cubicBezTo>
                  <a:cubicBezTo>
                    <a:pt y="3301" x="11753"/>
                    <a:pt y="2943" x="11838"/>
                    <a:pt y="2486" x="11838"/>
                  </a:cubicBezTo>
                  <a:cubicBezTo>
                    <a:pt y="2027" x="11838"/>
                    <a:pt y="1668" x="11753"/>
                    <a:pt y="1409" x="11582"/>
                  </a:cubicBezTo>
                  <a:cubicBezTo>
                    <a:pt y="1149" x="11412"/>
                    <a:pt y="1020" x="11178"/>
                    <a:pt y="1020" x="108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37" name="Shape 123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41" name="Shape 1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2" name="Shape 1242"/>
          <p:cNvSpPr txBox="1"/>
          <p:nvPr>
            <p:ph type="title"/>
          </p:nvPr>
        </p:nvSpPr>
        <p:spPr>
          <a:xfrm>
            <a:off y="331787" x="2620961"/>
            <a:ext cy="600075" cx="38989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Transaction Flow</a:t>
            </a:r>
          </a:p>
        </p:txBody>
      </p:sp>
      <p:sp>
        <p:nvSpPr>
          <p:cNvPr id="1243" name="Shape 1243"/>
          <p:cNvSpPr/>
          <p:nvPr/>
        </p:nvSpPr>
        <p:spPr>
          <a:xfrm>
            <a:off y="1328737" x="2311400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y="1316037" x="2298700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y="1760536" x="2970211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y="1747836" x="2957511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y="2203450" x="3640137"/>
            <a:ext cy="506412" cx="4317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y="2190750" x="3627437"/>
            <a:ext cy="531811" cx="457200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y="1847850" x="4362450"/>
            <a:ext cy="506412" cx="4317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y="1835150" x="4349750"/>
            <a:ext cy="531811" cx="457200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y="1493837" x="5084762"/>
            <a:ext cy="506412" cx="4317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y="1481137" x="5072062"/>
            <a:ext cy="531811" cx="457200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>
            <a:off y="1303337" x="5832475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y="1290637" x="5819775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y="2608261" x="4489450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y="2595561" x="4476750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7" name="Shape 1257"/>
          <p:cNvSpPr/>
          <p:nvPr/>
        </p:nvSpPr>
        <p:spPr>
          <a:xfrm>
            <a:off y="2330450" x="5326062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8" name="Shape 1258"/>
          <p:cNvSpPr/>
          <p:nvPr/>
        </p:nvSpPr>
        <p:spPr>
          <a:xfrm>
            <a:off y="2317750" x="5313362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9" name="Shape 1259"/>
          <p:cNvSpPr/>
          <p:nvPr/>
        </p:nvSpPr>
        <p:spPr>
          <a:xfrm>
            <a:off y="3114675" x="5186362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y="3101975" x="5173662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y="2862261" x="6048375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2" name="Shape 1262"/>
          <p:cNvSpPr/>
          <p:nvPr/>
        </p:nvSpPr>
        <p:spPr>
          <a:xfrm>
            <a:off y="2849561" x="6035675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3" name="Shape 1263"/>
          <p:cNvSpPr/>
          <p:nvPr/>
        </p:nvSpPr>
        <p:spPr>
          <a:xfrm>
            <a:off y="3013075" x="3805237"/>
            <a:ext cy="506412" cx="4317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y="3000375" x="3792537"/>
            <a:ext cy="531811" cx="457200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y="4533900" x="3983037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y="4521200" x="3970337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y="3722687" x="3881437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y="3709987" x="3868737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y="3267075" x="3108325"/>
            <a:ext cy="506412" cx="4317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y="3254375" x="3095625"/>
            <a:ext cy="531811" cx="457200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y="3951287" x="2703511"/>
            <a:ext cy="506412" cx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y="3938587" x="2690811"/>
            <a:ext cy="531811" cx="4556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73" name="Shape 1273"/>
          <p:cNvGrpSpPr/>
          <p:nvPr/>
        </p:nvGrpSpPr>
        <p:grpSpPr>
          <a:xfrm>
            <a:off y="1316037" x="2057400"/>
            <a:ext cy="127000" cx="266700"/>
            <a:chOff y="1316037" x="2057400"/>
            <a:chExt cy="127000" cx="266700"/>
          </a:xfrm>
        </p:grpSpPr>
        <p:sp>
          <p:nvSpPr>
            <p:cNvPr id="1274" name="Shape 1274"/>
            <p:cNvSpPr/>
            <p:nvPr/>
          </p:nvSpPr>
          <p:spPr>
            <a:xfrm>
              <a:off y="1341437" x="2171700"/>
              <a:ext cy="101600" cx="152400"/>
            </a:xfrm>
            <a:custGeom>
              <a:pathLst>
                <a:path w="96" extrusionOk="0" h="64">
                  <a:moveTo>
                    <a:pt y="64" x="96"/>
                  </a:moveTo>
                  <a:lnTo>
                    <a:pt y="48" x="0"/>
                  </a:lnTo>
                  <a:lnTo>
                    <a:pt y="24" x="8"/>
                  </a:lnTo>
                  <a:lnTo>
                    <a:pt y="0" x="16"/>
                  </a:lnTo>
                  <a:lnTo>
                    <a:pt y="64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75" name="Shape 1275"/>
            <p:cNvCxnSpPr/>
            <p:nvPr/>
          </p:nvCxnSpPr>
          <p:spPr>
            <a:xfrm>
              <a:off y="1316037" x="2057400"/>
              <a:ext cy="63500" cx="127000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276" name="Shape 1276"/>
          <p:cNvGrpSpPr/>
          <p:nvPr/>
        </p:nvGrpSpPr>
        <p:grpSpPr>
          <a:xfrm>
            <a:off y="1697036" x="2728911"/>
            <a:ext cy="176211" cx="265112"/>
            <a:chOff y="1697036" x="2728911"/>
            <a:chExt cy="176211" cx="265112"/>
          </a:xfrm>
        </p:grpSpPr>
        <p:sp>
          <p:nvSpPr>
            <p:cNvPr id="1277" name="Shape 1277"/>
            <p:cNvSpPr/>
            <p:nvPr/>
          </p:nvSpPr>
          <p:spPr>
            <a:xfrm>
              <a:off y="1760536" x="2843211"/>
              <a:ext cy="112711" cx="150812"/>
            </a:xfrm>
            <a:custGeom>
              <a:pathLst>
                <a:path w="95" extrusionOk="0" h="71">
                  <a:moveTo>
                    <a:pt y="71" x="95"/>
                  </a:moveTo>
                  <a:lnTo>
                    <a:pt y="39" x="0"/>
                  </a:lnTo>
                  <a:lnTo>
                    <a:pt y="16" x="16"/>
                  </a:lnTo>
                  <a:lnTo>
                    <a:pt y="0" x="32"/>
                  </a:lnTo>
                  <a:lnTo>
                    <a:pt y="71" x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Shape 1278"/>
            <p:cNvCxnSpPr/>
            <p:nvPr/>
          </p:nvCxnSpPr>
          <p:spPr>
            <a:xfrm>
              <a:off y="1697036" x="2728911"/>
              <a:ext cy="88900" cx="1396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279" name="Shape 1279"/>
          <p:cNvGrpSpPr/>
          <p:nvPr/>
        </p:nvGrpSpPr>
        <p:grpSpPr>
          <a:xfrm>
            <a:off y="2139950" x="3375025"/>
            <a:ext cy="203200" cx="277812"/>
            <a:chOff y="2139950" x="3375025"/>
            <a:chExt cy="203200" cx="277812"/>
          </a:xfrm>
        </p:grpSpPr>
        <p:sp>
          <p:nvSpPr>
            <p:cNvPr id="1280" name="Shape 1280"/>
            <p:cNvSpPr/>
            <p:nvPr/>
          </p:nvSpPr>
          <p:spPr>
            <a:xfrm>
              <a:off y="2228850" x="3514725"/>
              <a:ext cy="114300" cx="138112"/>
            </a:xfrm>
            <a:custGeom>
              <a:pathLst>
                <a:path w="87" extrusionOk="0" h="72">
                  <a:moveTo>
                    <a:pt y="72" x="87"/>
                  </a:moveTo>
                  <a:lnTo>
                    <a:pt y="32" x="0"/>
                  </a:lnTo>
                  <a:lnTo>
                    <a:pt y="16" x="8"/>
                  </a:lnTo>
                  <a:lnTo>
                    <a:pt y="0" x="24"/>
                  </a:lnTo>
                  <a:lnTo>
                    <a:pt y="72" x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81" name="Shape 1281"/>
            <p:cNvCxnSpPr/>
            <p:nvPr/>
          </p:nvCxnSpPr>
          <p:spPr>
            <a:xfrm>
              <a:off y="2139950" x="3375025"/>
              <a:ext cy="114300" cx="1523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282" name="Shape 1282"/>
          <p:cNvGrpSpPr/>
          <p:nvPr/>
        </p:nvGrpSpPr>
        <p:grpSpPr>
          <a:xfrm>
            <a:off y="2228850" x="4046537"/>
            <a:ext cy="101600" cx="328612"/>
            <a:chOff y="2228850" x="4046537"/>
            <a:chExt cy="101600" cx="328612"/>
          </a:xfrm>
        </p:grpSpPr>
        <p:sp>
          <p:nvSpPr>
            <p:cNvPr id="1283" name="Shape 1283"/>
            <p:cNvSpPr/>
            <p:nvPr/>
          </p:nvSpPr>
          <p:spPr>
            <a:xfrm>
              <a:off y="2228850" x="4224337"/>
              <a:ext cy="76200" cx="150812"/>
            </a:xfrm>
            <a:custGeom>
              <a:pathLst>
                <a:path w="95" extrusionOk="0" h="48">
                  <a:moveTo>
                    <a:pt y="0" x="95"/>
                  </a:moveTo>
                  <a:lnTo>
                    <a:pt y="48" x="8"/>
                  </a:lnTo>
                  <a:lnTo>
                    <a:pt y="32" x="8"/>
                  </a:lnTo>
                  <a:lnTo>
                    <a:pt y="8" x="0"/>
                  </a:lnTo>
                  <a:lnTo>
                    <a:pt y="0" x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84" name="Shape 1284"/>
            <p:cNvCxnSpPr/>
            <p:nvPr/>
          </p:nvCxnSpPr>
          <p:spPr>
            <a:xfrm rot="10800000" flipH="1">
              <a:off y="2279650" x="4046537"/>
              <a:ext cy="50799" cx="190500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285" name="Shape 1285"/>
          <p:cNvGrpSpPr/>
          <p:nvPr/>
        </p:nvGrpSpPr>
        <p:grpSpPr>
          <a:xfrm>
            <a:off y="1747836" x="3983037"/>
            <a:ext cy="227013" cx="404812"/>
            <a:chOff y="1747836" x="3983037"/>
            <a:chExt cy="227013" cx="404812"/>
          </a:xfrm>
        </p:grpSpPr>
        <p:sp>
          <p:nvSpPr>
            <p:cNvPr id="1286" name="Shape 1286"/>
            <p:cNvSpPr/>
            <p:nvPr/>
          </p:nvSpPr>
          <p:spPr>
            <a:xfrm>
              <a:off y="1873250" x="4237037"/>
              <a:ext cy="101600" cx="150812"/>
            </a:xfrm>
            <a:custGeom>
              <a:pathLst>
                <a:path w="95" extrusionOk="0" h="64">
                  <a:moveTo>
                    <a:pt y="64" x="95"/>
                  </a:moveTo>
                  <a:lnTo>
                    <a:pt y="40" x="0"/>
                  </a:lnTo>
                  <a:lnTo>
                    <a:pt y="16" x="15"/>
                  </a:lnTo>
                  <a:lnTo>
                    <a:pt y="0" x="23"/>
                  </a:lnTo>
                  <a:lnTo>
                    <a:pt y="64" x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87" name="Shape 1287"/>
            <p:cNvCxnSpPr/>
            <p:nvPr/>
          </p:nvCxnSpPr>
          <p:spPr>
            <a:xfrm>
              <a:off y="1747836" x="3983037"/>
              <a:ext cy="150811" cx="277811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288" name="Shape 1288"/>
          <p:cNvGrpSpPr/>
          <p:nvPr/>
        </p:nvGrpSpPr>
        <p:grpSpPr>
          <a:xfrm>
            <a:off y="1847850" x="4768850"/>
            <a:ext cy="139700" cx="315912"/>
            <a:chOff y="1847850" x="4768850"/>
            <a:chExt cy="139700" cx="315912"/>
          </a:xfrm>
        </p:grpSpPr>
        <p:sp>
          <p:nvSpPr>
            <p:cNvPr id="1289" name="Shape 1289"/>
            <p:cNvSpPr/>
            <p:nvPr/>
          </p:nvSpPr>
          <p:spPr>
            <a:xfrm>
              <a:off y="1847850" x="4932362"/>
              <a:ext cy="101600" cx="152400"/>
            </a:xfrm>
            <a:custGeom>
              <a:pathLst>
                <a:path w="96" extrusionOk="0" h="64">
                  <a:moveTo>
                    <a:pt y="0" x="96"/>
                  </a:moveTo>
                  <a:lnTo>
                    <a:pt y="64" x="16"/>
                  </a:lnTo>
                  <a:lnTo>
                    <a:pt y="40" x="8"/>
                  </a:lnTo>
                  <a:lnTo>
                    <a:pt y="16" x="0"/>
                  </a:lnTo>
                  <a:lnTo>
                    <a:pt y="0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90" name="Shape 1290"/>
            <p:cNvCxnSpPr/>
            <p:nvPr/>
          </p:nvCxnSpPr>
          <p:spPr>
            <a:xfrm rot="10800000" flipH="1">
              <a:off y="1911350" x="4768850"/>
              <a:ext cy="76199" cx="176212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291" name="Shape 1291"/>
          <p:cNvGrpSpPr/>
          <p:nvPr/>
        </p:nvGrpSpPr>
        <p:grpSpPr>
          <a:xfrm>
            <a:off y="1620837" x="5503862"/>
            <a:ext cy="76200" cx="315912"/>
            <a:chOff y="1620837" x="5503862"/>
            <a:chExt cy="76200" cx="315912"/>
          </a:xfrm>
        </p:grpSpPr>
        <p:sp>
          <p:nvSpPr>
            <p:cNvPr id="1292" name="Shape 1292"/>
            <p:cNvSpPr/>
            <p:nvPr/>
          </p:nvSpPr>
          <p:spPr>
            <a:xfrm>
              <a:off y="1620837" x="5667375"/>
              <a:ext cy="76200" cx="152400"/>
            </a:xfrm>
            <a:custGeom>
              <a:pathLst>
                <a:path w="96" extrusionOk="0" h="48">
                  <a:moveTo>
                    <a:pt y="8" x="96"/>
                  </a:moveTo>
                  <a:lnTo>
                    <a:pt y="48" x="8"/>
                  </a:lnTo>
                  <a:lnTo>
                    <a:pt y="24" x="0"/>
                  </a:lnTo>
                  <a:lnTo>
                    <a:pt y="0" x="0"/>
                  </a:lnTo>
                  <a:lnTo>
                    <a:pt y="8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Shape 1293"/>
            <p:cNvCxnSpPr/>
            <p:nvPr/>
          </p:nvCxnSpPr>
          <p:spPr>
            <a:xfrm rot="10800000" flipH="1">
              <a:off y="1658936" x="5503862"/>
              <a:ext cy="25399" cx="163511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294" name="Shape 1294"/>
          <p:cNvGrpSpPr/>
          <p:nvPr/>
        </p:nvGrpSpPr>
        <p:grpSpPr>
          <a:xfrm>
            <a:off y="1455737" x="6275387"/>
            <a:ext cy="76200" cx="419100"/>
            <a:chOff y="1455737" x="6275387"/>
            <a:chExt cy="76200" cx="419100"/>
          </a:xfrm>
        </p:grpSpPr>
        <p:sp>
          <p:nvSpPr>
            <p:cNvPr id="1295" name="Shape 1295"/>
            <p:cNvSpPr/>
            <p:nvPr/>
          </p:nvSpPr>
          <p:spPr>
            <a:xfrm>
              <a:off y="1455737" x="6542087"/>
              <a:ext cy="76200" cx="152400"/>
            </a:xfrm>
            <a:custGeom>
              <a:pathLst>
                <a:path w="96" extrusionOk="0" h="48">
                  <a:moveTo>
                    <a:pt y="16" x="96"/>
                  </a:moveTo>
                  <a:lnTo>
                    <a:pt y="48" x="0"/>
                  </a:lnTo>
                  <a:lnTo>
                    <a:pt y="24" x="0"/>
                  </a:lnTo>
                  <a:lnTo>
                    <a:pt y="0" x="0"/>
                  </a:lnTo>
                  <a:lnTo>
                    <a:pt y="16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96" name="Shape 1296"/>
            <p:cNvCxnSpPr/>
            <p:nvPr/>
          </p:nvCxnSpPr>
          <p:spPr>
            <a:xfrm rot="10800000" flipH="1">
              <a:off y="1493837" x="6275387"/>
              <a:ext cy="38099" cx="2666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297" name="Shape 1297"/>
          <p:cNvGrpSpPr/>
          <p:nvPr/>
        </p:nvGrpSpPr>
        <p:grpSpPr>
          <a:xfrm>
            <a:off y="2519361" x="4059237"/>
            <a:ext cy="177800" cx="455612"/>
            <a:chOff y="2519361" x="4059237"/>
            <a:chExt cy="177800" cx="455612"/>
          </a:xfrm>
        </p:grpSpPr>
        <p:sp>
          <p:nvSpPr>
            <p:cNvPr id="1298" name="Shape 1298"/>
            <p:cNvSpPr/>
            <p:nvPr/>
          </p:nvSpPr>
          <p:spPr>
            <a:xfrm>
              <a:off y="2608261" x="4362450"/>
              <a:ext cy="88900" cx="152400"/>
            </a:xfrm>
            <a:custGeom>
              <a:pathLst>
                <a:path w="96" extrusionOk="0" h="56">
                  <a:moveTo>
                    <a:pt y="56" x="96"/>
                  </a:moveTo>
                  <a:lnTo>
                    <a:pt y="40" x="0"/>
                  </a:lnTo>
                  <a:lnTo>
                    <a:pt y="24" x="8"/>
                  </a:lnTo>
                  <a:lnTo>
                    <a:pt y="0" x="16"/>
                  </a:lnTo>
                  <a:lnTo>
                    <a:pt y="56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99" name="Shape 1299"/>
            <p:cNvCxnSpPr/>
            <p:nvPr/>
          </p:nvCxnSpPr>
          <p:spPr>
            <a:xfrm>
              <a:off y="2519361" x="4059237"/>
              <a:ext cy="127000" cx="315912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00" name="Shape 1300"/>
          <p:cNvGrpSpPr/>
          <p:nvPr/>
        </p:nvGrpSpPr>
        <p:grpSpPr>
          <a:xfrm>
            <a:off y="3114675" x="4641850"/>
            <a:ext cy="379412" cx="76200"/>
            <a:chOff y="3114675" x="4641850"/>
            <a:chExt cy="379412" cx="76200"/>
          </a:xfrm>
        </p:grpSpPr>
        <p:sp>
          <p:nvSpPr>
            <p:cNvPr id="1301" name="Shape 1301"/>
            <p:cNvSpPr/>
            <p:nvPr/>
          </p:nvSpPr>
          <p:spPr>
            <a:xfrm>
              <a:off y="3114675" x="4641850"/>
              <a:ext cy="152400" cx="76200"/>
            </a:xfrm>
            <a:custGeom>
              <a:pathLst>
                <a:path w="48" extrusionOk="0" h="96">
                  <a:moveTo>
                    <a:pt y="0" x="24"/>
                  </a:moveTo>
                  <a:lnTo>
                    <a:pt y="96" x="48"/>
                  </a:lnTo>
                  <a:lnTo>
                    <a:pt y="96" x="24"/>
                  </a:lnTo>
                  <a:lnTo>
                    <a:pt y="96" x="0"/>
                  </a:lnTo>
                  <a:lnTo>
                    <a:pt y="0" x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02" name="Shape 1302"/>
            <p:cNvCxnSpPr/>
            <p:nvPr/>
          </p:nvCxnSpPr>
          <p:spPr>
            <a:xfrm rot="10800000" flipH="1">
              <a:off y="3267075" x="4667250"/>
              <a:ext cy="227012" cx="126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03" name="Shape 1303"/>
          <p:cNvGrpSpPr/>
          <p:nvPr/>
        </p:nvGrpSpPr>
        <p:grpSpPr>
          <a:xfrm>
            <a:off y="2684461" x="4919662"/>
            <a:ext cy="101600" cx="393700"/>
            <a:chOff y="2684461" x="4919662"/>
            <a:chExt cy="101600" cx="393700"/>
          </a:xfrm>
        </p:grpSpPr>
        <p:sp>
          <p:nvSpPr>
            <p:cNvPr id="1304" name="Shape 1304"/>
            <p:cNvSpPr/>
            <p:nvPr/>
          </p:nvSpPr>
          <p:spPr>
            <a:xfrm>
              <a:off y="2684461" x="5160962"/>
              <a:ext cy="76200" cx="152400"/>
            </a:xfrm>
            <a:custGeom>
              <a:pathLst>
                <a:path w="96" extrusionOk="0" h="48">
                  <a:moveTo>
                    <a:pt y="0" x="96"/>
                  </a:moveTo>
                  <a:lnTo>
                    <a:pt y="48" x="8"/>
                  </a:lnTo>
                  <a:lnTo>
                    <a:pt y="24" x="0"/>
                  </a:lnTo>
                  <a:lnTo>
                    <a:pt y="0" x="0"/>
                  </a:lnTo>
                  <a:lnTo>
                    <a:pt y="0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05" name="Shape 1305"/>
            <p:cNvCxnSpPr/>
            <p:nvPr/>
          </p:nvCxnSpPr>
          <p:spPr>
            <a:xfrm rot="10800000" flipH="1">
              <a:off y="2722561" x="4919662"/>
              <a:ext cy="63500" cx="2412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06" name="Shape 1306"/>
          <p:cNvGrpSpPr/>
          <p:nvPr/>
        </p:nvGrpSpPr>
        <p:grpSpPr>
          <a:xfrm>
            <a:off y="2671761" x="5756275"/>
            <a:ext cy="303212" cx="292100"/>
            <a:chOff y="2671761" x="5756275"/>
            <a:chExt cy="303212" cx="292100"/>
          </a:xfrm>
        </p:grpSpPr>
        <p:sp>
          <p:nvSpPr>
            <p:cNvPr id="1307" name="Shape 1307"/>
            <p:cNvSpPr/>
            <p:nvPr/>
          </p:nvSpPr>
          <p:spPr>
            <a:xfrm>
              <a:off y="2836861" x="5921375"/>
              <a:ext cy="138112" cx="127000"/>
            </a:xfrm>
            <a:custGeom>
              <a:pathLst>
                <a:path w="80" extrusionOk="0" h="87">
                  <a:moveTo>
                    <a:pt y="87" x="80"/>
                  </a:moveTo>
                  <a:lnTo>
                    <a:pt y="32" x="0"/>
                  </a:lnTo>
                  <a:lnTo>
                    <a:pt y="16" x="16"/>
                  </a:lnTo>
                  <a:lnTo>
                    <a:pt y="0" x="32"/>
                  </a:lnTo>
                  <a:lnTo>
                    <a:pt y="87" x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08" name="Shape 1308"/>
            <p:cNvCxnSpPr/>
            <p:nvPr/>
          </p:nvCxnSpPr>
          <p:spPr>
            <a:xfrm>
              <a:off y="2671761" x="5756275"/>
              <a:ext cy="190500" cx="190500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09" name="Shape 1309"/>
          <p:cNvGrpSpPr/>
          <p:nvPr/>
        </p:nvGrpSpPr>
        <p:grpSpPr>
          <a:xfrm>
            <a:off y="3152775" x="6465887"/>
            <a:ext cy="76200" cx="417511"/>
            <a:chOff y="3152775" x="6465887"/>
            <a:chExt cy="76200" cx="417511"/>
          </a:xfrm>
        </p:grpSpPr>
        <p:sp>
          <p:nvSpPr>
            <p:cNvPr id="1310" name="Shape 1310"/>
            <p:cNvSpPr/>
            <p:nvPr/>
          </p:nvSpPr>
          <p:spPr>
            <a:xfrm>
              <a:off y="3152775" x="6732586"/>
              <a:ext cy="76200" cx="150812"/>
            </a:xfrm>
            <a:custGeom>
              <a:pathLst>
                <a:path w="95" extrusionOk="0" h="48">
                  <a:moveTo>
                    <a:pt y="24" x="95"/>
                  </a:moveTo>
                  <a:lnTo>
                    <a:pt y="48" x="0"/>
                  </a:lnTo>
                  <a:lnTo>
                    <a:pt y="24" x="0"/>
                  </a:lnTo>
                  <a:lnTo>
                    <a:pt y="0" x="0"/>
                  </a:lnTo>
                  <a:lnTo>
                    <a:pt y="24" x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11" name="Shape 1311"/>
            <p:cNvCxnSpPr/>
            <p:nvPr/>
          </p:nvCxnSpPr>
          <p:spPr>
            <a:xfrm>
              <a:off y="3190875" x="6465887"/>
              <a:ext cy="1587" cx="2666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12" name="Shape 1312"/>
          <p:cNvGrpSpPr/>
          <p:nvPr/>
        </p:nvGrpSpPr>
        <p:grpSpPr>
          <a:xfrm>
            <a:off y="3025775" x="4857750"/>
            <a:ext cy="203200" cx="366712"/>
            <a:chOff y="3025775" x="4857750"/>
            <a:chExt cy="203200" cx="366712"/>
          </a:xfrm>
        </p:grpSpPr>
        <p:sp>
          <p:nvSpPr>
            <p:cNvPr id="1313" name="Shape 1313"/>
            <p:cNvSpPr/>
            <p:nvPr/>
          </p:nvSpPr>
          <p:spPr>
            <a:xfrm>
              <a:off y="3127375" x="5072062"/>
              <a:ext cy="101600" cx="152400"/>
            </a:xfrm>
            <a:custGeom>
              <a:pathLst>
                <a:path w="96" extrusionOk="0" h="64">
                  <a:moveTo>
                    <a:pt y="64" x="96"/>
                  </a:moveTo>
                  <a:lnTo>
                    <a:pt y="40" x="0"/>
                  </a:lnTo>
                  <a:lnTo>
                    <a:pt y="16" x="8"/>
                  </a:lnTo>
                  <a:lnTo>
                    <a:pt y="0" x="24"/>
                  </a:lnTo>
                  <a:lnTo>
                    <a:pt y="64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14" name="Shape 1314"/>
            <p:cNvCxnSpPr/>
            <p:nvPr/>
          </p:nvCxnSpPr>
          <p:spPr>
            <a:xfrm>
              <a:off y="3025775" x="4857750"/>
              <a:ext cy="127000" cx="227012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15" name="Shape 1315"/>
          <p:cNvGrpSpPr/>
          <p:nvPr/>
        </p:nvGrpSpPr>
        <p:grpSpPr>
          <a:xfrm>
            <a:off y="3203575" x="5616575"/>
            <a:ext cy="165100" cx="457200"/>
            <a:chOff y="3203575" x="5616575"/>
            <a:chExt cy="165100" cx="457200"/>
          </a:xfrm>
        </p:grpSpPr>
        <p:sp>
          <p:nvSpPr>
            <p:cNvPr id="1316" name="Shape 1316"/>
            <p:cNvSpPr/>
            <p:nvPr/>
          </p:nvSpPr>
          <p:spPr>
            <a:xfrm>
              <a:off y="3203575" x="5921375"/>
              <a:ext cy="88900" cx="152400"/>
            </a:xfrm>
            <a:custGeom>
              <a:pathLst>
                <a:path w="96" extrusionOk="0" h="56">
                  <a:moveTo>
                    <a:pt y="0" x="96"/>
                  </a:moveTo>
                  <a:lnTo>
                    <a:pt y="56" x="16"/>
                  </a:lnTo>
                  <a:lnTo>
                    <a:pt y="32" x="8"/>
                  </a:lnTo>
                  <a:lnTo>
                    <a:pt y="8" x="0"/>
                  </a:lnTo>
                  <a:lnTo>
                    <a:pt y="0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17" name="Shape 1317"/>
            <p:cNvCxnSpPr/>
            <p:nvPr/>
          </p:nvCxnSpPr>
          <p:spPr>
            <a:xfrm rot="10800000" flipH="1">
              <a:off y="3254374" x="5616575"/>
              <a:ext cy="114300" cx="317500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18" name="Shape 1318"/>
          <p:cNvGrpSpPr/>
          <p:nvPr/>
        </p:nvGrpSpPr>
        <p:grpSpPr>
          <a:xfrm>
            <a:off y="2735261" x="3894137"/>
            <a:ext cy="290512" cx="76200"/>
            <a:chOff y="2735261" x="3894137"/>
            <a:chExt cy="290512" cx="76200"/>
          </a:xfrm>
        </p:grpSpPr>
        <p:sp>
          <p:nvSpPr>
            <p:cNvPr id="1319" name="Shape 1319"/>
            <p:cNvSpPr/>
            <p:nvPr/>
          </p:nvSpPr>
          <p:spPr>
            <a:xfrm>
              <a:off y="2874961" x="3894137"/>
              <a:ext cy="150812" cx="76200"/>
            </a:xfrm>
            <a:custGeom>
              <a:pathLst>
                <a:path w="48" extrusionOk="0" h="95">
                  <a:moveTo>
                    <a:pt y="95" x="40"/>
                  </a:moveTo>
                  <a:lnTo>
                    <a:pt y="8" x="0"/>
                  </a:lnTo>
                  <a:lnTo>
                    <a:pt y="0" x="24"/>
                  </a:lnTo>
                  <a:lnTo>
                    <a:pt y="0" x="48"/>
                  </a:lnTo>
                  <a:lnTo>
                    <a:pt y="95" x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20" name="Shape 1320"/>
            <p:cNvCxnSpPr/>
            <p:nvPr/>
          </p:nvCxnSpPr>
          <p:spPr>
            <a:xfrm>
              <a:off y="2735261" x="3906837"/>
              <a:ext cy="139699" cx="253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21" name="Shape 1321"/>
          <p:cNvGrpSpPr/>
          <p:nvPr/>
        </p:nvGrpSpPr>
        <p:grpSpPr>
          <a:xfrm>
            <a:off y="3532187" x="4008437"/>
            <a:ext cy="203200" cx="63500"/>
            <a:chOff y="3532187" x="4008437"/>
            <a:chExt cy="203200" cx="63500"/>
          </a:xfrm>
        </p:grpSpPr>
        <p:sp>
          <p:nvSpPr>
            <p:cNvPr id="1322" name="Shape 1322"/>
            <p:cNvSpPr/>
            <p:nvPr/>
          </p:nvSpPr>
          <p:spPr>
            <a:xfrm>
              <a:off y="3582987" x="4008437"/>
              <a:ext cy="152400" cx="63500"/>
            </a:xfrm>
            <a:custGeom>
              <a:pathLst>
                <a:path w="40" extrusionOk="0" h="96">
                  <a:moveTo>
                    <a:pt y="96" x="32"/>
                  </a:moveTo>
                  <a:lnTo>
                    <a:pt y="0" x="0"/>
                  </a:lnTo>
                  <a:lnTo>
                    <a:pt y="0" x="24"/>
                  </a:lnTo>
                  <a:lnTo>
                    <a:pt y="0" x="40"/>
                  </a:lnTo>
                  <a:lnTo>
                    <a:pt y="96" x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23" name="Shape 1323"/>
            <p:cNvCxnSpPr/>
            <p:nvPr/>
          </p:nvCxnSpPr>
          <p:spPr>
            <a:xfrm>
              <a:off y="3532187" x="4033837"/>
              <a:ext cy="50799" cx="126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24" name="Shape 1324"/>
          <p:cNvGrpSpPr/>
          <p:nvPr/>
        </p:nvGrpSpPr>
        <p:grpSpPr>
          <a:xfrm>
            <a:off y="4241800" x="4097337"/>
            <a:ext cy="292100" cx="76200"/>
            <a:chOff y="4241800" x="4097337"/>
            <a:chExt cy="292100" cx="76200"/>
          </a:xfrm>
        </p:grpSpPr>
        <p:sp>
          <p:nvSpPr>
            <p:cNvPr id="1325" name="Shape 1325"/>
            <p:cNvSpPr/>
            <p:nvPr/>
          </p:nvSpPr>
          <p:spPr>
            <a:xfrm>
              <a:off y="4381500" x="4097337"/>
              <a:ext cy="152400" cx="76200"/>
            </a:xfrm>
            <a:custGeom>
              <a:pathLst>
                <a:path w="48" extrusionOk="0" h="96">
                  <a:moveTo>
                    <a:pt y="96" x="32"/>
                  </a:moveTo>
                  <a:lnTo>
                    <a:pt y="0" x="0"/>
                  </a:lnTo>
                  <a:lnTo>
                    <a:pt y="0" x="24"/>
                  </a:lnTo>
                  <a:lnTo>
                    <a:pt y="0" x="48"/>
                  </a:lnTo>
                  <a:lnTo>
                    <a:pt y="96" x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26" name="Shape 1326"/>
            <p:cNvCxnSpPr/>
            <p:nvPr/>
          </p:nvCxnSpPr>
          <p:spPr>
            <a:xfrm>
              <a:off y="4241800" x="4135437"/>
              <a:ext cy="139699" cx="1587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27" name="Shape 1327"/>
          <p:cNvGrpSpPr/>
          <p:nvPr/>
        </p:nvGrpSpPr>
        <p:grpSpPr>
          <a:xfrm>
            <a:off y="5053012" x="4237037"/>
            <a:ext cy="341312" cx="112712"/>
            <a:chOff y="5053012" x="4237037"/>
            <a:chExt cy="341312" cx="112712"/>
          </a:xfrm>
        </p:grpSpPr>
        <p:sp>
          <p:nvSpPr>
            <p:cNvPr id="1328" name="Shape 1328"/>
            <p:cNvSpPr/>
            <p:nvPr/>
          </p:nvSpPr>
          <p:spPr>
            <a:xfrm>
              <a:off y="5241925" x="4260850"/>
              <a:ext cy="152400" cx="88900"/>
            </a:xfrm>
            <a:custGeom>
              <a:pathLst>
                <a:path w="56" extrusionOk="0" h="96">
                  <a:moveTo>
                    <a:pt y="96" x="56"/>
                  </a:moveTo>
                  <a:lnTo>
                    <a:pt y="16" x="0"/>
                  </a:lnTo>
                  <a:lnTo>
                    <a:pt y="8" x="24"/>
                  </a:lnTo>
                  <a:lnTo>
                    <a:pt y="0" x="48"/>
                  </a:lnTo>
                  <a:lnTo>
                    <a:pt y="96" x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29" name="Shape 1329"/>
            <p:cNvCxnSpPr/>
            <p:nvPr/>
          </p:nvCxnSpPr>
          <p:spPr>
            <a:xfrm>
              <a:off y="5053012" x="4237037"/>
              <a:ext cy="201611" cx="61912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30" name="Shape 1330"/>
          <p:cNvGrpSpPr/>
          <p:nvPr/>
        </p:nvGrpSpPr>
        <p:grpSpPr>
          <a:xfrm>
            <a:off y="2786061" x="4135437"/>
            <a:ext cy="252412" cx="76200"/>
            <a:chOff y="2786061" x="4135437"/>
            <a:chExt cy="252412" cx="76200"/>
          </a:xfrm>
        </p:grpSpPr>
        <p:sp>
          <p:nvSpPr>
            <p:cNvPr id="1331" name="Shape 1331"/>
            <p:cNvSpPr/>
            <p:nvPr/>
          </p:nvSpPr>
          <p:spPr>
            <a:xfrm>
              <a:off y="2887661" x="4135437"/>
              <a:ext cy="150812" cx="76200"/>
            </a:xfrm>
            <a:custGeom>
              <a:pathLst>
                <a:path w="48" extrusionOk="0" h="95">
                  <a:moveTo>
                    <a:pt y="95" x="0"/>
                  </a:moveTo>
                  <a:lnTo>
                    <a:pt y="0" x="8"/>
                  </a:lnTo>
                  <a:lnTo>
                    <a:pt y="8" x="24"/>
                  </a:lnTo>
                  <a:lnTo>
                    <a:pt y="8" x="48"/>
                  </a:lnTo>
                  <a:lnTo>
                    <a:pt y="95" x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32" name="Shape 1332"/>
            <p:cNvCxnSpPr/>
            <p:nvPr/>
          </p:nvCxnSpPr>
          <p:spPr>
            <a:xfrm flipH="1">
              <a:off y="2786061" x="4173537"/>
              <a:ext cy="114300" cx="380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33" name="Shape 1333"/>
          <p:cNvGrpSpPr/>
          <p:nvPr/>
        </p:nvGrpSpPr>
        <p:grpSpPr>
          <a:xfrm>
            <a:off y="2709861" x="3451225"/>
            <a:ext cy="582613" cx="328612"/>
            <a:chOff y="2709861" x="3451225"/>
            <a:chExt cy="582613" cx="328612"/>
          </a:xfrm>
        </p:grpSpPr>
        <p:sp>
          <p:nvSpPr>
            <p:cNvPr id="1334" name="Shape 1334"/>
            <p:cNvSpPr/>
            <p:nvPr/>
          </p:nvSpPr>
          <p:spPr>
            <a:xfrm>
              <a:off y="3140075" x="3451225"/>
              <a:ext cy="152400" cx="114300"/>
            </a:xfrm>
            <a:custGeom>
              <a:pathLst>
                <a:path w="72" extrusionOk="0" h="96">
                  <a:moveTo>
                    <a:pt y="96" x="0"/>
                  </a:moveTo>
                  <a:lnTo>
                    <a:pt y="0" x="24"/>
                  </a:lnTo>
                  <a:lnTo>
                    <a:pt y="16" x="48"/>
                  </a:lnTo>
                  <a:lnTo>
                    <a:pt y="24" x="72"/>
                  </a:lnTo>
                  <a:lnTo>
                    <a:pt y="96" x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35" name="Shape 1335"/>
            <p:cNvCxnSpPr/>
            <p:nvPr/>
          </p:nvCxnSpPr>
          <p:spPr>
            <a:xfrm flipH="1">
              <a:off y="2709861" x="3527425"/>
              <a:ext cy="455612" cx="252412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36" name="Shape 1336"/>
          <p:cNvGrpSpPr/>
          <p:nvPr/>
        </p:nvGrpSpPr>
        <p:grpSpPr>
          <a:xfrm>
            <a:off y="3697287" x="3044825"/>
            <a:ext cy="304800" cx="114300"/>
            <a:chOff y="3697287" x="3044825"/>
            <a:chExt cy="304800" cx="114300"/>
          </a:xfrm>
        </p:grpSpPr>
        <p:sp>
          <p:nvSpPr>
            <p:cNvPr id="1337" name="Shape 1337"/>
            <p:cNvSpPr/>
            <p:nvPr/>
          </p:nvSpPr>
          <p:spPr>
            <a:xfrm>
              <a:off y="3849687" x="3044825"/>
              <a:ext cy="152400" cx="88900"/>
            </a:xfrm>
            <a:custGeom>
              <a:pathLst>
                <a:path w="56" extrusionOk="0" h="96">
                  <a:moveTo>
                    <a:pt y="96" x="0"/>
                  </a:moveTo>
                  <a:lnTo>
                    <a:pt y="0" x="8"/>
                  </a:lnTo>
                  <a:lnTo>
                    <a:pt y="8" x="32"/>
                  </a:lnTo>
                  <a:lnTo>
                    <a:pt y="16" x="56"/>
                  </a:lnTo>
                  <a:lnTo>
                    <a:pt y="96" x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38" name="Shape 1338"/>
            <p:cNvCxnSpPr/>
            <p:nvPr/>
          </p:nvCxnSpPr>
          <p:spPr>
            <a:xfrm flipH="1">
              <a:off y="3697287" x="3095624"/>
              <a:ext cy="165100" cx="63500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39" name="Shape 1339"/>
          <p:cNvGrpSpPr/>
          <p:nvPr/>
        </p:nvGrpSpPr>
        <p:grpSpPr>
          <a:xfrm>
            <a:off y="4470400" x="2792411"/>
            <a:ext cy="417512" cx="76200"/>
            <a:chOff y="4470400" x="2792411"/>
            <a:chExt cy="417512" cx="76200"/>
          </a:xfrm>
        </p:grpSpPr>
        <p:sp>
          <p:nvSpPr>
            <p:cNvPr id="1340" name="Shape 1340"/>
            <p:cNvSpPr/>
            <p:nvPr/>
          </p:nvSpPr>
          <p:spPr>
            <a:xfrm>
              <a:off y="4735512" x="2792411"/>
              <a:ext cy="152400" cx="76200"/>
            </a:xfrm>
            <a:custGeom>
              <a:pathLst>
                <a:path w="48" extrusionOk="0" h="96">
                  <a:moveTo>
                    <a:pt y="96" x="16"/>
                  </a:moveTo>
                  <a:lnTo>
                    <a:pt y="0" x="0"/>
                  </a:lnTo>
                  <a:lnTo>
                    <a:pt y="0" x="24"/>
                  </a:lnTo>
                  <a:lnTo>
                    <a:pt y="0" x="48"/>
                  </a:lnTo>
                  <a:lnTo>
                    <a:pt y="96" x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41" name="Shape 1341"/>
            <p:cNvCxnSpPr/>
            <p:nvPr/>
          </p:nvCxnSpPr>
          <p:spPr>
            <a:xfrm flipH="1">
              <a:off y="4470400" x="2830511"/>
              <a:ext cy="265111" cx="12699"/>
            </a:xfrm>
            <a:prstGeom prst="straightConnector1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342" name="Shape 1342"/>
          <p:cNvSpPr txBox="1"/>
          <p:nvPr/>
        </p:nvSpPr>
        <p:spPr>
          <a:xfrm>
            <a:off y="2354261" x="3792537"/>
            <a:ext cy="247649" cx="139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</a:p>
        </p:txBody>
      </p:sp>
      <p:sp>
        <p:nvSpPr>
          <p:cNvPr id="1343" name="Shape 1343"/>
          <p:cNvSpPr/>
          <p:nvPr/>
        </p:nvSpPr>
        <p:spPr>
          <a:xfrm>
            <a:off y="1165225" x="2108200"/>
            <a:ext cy="1265236" cx="1531937"/>
          </a:xfrm>
          <a:custGeom>
            <a:pathLst>
              <a:path w="965" extrusionOk="0" h="797">
                <a:moveTo>
                  <a:pt y="414" x="965"/>
                </a:moveTo>
                <a:lnTo>
                  <a:pt y="183" x="718"/>
                </a:lnTo>
                <a:lnTo>
                  <a:pt y="135" x="582"/>
                </a:lnTo>
                <a:lnTo>
                  <a:pt y="79" x="423"/>
                </a:lnTo>
                <a:lnTo>
                  <a:pt y="0" x="263"/>
                </a:lnTo>
                <a:lnTo>
                  <a:pt y="0" x="128"/>
                </a:lnTo>
                <a:lnTo>
                  <a:pt y="119" x="24"/>
                </a:lnTo>
                <a:lnTo>
                  <a:pt y="303" x="0"/>
                </a:lnTo>
                <a:lnTo>
                  <a:pt y="414" x="112"/>
                </a:lnTo>
                <a:lnTo>
                  <a:pt y="486" x="231"/>
                </a:lnTo>
                <a:lnTo>
                  <a:pt y="638" x="447"/>
                </a:lnTo>
                <a:lnTo>
                  <a:pt y="726" x="551"/>
                </a:lnTo>
                <a:lnTo>
                  <a:pt y="797" x="710"/>
                </a:lnTo>
                <a:lnTo>
                  <a:pt y="765" x="798"/>
                </a:lnTo>
                <a:lnTo>
                  <a:pt y="598" x="902"/>
                </a:lnTo>
                <a:lnTo>
                  <a:pt y="406" x="950"/>
                </a:lnTo>
              </a:path>
            </a:pathLst>
          </a:custGeom>
          <a:noFill/>
          <a:ln w="555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y="1139825" x="2095500"/>
            <a:ext cy="1252536" cx="1520825"/>
          </a:xfrm>
          <a:custGeom>
            <a:pathLst>
              <a:path w="958" extrusionOk="0" h="789">
                <a:moveTo>
                  <a:pt y="414" x="958"/>
                </a:moveTo>
                <a:lnTo>
                  <a:pt y="383" x="926"/>
                </a:lnTo>
                <a:lnTo>
                  <a:pt y="335" x="878"/>
                </a:lnTo>
                <a:lnTo>
                  <a:pt y="287" x="814"/>
                </a:lnTo>
                <a:lnTo>
                  <a:pt y="255" x="774"/>
                </a:lnTo>
                <a:lnTo>
                  <a:pt y="223" x="734"/>
                </a:lnTo>
                <a:lnTo>
                  <a:pt y="191" x="694"/>
                </a:lnTo>
                <a:lnTo>
                  <a:pt y="175" x="678"/>
                </a:lnTo>
                <a:lnTo>
                  <a:pt y="159" x="646"/>
                </a:lnTo>
                <a:lnTo>
                  <a:pt y="159" x="638"/>
                </a:lnTo>
                <a:lnTo>
                  <a:pt y="151" x="606"/>
                </a:lnTo>
                <a:lnTo>
                  <a:pt y="127" x="535"/>
                </a:lnTo>
                <a:lnTo>
                  <a:pt y="111" x="495"/>
                </a:lnTo>
                <a:lnTo>
                  <a:pt y="95" x="455"/>
                </a:lnTo>
                <a:lnTo>
                  <a:pt y="63" x="375"/>
                </a:lnTo>
                <a:lnTo>
                  <a:pt y="40" x="335"/>
                </a:lnTo>
                <a:lnTo>
                  <a:pt y="32" x="319"/>
                </a:lnTo>
                <a:lnTo>
                  <a:pt y="16" x="279"/>
                </a:lnTo>
                <a:lnTo>
                  <a:pt y="8" x="239"/>
                </a:lnTo>
                <a:lnTo>
                  <a:pt y="0" x="199"/>
                </a:lnTo>
                <a:lnTo>
                  <a:pt y="0" x="183"/>
                </a:lnTo>
                <a:lnTo>
                  <a:pt y="0" x="167"/>
                </a:lnTo>
                <a:lnTo>
                  <a:pt y="8" x="136"/>
                </a:lnTo>
                <a:lnTo>
                  <a:pt y="24" x="104"/>
                </a:lnTo>
                <a:lnTo>
                  <a:pt y="48" x="80"/>
                </a:lnTo>
                <a:lnTo>
                  <a:pt y="63" x="64"/>
                </a:lnTo>
                <a:lnTo>
                  <a:pt y="71" x="56"/>
                </a:lnTo>
                <a:lnTo>
                  <a:pt y="111" x="32"/>
                </a:lnTo>
                <a:lnTo>
                  <a:pt y="151" x="16"/>
                </a:lnTo>
                <a:lnTo>
                  <a:pt y="191" x="8"/>
                </a:lnTo>
                <a:lnTo>
                  <a:pt y="215" x="0"/>
                </a:lnTo>
                <a:lnTo>
                  <a:pt y="231" x="0"/>
                </a:lnTo>
                <a:lnTo>
                  <a:pt y="271" x="0"/>
                </a:lnTo>
                <a:lnTo>
                  <a:pt y="319" x="16"/>
                </a:lnTo>
                <a:lnTo>
                  <a:pt y="343" x="32"/>
                </a:lnTo>
                <a:lnTo>
                  <a:pt y="359" x="48"/>
                </a:lnTo>
                <a:lnTo>
                  <a:pt y="391" x="80"/>
                </a:lnTo>
                <a:lnTo>
                  <a:pt y="438" x="136"/>
                </a:lnTo>
                <a:lnTo>
                  <a:pt y="454" x="160"/>
                </a:lnTo>
                <a:lnTo>
                  <a:pt y="462" x="175"/>
                </a:lnTo>
                <a:lnTo>
                  <a:pt y="486" x="215"/>
                </a:lnTo>
                <a:lnTo>
                  <a:pt y="510" x="247"/>
                </a:lnTo>
                <a:lnTo>
                  <a:pt y="550" x="303"/>
                </a:lnTo>
                <a:lnTo>
                  <a:pt y="566" x="327"/>
                </a:lnTo>
                <a:lnTo>
                  <a:pt y="582" x="351"/>
                </a:lnTo>
                <a:lnTo>
                  <a:pt y="614" x="399"/>
                </a:lnTo>
                <a:lnTo>
                  <a:pt y="646" x="439"/>
                </a:lnTo>
                <a:lnTo>
                  <a:pt y="678" x="479"/>
                </a:lnTo>
                <a:lnTo>
                  <a:pt y="686" x="487"/>
                </a:lnTo>
                <a:lnTo>
                  <a:pt y="694" x="495"/>
                </a:lnTo>
                <a:lnTo>
                  <a:pt y="718" x="535"/>
                </a:lnTo>
                <a:lnTo>
                  <a:pt y="734" x="559"/>
                </a:lnTo>
                <a:lnTo>
                  <a:pt y="758" x="606"/>
                </a:lnTo>
                <a:lnTo>
                  <a:pt y="765" x="622"/>
                </a:lnTo>
                <a:lnTo>
                  <a:pt y="773" x="646"/>
                </a:lnTo>
                <a:lnTo>
                  <a:pt y="781" x="670"/>
                </a:lnTo>
                <a:lnTo>
                  <a:pt y="789" x="710"/>
                </a:lnTo>
                <a:lnTo>
                  <a:pt y="789" x="726"/>
                </a:lnTo>
                <a:lnTo>
                  <a:pt y="781" x="742"/>
                </a:lnTo>
                <a:lnTo>
                  <a:pt y="781" x="750"/>
                </a:lnTo>
                <a:lnTo>
                  <a:pt y="765" x="774"/>
                </a:lnTo>
                <a:lnTo>
                  <a:pt y="742" x="798"/>
                </a:lnTo>
                <a:lnTo>
                  <a:pt y="702" x="830"/>
                </a:lnTo>
                <a:lnTo>
                  <a:pt y="686" x="838"/>
                </a:lnTo>
                <a:lnTo>
                  <a:pt y="670" x="846"/>
                </a:lnTo>
                <a:lnTo>
                  <a:pt y="646" x="862"/>
                </a:lnTo>
                <a:lnTo>
                  <a:pt y="622" x="870"/>
                </a:lnTo>
                <a:lnTo>
                  <a:pt y="582" x="886"/>
                </a:lnTo>
                <a:lnTo>
                  <a:pt y="550" x="902"/>
                </a:lnTo>
                <a:lnTo>
                  <a:pt y="518" x="910"/>
                </a:lnTo>
                <a:lnTo>
                  <a:pt y="470" x="926"/>
                </a:lnTo>
                <a:lnTo>
                  <a:pt y="430" x="934"/>
                </a:lnTo>
                <a:lnTo>
                  <a:pt y="407" x="942"/>
                </a:lnTo>
              </a:path>
            </a:pathLst>
          </a:custGeom>
          <a:noFill/>
          <a:ln w="555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5" name="Shape 1345"/>
          <p:cNvSpPr/>
          <p:nvPr/>
        </p:nvSpPr>
        <p:spPr>
          <a:xfrm>
            <a:off y="1000125" x="4160837"/>
            <a:ext cy="1443036" cx="2925761"/>
          </a:xfrm>
          <a:custGeom>
            <a:pathLst>
              <a:path w="1843" extrusionOk="0" h="909">
                <a:moveTo>
                  <a:pt y="0" x="1572"/>
                </a:moveTo>
                <a:lnTo>
                  <a:pt y="104" x="1332"/>
                </a:lnTo>
                <a:lnTo>
                  <a:pt y="199" x="933"/>
                </a:lnTo>
                <a:lnTo>
                  <a:pt y="271" x="614"/>
                </a:lnTo>
                <a:lnTo>
                  <a:pt y="415" x="303"/>
                </a:lnTo>
                <a:lnTo>
                  <a:pt y="542" x="79"/>
                </a:lnTo>
                <a:lnTo>
                  <a:pt y="702" x="0"/>
                </a:lnTo>
                <a:lnTo>
                  <a:pt y="838" x="16"/>
                </a:lnTo>
                <a:lnTo>
                  <a:pt y="909" x="143"/>
                </a:lnTo>
                <a:lnTo>
                  <a:pt y="909" x="319"/>
                </a:lnTo>
                <a:lnTo>
                  <a:pt y="877" x="534"/>
                </a:lnTo>
                <a:lnTo>
                  <a:pt y="758" x="822"/>
                </a:lnTo>
                <a:lnTo>
                  <a:pt y="638" x="1181"/>
                </a:lnTo>
                <a:lnTo>
                  <a:pt y="574" x="1540"/>
                </a:lnTo>
                <a:lnTo>
                  <a:pt y="518" x="1731"/>
                </a:lnTo>
                <a:lnTo>
                  <a:pt y="399" x="1835"/>
                </a:lnTo>
                <a:lnTo>
                  <a:pt y="207" x="1843"/>
                </a:lnTo>
                <a:lnTo>
                  <a:pt y="96" x="1779"/>
                </a:lnTo>
                <a:lnTo>
                  <a:pt y="8" x="1564"/>
                </a:lnTo>
              </a:path>
            </a:pathLst>
          </a:custGeom>
          <a:noFill/>
          <a:ln w="555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y="974725" x="4148137"/>
            <a:ext cy="1443036" cx="2900361"/>
          </a:xfrm>
          <a:custGeom>
            <a:pathLst>
              <a:path w="1827" extrusionOk="0" h="909">
                <a:moveTo>
                  <a:pt y="0" x="1564"/>
                </a:moveTo>
                <a:lnTo>
                  <a:pt y="24" x="1508"/>
                </a:lnTo>
                <a:lnTo>
                  <a:pt y="72" x="1388"/>
                </a:lnTo>
                <a:lnTo>
                  <a:pt y="112" x="1276"/>
                </a:lnTo>
                <a:lnTo>
                  <a:pt y="144" x="1173"/>
                </a:lnTo>
                <a:lnTo>
                  <a:pt y="152" x="1125"/>
                </a:lnTo>
                <a:lnTo>
                  <a:pt y="167" x="1069"/>
                </a:lnTo>
                <a:lnTo>
                  <a:pt y="183" x="981"/>
                </a:lnTo>
                <a:lnTo>
                  <a:pt y="207" x="893"/>
                </a:lnTo>
                <a:lnTo>
                  <a:pt y="231" x="806"/>
                </a:lnTo>
                <a:lnTo>
                  <a:pt y="239" x="766"/>
                </a:lnTo>
                <a:lnTo>
                  <a:pt y="247" x="726"/>
                </a:lnTo>
                <a:lnTo>
                  <a:pt y="271" x="646"/>
                </a:lnTo>
                <a:lnTo>
                  <a:pt y="295" x="566"/>
                </a:lnTo>
                <a:lnTo>
                  <a:pt y="327" x="486"/>
                </a:lnTo>
                <a:lnTo>
                  <a:pt y="343" x="447"/>
                </a:lnTo>
                <a:lnTo>
                  <a:pt y="359" x="415"/>
                </a:lnTo>
                <a:lnTo>
                  <a:pt y="399" x="335"/>
                </a:lnTo>
                <a:lnTo>
                  <a:pt y="431" x="271"/>
                </a:lnTo>
                <a:lnTo>
                  <a:pt y="463" x="215"/>
                </a:lnTo>
                <a:lnTo>
                  <a:pt y="479" x="183"/>
                </a:lnTo>
                <a:lnTo>
                  <a:pt y="487" x="167"/>
                </a:lnTo>
                <a:lnTo>
                  <a:pt y="503" x="151"/>
                </a:lnTo>
                <a:lnTo>
                  <a:pt y="518" x="127"/>
                </a:lnTo>
                <a:lnTo>
                  <a:pt y="534" x="103"/>
                </a:lnTo>
                <a:lnTo>
                  <a:pt y="558" x="79"/>
                </a:lnTo>
                <a:lnTo>
                  <a:pt y="566" x="64"/>
                </a:lnTo>
                <a:lnTo>
                  <a:pt y="598" x="48"/>
                </a:lnTo>
                <a:lnTo>
                  <a:pt y="606" x="40"/>
                </a:lnTo>
                <a:lnTo>
                  <a:pt y="622" x="32"/>
                </a:lnTo>
                <a:lnTo>
                  <a:pt y="638" x="24"/>
                </a:lnTo>
                <a:lnTo>
                  <a:pt y="678" x="8"/>
                </a:lnTo>
                <a:lnTo>
                  <a:pt y="718" x="0"/>
                </a:lnTo>
                <a:lnTo>
                  <a:pt y="750" x="0"/>
                </a:lnTo>
                <a:lnTo>
                  <a:pt y="774" x="0"/>
                </a:lnTo>
                <a:lnTo>
                  <a:pt y="790" x="0"/>
                </a:lnTo>
                <a:lnTo>
                  <a:pt y="822" x="16"/>
                </a:lnTo>
                <a:lnTo>
                  <a:pt y="846" x="32"/>
                </a:lnTo>
                <a:lnTo>
                  <a:pt y="869" x="56"/>
                </a:lnTo>
                <a:lnTo>
                  <a:pt y="877" x="71"/>
                </a:lnTo>
                <a:lnTo>
                  <a:pt y="885" x="87"/>
                </a:lnTo>
                <a:lnTo>
                  <a:pt y="901" x="127"/>
                </a:lnTo>
                <a:lnTo>
                  <a:pt y="909" x="167"/>
                </a:lnTo>
                <a:lnTo>
                  <a:pt y="909" x="199"/>
                </a:lnTo>
                <a:lnTo>
                  <a:pt y="909" x="223"/>
                </a:lnTo>
                <a:lnTo>
                  <a:pt y="909" x="271"/>
                </a:lnTo>
                <a:lnTo>
                  <a:pt y="901" x="367"/>
                </a:lnTo>
                <a:lnTo>
                  <a:pt y="893" x="415"/>
                </a:lnTo>
                <a:lnTo>
                  <a:pt y="893" x="439"/>
                </a:lnTo>
                <a:lnTo>
                  <a:pt y="877" x="502"/>
                </a:lnTo>
                <a:lnTo>
                  <a:pt y="862" x="566"/>
                </a:lnTo>
                <a:lnTo>
                  <a:pt y="838" x="630"/>
                </a:lnTo>
                <a:lnTo>
                  <a:pt y="822" x="670"/>
                </a:lnTo>
                <a:lnTo>
                  <a:pt y="806" x="710"/>
                </a:lnTo>
                <a:lnTo>
                  <a:pt y="774" x="782"/>
                </a:lnTo>
                <a:lnTo>
                  <a:pt y="742" x="862"/>
                </a:lnTo>
                <a:lnTo>
                  <a:pt y="718" x="941"/>
                </a:lnTo>
                <a:lnTo>
                  <a:pt y="702" x="989"/>
                </a:lnTo>
                <a:lnTo>
                  <a:pt y="686" x="1037"/>
                </a:lnTo>
                <a:lnTo>
                  <a:pt y="662" x="1125"/>
                </a:lnTo>
                <a:lnTo>
                  <a:pt y="638" x="1213"/>
                </a:lnTo>
                <a:lnTo>
                  <a:pt y="614" x="1308"/>
                </a:lnTo>
                <a:lnTo>
                  <a:pt y="606" x="1348"/>
                </a:lnTo>
                <a:lnTo>
                  <a:pt y="606" x="1364"/>
                </a:lnTo>
                <a:lnTo>
                  <a:pt y="598" x="1412"/>
                </a:lnTo>
                <a:lnTo>
                  <a:pt y="590" x="1452"/>
                </a:lnTo>
                <a:lnTo>
                  <a:pt y="582" x="1492"/>
                </a:lnTo>
                <a:lnTo>
                  <a:pt y="574" x="1524"/>
                </a:lnTo>
                <a:lnTo>
                  <a:pt y="566" x="1556"/>
                </a:lnTo>
                <a:lnTo>
                  <a:pt y="558" x="1596"/>
                </a:lnTo>
                <a:lnTo>
                  <a:pt y="550" x="1620"/>
                </a:lnTo>
                <a:lnTo>
                  <a:pt y="550" x="1628"/>
                </a:lnTo>
                <a:lnTo>
                  <a:pt y="542" x="1652"/>
                </a:lnTo>
                <a:lnTo>
                  <a:pt y="526" x="1691"/>
                </a:lnTo>
                <a:lnTo>
                  <a:pt y="503" x="1723"/>
                </a:lnTo>
                <a:lnTo>
                  <a:pt y="479" x="1755"/>
                </a:lnTo>
                <a:lnTo>
                  <a:pt y="463" x="1771"/>
                </a:lnTo>
                <a:lnTo>
                  <a:pt y="447" x="1787"/>
                </a:lnTo>
                <a:lnTo>
                  <a:pt y="415" x="1803"/>
                </a:lnTo>
                <a:lnTo>
                  <a:pt y="375" x="1819"/>
                </a:lnTo>
                <a:lnTo>
                  <a:pt y="327" x="1827"/>
                </a:lnTo>
                <a:lnTo>
                  <a:pt y="303" x="1827"/>
                </a:lnTo>
                <a:lnTo>
                  <a:pt y="279" x="1827"/>
                </a:lnTo>
                <a:lnTo>
                  <a:pt y="231" x="1827"/>
                </a:lnTo>
                <a:lnTo>
                  <a:pt y="191" x="1819"/>
                </a:lnTo>
                <a:lnTo>
                  <a:pt y="167" x="1811"/>
                </a:lnTo>
                <a:lnTo>
                  <a:pt y="152" x="1803"/>
                </a:lnTo>
                <a:lnTo>
                  <a:pt y="152" x="1803"/>
                </a:lnTo>
                <a:lnTo>
                  <a:pt y="136" x="1787"/>
                </a:lnTo>
                <a:lnTo>
                  <a:pt y="112" x="1763"/>
                </a:lnTo>
                <a:lnTo>
                  <a:pt y="96" x="1739"/>
                </a:lnTo>
                <a:lnTo>
                  <a:pt y="80" x="1715"/>
                </a:lnTo>
                <a:lnTo>
                  <a:pt y="64" x="1675"/>
                </a:lnTo>
                <a:lnTo>
                  <a:pt y="40" x="1628"/>
                </a:lnTo>
                <a:lnTo>
                  <a:pt y="16" x="1580"/>
                </a:lnTo>
                <a:lnTo>
                  <a:pt y="8" x="1556"/>
                </a:lnTo>
              </a:path>
            </a:pathLst>
          </a:custGeom>
          <a:noFill/>
          <a:ln w="555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7" name="Shape 1347"/>
          <p:cNvSpPr txBox="1"/>
          <p:nvPr/>
        </p:nvSpPr>
        <p:spPr>
          <a:xfrm>
            <a:off y="1025525" x="3006725"/>
            <a:ext cy="247649" cx="1536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incoming flow</a:t>
            </a:r>
          </a:p>
        </p:txBody>
      </p:sp>
      <p:sp>
        <p:nvSpPr>
          <p:cNvPr id="1348" name="Shape 1348"/>
          <p:cNvSpPr/>
          <p:nvPr/>
        </p:nvSpPr>
        <p:spPr>
          <a:xfrm>
            <a:off y="1898650" x="5921375"/>
            <a:ext cy="228600" cx="1139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9" name="Shape 1349"/>
          <p:cNvSpPr txBox="1"/>
          <p:nvPr/>
        </p:nvSpPr>
        <p:spPr>
          <a:xfrm>
            <a:off y="1898650" x="5946775"/>
            <a:ext cy="247649" cx="11191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 path</a:t>
            </a:r>
          </a:p>
        </p:txBody>
      </p:sp>
      <p:sp>
        <p:nvSpPr>
          <p:cNvPr id="1350" name="Shape 135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54" name="Shape 1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5" name="Shape 1355"/>
          <p:cNvSpPr/>
          <p:nvPr/>
        </p:nvSpPr>
        <p:spPr>
          <a:xfrm>
            <a:off y="1068387" x="1509712"/>
            <a:ext cy="4213225" cx="6226175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6" name="Shape 1356"/>
          <p:cNvSpPr txBox="1"/>
          <p:nvPr>
            <p:ph type="title"/>
          </p:nvPr>
        </p:nvSpPr>
        <p:spPr>
          <a:xfrm>
            <a:off y="484187" x="2232025"/>
            <a:ext cy="600075" cx="46989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Transaction Example</a:t>
            </a:r>
          </a:p>
        </p:txBody>
      </p:sp>
      <p:sp>
        <p:nvSpPr>
          <p:cNvPr id="1357" name="Shape 1357"/>
          <p:cNvSpPr/>
          <p:nvPr/>
        </p:nvSpPr>
        <p:spPr>
          <a:xfrm>
            <a:off y="1952625" x="1955800"/>
            <a:ext cy="911224" cx="836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y="1939925" x="1943100"/>
            <a:ext cy="936624" cx="862011"/>
          </a:xfrm>
          <a:prstGeom prst="rect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y="1978025" x="3868737"/>
            <a:ext cy="1404936" cx="12668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y="1965325" x="3856037"/>
            <a:ext cy="1430337" cx="1292225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1" name="Shape 1361"/>
          <p:cNvSpPr txBox="1"/>
          <p:nvPr/>
        </p:nvSpPr>
        <p:spPr>
          <a:xfrm>
            <a:off y="2319336" x="2044700"/>
            <a:ext cy="192087" cx="6619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</a:p>
        </p:txBody>
      </p:sp>
      <p:grpSp>
        <p:nvGrpSpPr>
          <p:cNvPr id="1362" name="Shape 1362"/>
          <p:cNvGrpSpPr/>
          <p:nvPr/>
        </p:nvGrpSpPr>
        <p:grpSpPr>
          <a:xfrm>
            <a:off y="2306636" x="2805111"/>
            <a:ext cy="279400" cx="1050925"/>
            <a:chOff y="2306636" x="2805111"/>
            <a:chExt cy="279400" cx="1050925"/>
          </a:xfrm>
        </p:grpSpPr>
        <p:sp>
          <p:nvSpPr>
            <p:cNvPr id="1363" name="Shape 1363"/>
            <p:cNvSpPr/>
            <p:nvPr/>
          </p:nvSpPr>
          <p:spPr>
            <a:xfrm>
              <a:off y="2484436" x="3640137"/>
              <a:ext cy="101600" cx="215900"/>
            </a:xfrm>
            <a:custGeom>
              <a:pathLst>
                <a:path w="136" extrusionOk="0" h="64">
                  <a:moveTo>
                    <a:pt y="64" x="136"/>
                  </a:moveTo>
                  <a:lnTo>
                    <a:pt y="64" x="0"/>
                  </a:lnTo>
                  <a:lnTo>
                    <a:pt y="32" x="8"/>
                  </a:lnTo>
                  <a:lnTo>
                    <a:pt y="0" x="16"/>
                  </a:lnTo>
                  <a:lnTo>
                    <a:pt y="64" x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64" name="Shape 1364"/>
            <p:cNvCxnSpPr/>
            <p:nvPr/>
          </p:nvCxnSpPr>
          <p:spPr>
            <a:xfrm>
              <a:off y="2306636" x="2805111"/>
              <a:ext cy="215899" cx="835025"/>
            </a:xfrm>
            <a:prstGeom prst="straightConnector1">
              <a:avLst/>
            </a:prstGeom>
            <a:solidFill>
              <a:srgbClr val="FFFFFF"/>
            </a:solidFill>
            <a:ln w="301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365" name="Shape 1365"/>
          <p:cNvSpPr txBox="1"/>
          <p:nvPr/>
        </p:nvSpPr>
        <p:spPr>
          <a:xfrm>
            <a:off y="2143125" x="3044825"/>
            <a:ext cy="192087" cx="8699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y="2382836" x="4173537"/>
            <a:ext cy="165100" cx="533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2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</a:p>
        </p:txBody>
      </p:sp>
      <p:sp>
        <p:nvSpPr>
          <p:cNvPr id="1367" name="Shape 1367"/>
          <p:cNvSpPr txBox="1"/>
          <p:nvPr/>
        </p:nvSpPr>
        <p:spPr>
          <a:xfrm>
            <a:off y="2560636" x="4173537"/>
            <a:ext cy="165100" cx="609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2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 </a:t>
            </a:r>
          </a:p>
        </p:txBody>
      </p:sp>
      <p:sp>
        <p:nvSpPr>
          <p:cNvPr id="1368" name="Shape 1368"/>
          <p:cNvSpPr txBox="1"/>
          <p:nvPr/>
        </p:nvSpPr>
        <p:spPr>
          <a:xfrm>
            <a:off y="2736850" x="4173537"/>
            <a:ext cy="165100" cx="7461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2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</a:p>
        </p:txBody>
      </p:sp>
      <p:grpSp>
        <p:nvGrpSpPr>
          <p:cNvPr id="1369" name="Shape 1369"/>
          <p:cNvGrpSpPr/>
          <p:nvPr/>
        </p:nvGrpSpPr>
        <p:grpSpPr>
          <a:xfrm>
            <a:off y="1573212" x="4932362"/>
            <a:ext cy="557212" cx="1116012"/>
            <a:chOff y="1573212" x="4932362"/>
            <a:chExt cy="557212" cx="1116012"/>
          </a:xfrm>
        </p:grpSpPr>
        <p:sp>
          <p:nvSpPr>
            <p:cNvPr id="1370" name="Shape 1370"/>
            <p:cNvSpPr/>
            <p:nvPr/>
          </p:nvSpPr>
          <p:spPr>
            <a:xfrm>
              <a:off y="1573212" x="5832475"/>
              <a:ext cy="152400" cx="215900"/>
            </a:xfrm>
            <a:custGeom>
              <a:pathLst>
                <a:path w="136" extrusionOk="0" h="96">
                  <a:moveTo>
                    <a:pt y="0" x="136"/>
                  </a:moveTo>
                  <a:lnTo>
                    <a:pt y="96" x="32"/>
                  </a:lnTo>
                  <a:lnTo>
                    <a:pt y="64" x="16"/>
                  </a:lnTo>
                  <a:lnTo>
                    <a:pt y="32" x="0"/>
                  </a:lnTo>
                  <a:lnTo>
                    <a:pt y="0" x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71" name="Shape 1371"/>
            <p:cNvCxnSpPr/>
            <p:nvPr/>
          </p:nvCxnSpPr>
          <p:spPr>
            <a:xfrm rot="10800000" flipH="1">
              <a:off y="1662112" x="4932362"/>
              <a:ext cy="468311" cx="912811"/>
            </a:xfrm>
            <a:prstGeom prst="straightConnector1">
              <a:avLst/>
            </a:prstGeom>
            <a:solidFill>
              <a:srgbClr val="FFFFFF"/>
            </a:solidFill>
            <a:ln w="301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72" name="Shape 1372"/>
          <p:cNvGrpSpPr/>
          <p:nvPr/>
        </p:nvGrpSpPr>
        <p:grpSpPr>
          <a:xfrm>
            <a:off y="2687636" x="5122862"/>
            <a:ext cy="114300" cx="1216024"/>
            <a:chOff y="2687636" x="5122862"/>
            <a:chExt cy="114300" cx="1216024"/>
          </a:xfrm>
        </p:grpSpPr>
        <p:sp>
          <p:nvSpPr>
            <p:cNvPr id="1373" name="Shape 1373"/>
            <p:cNvSpPr/>
            <p:nvPr/>
          </p:nvSpPr>
          <p:spPr>
            <a:xfrm>
              <a:off y="2700336" x="6124575"/>
              <a:ext cy="101600" cx="214311"/>
            </a:xfrm>
            <a:custGeom>
              <a:pathLst>
                <a:path w="135" extrusionOk="0" h="64">
                  <a:moveTo>
                    <a:pt y="40" x="135"/>
                  </a:moveTo>
                  <a:lnTo>
                    <a:pt y="64" x="0"/>
                  </a:lnTo>
                  <a:lnTo>
                    <a:pt y="32" x="0"/>
                  </a:lnTo>
                  <a:lnTo>
                    <a:pt y="0" x="0"/>
                  </a:lnTo>
                  <a:lnTo>
                    <a:pt y="40" x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74" name="Shape 1374"/>
            <p:cNvCxnSpPr/>
            <p:nvPr/>
          </p:nvCxnSpPr>
          <p:spPr>
            <a:xfrm>
              <a:off y="2687636" x="5122862"/>
              <a:ext cy="50799" cx="989012"/>
            </a:xfrm>
            <a:prstGeom prst="straightConnector1">
              <a:avLst/>
            </a:prstGeom>
            <a:solidFill>
              <a:srgbClr val="FFFFFF"/>
            </a:solidFill>
            <a:ln w="301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375" name="Shape 1375"/>
          <p:cNvSpPr txBox="1"/>
          <p:nvPr/>
        </p:nvSpPr>
        <p:spPr>
          <a:xfrm>
            <a:off y="1546225" x="4641850"/>
            <a:ext cy="192087" cx="10572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 setting</a:t>
            </a:r>
          </a:p>
        </p:txBody>
      </p:sp>
      <p:sp>
        <p:nvSpPr>
          <p:cNvPr id="1376" name="Shape 1376"/>
          <p:cNvSpPr txBox="1"/>
          <p:nvPr/>
        </p:nvSpPr>
        <p:spPr>
          <a:xfrm>
            <a:off y="2446336" x="5275262"/>
            <a:ext cy="192087" cx="5143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 </a:t>
            </a:r>
          </a:p>
        </p:txBody>
      </p:sp>
      <p:grpSp>
        <p:nvGrpSpPr>
          <p:cNvPr id="1377" name="Shape 1377"/>
          <p:cNvGrpSpPr/>
          <p:nvPr/>
        </p:nvGrpSpPr>
        <p:grpSpPr>
          <a:xfrm>
            <a:off y="3143250" x="4957762"/>
            <a:ext cy="682624" cx="1103312"/>
            <a:chOff y="3143250" x="4957762"/>
            <a:chExt cy="682624" cx="1103312"/>
          </a:xfrm>
        </p:grpSpPr>
        <p:sp>
          <p:nvSpPr>
            <p:cNvPr id="1378" name="Shape 1378"/>
            <p:cNvSpPr/>
            <p:nvPr/>
          </p:nvSpPr>
          <p:spPr>
            <a:xfrm>
              <a:off y="3662362" x="5845175"/>
              <a:ext cy="163511" cx="215900"/>
            </a:xfrm>
            <a:custGeom>
              <a:pathLst>
                <a:path w="136" extrusionOk="0" h="103">
                  <a:moveTo>
                    <a:pt y="103" x="136"/>
                  </a:moveTo>
                  <a:lnTo>
                    <a:pt y="64" x="0"/>
                  </a:lnTo>
                  <a:lnTo>
                    <a:pt y="32" x="24"/>
                  </a:lnTo>
                  <a:lnTo>
                    <a:pt y="0" x="40"/>
                  </a:lnTo>
                  <a:lnTo>
                    <a:pt y="103" x="136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79" name="Shape 1379"/>
            <p:cNvCxnSpPr/>
            <p:nvPr/>
          </p:nvCxnSpPr>
          <p:spPr>
            <a:xfrm>
              <a:off y="3143250" x="4957762"/>
              <a:ext cy="557211" cx="912811"/>
            </a:xfrm>
            <a:prstGeom prst="straightConnector1">
              <a:avLst/>
            </a:prstGeom>
            <a:solidFill>
              <a:srgbClr val="FFFFFF"/>
            </a:solidFill>
            <a:ln w="301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380" name="Shape 1380"/>
          <p:cNvSpPr txBox="1"/>
          <p:nvPr/>
        </p:nvSpPr>
        <p:spPr>
          <a:xfrm>
            <a:off y="3119436" x="5218112"/>
            <a:ext cy="192087" cx="9890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robot control</a:t>
            </a:r>
          </a:p>
        </p:txBody>
      </p:sp>
      <p:sp>
        <p:nvSpPr>
          <p:cNvPr id="1381" name="Shape 1381"/>
          <p:cNvSpPr/>
          <p:nvPr/>
        </p:nvSpPr>
        <p:spPr>
          <a:xfrm>
            <a:off y="1282700" x="6061075"/>
            <a:ext cy="822324" cx="9366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y="1270000" x="6048375"/>
            <a:ext cy="847725" cx="962024"/>
          </a:xfrm>
          <a:prstGeom prst="rect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y="2370136" x="6326187"/>
            <a:ext cy="823912" cx="938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y="2357436" x="6313487"/>
            <a:ext cy="849312" cx="963612"/>
          </a:xfrm>
          <a:prstGeom prst="rect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y="3484562" x="6073775"/>
            <a:ext cy="823912" cx="9366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y="3471862" x="6061075"/>
            <a:ext cy="849312" cx="962024"/>
          </a:xfrm>
          <a:prstGeom prst="rect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7" name="Shape 1387"/>
          <p:cNvSpPr txBox="1"/>
          <p:nvPr/>
        </p:nvSpPr>
        <p:spPr>
          <a:xfrm>
            <a:off y="1471612" x="6238875"/>
            <a:ext cy="192087" cx="4841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</a:t>
            </a:r>
          </a:p>
        </p:txBody>
      </p:sp>
      <p:sp>
        <p:nvSpPr>
          <p:cNvPr id="1388" name="Shape 1388"/>
          <p:cNvSpPr txBox="1"/>
          <p:nvPr/>
        </p:nvSpPr>
        <p:spPr>
          <a:xfrm>
            <a:off y="1660525" x="6238875"/>
            <a:ext cy="192087" cx="52387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servos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y="2509836" x="6529387"/>
            <a:ext cy="192087" cx="5540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y="2698750" x="6529387"/>
            <a:ext cy="192087" cx="533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y="3624262" x="6188075"/>
            <a:ext cy="192087" cx="404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robot</a:t>
            </a:r>
          </a:p>
        </p:txBody>
      </p:sp>
      <p:sp>
        <p:nvSpPr>
          <p:cNvPr id="1392" name="Shape 1392"/>
          <p:cNvSpPr txBox="1"/>
          <p:nvPr/>
        </p:nvSpPr>
        <p:spPr>
          <a:xfrm>
            <a:off y="3813175" x="6188075"/>
            <a:ext cy="192087" cx="533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</a:t>
            </a:r>
          </a:p>
        </p:txBody>
      </p:sp>
      <p:sp>
        <p:nvSpPr>
          <p:cNvPr id="1393" name="Shape 1393"/>
          <p:cNvSpPr txBox="1"/>
          <p:nvPr/>
        </p:nvSpPr>
        <p:spPr>
          <a:xfrm>
            <a:off y="4003675" x="6188075"/>
            <a:ext cy="192087" cx="6715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</a:t>
            </a:r>
          </a:p>
        </p:txBody>
      </p:sp>
      <p:grpSp>
        <p:nvGrpSpPr>
          <p:cNvPr id="1394" name="Shape 1394"/>
          <p:cNvGrpSpPr/>
          <p:nvPr/>
        </p:nvGrpSpPr>
        <p:grpSpPr>
          <a:xfrm>
            <a:off y="3308350" x="4794250"/>
            <a:ext cy="1112836" cx="658812"/>
            <a:chOff y="3308350" x="4794250"/>
            <a:chExt cy="1112836" cx="658812"/>
          </a:xfrm>
        </p:grpSpPr>
        <p:sp>
          <p:nvSpPr>
            <p:cNvPr id="1395" name="Shape 1395"/>
            <p:cNvSpPr/>
            <p:nvPr/>
          </p:nvSpPr>
          <p:spPr>
            <a:xfrm>
              <a:off y="4206875" x="5300662"/>
              <a:ext cy="214311" cx="152400"/>
            </a:xfrm>
            <a:custGeom>
              <a:pathLst>
                <a:path w="96" extrusionOk="0" h="135">
                  <a:moveTo>
                    <a:pt y="135" x="96"/>
                  </a:moveTo>
                  <a:lnTo>
                    <a:pt y="40" x="0"/>
                  </a:lnTo>
                  <a:lnTo>
                    <a:pt y="16" x="24"/>
                  </a:lnTo>
                  <a:lnTo>
                    <a:pt y="0" x="56"/>
                  </a:lnTo>
                  <a:lnTo>
                    <a:pt y="135" x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96" name="Shape 1396"/>
            <p:cNvCxnSpPr/>
            <p:nvPr/>
          </p:nvCxnSpPr>
          <p:spPr>
            <a:xfrm>
              <a:off y="3308350" x="4794250"/>
              <a:ext cy="911224" cx="531811"/>
            </a:xfrm>
            <a:prstGeom prst="straightConnector1">
              <a:avLst/>
            </a:prstGeom>
            <a:solidFill>
              <a:srgbClr val="FFFFFF"/>
            </a:solidFill>
            <a:ln w="301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397" name="Shape 1397"/>
          <p:cNvSpPr txBox="1"/>
          <p:nvPr/>
        </p:nvSpPr>
        <p:spPr>
          <a:xfrm>
            <a:off y="4497387" x="5453062"/>
            <a:ext cy="192087" cx="12160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reality, other 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y="4687887" x="5453062"/>
            <a:ext cy="192087" cx="8699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</a:p>
        </p:txBody>
      </p:sp>
      <p:sp>
        <p:nvSpPr>
          <p:cNvPr id="1399" name="Shape 1399"/>
          <p:cNvSpPr txBox="1"/>
          <p:nvPr/>
        </p:nvSpPr>
        <p:spPr>
          <a:xfrm>
            <a:off y="4876800" x="5453062"/>
            <a:ext cy="192087" cx="1650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would also be shown</a:t>
            </a:r>
          </a:p>
        </p:txBody>
      </p:sp>
      <p:cxnSp>
        <p:nvCxnSpPr>
          <p:cNvPr id="1400" name="Shape 1400"/>
          <p:cNvCxnSpPr/>
          <p:nvPr/>
        </p:nvCxnSpPr>
        <p:spPr>
          <a:xfrm>
            <a:off y="4143375" x="3830637"/>
            <a:ext cy="1587" cx="1052511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401" name="Shape 1401"/>
          <p:cNvCxnSpPr/>
          <p:nvPr/>
        </p:nvCxnSpPr>
        <p:spPr>
          <a:xfrm>
            <a:off y="4598987" x="3830637"/>
            <a:ext cy="1587" cx="1052511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402" name="Shape 1402"/>
          <p:cNvSpPr txBox="1"/>
          <p:nvPr/>
        </p:nvSpPr>
        <p:spPr>
          <a:xfrm>
            <a:off y="4205287" x="4046537"/>
            <a:ext cy="192087" cx="7508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assembly</a:t>
            </a:r>
          </a:p>
        </p:txBody>
      </p:sp>
      <p:sp>
        <p:nvSpPr>
          <p:cNvPr id="1403" name="Shape 1403"/>
          <p:cNvSpPr txBox="1"/>
          <p:nvPr/>
        </p:nvSpPr>
        <p:spPr>
          <a:xfrm>
            <a:off y="4395787" x="4046537"/>
            <a:ext cy="192087" cx="5032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</a:t>
            </a:r>
          </a:p>
        </p:txBody>
      </p:sp>
      <p:grpSp>
        <p:nvGrpSpPr>
          <p:cNvPr id="1404" name="Shape 1404"/>
          <p:cNvGrpSpPr/>
          <p:nvPr/>
        </p:nvGrpSpPr>
        <p:grpSpPr>
          <a:xfrm>
            <a:off y="3408362" x="4311650"/>
            <a:ext cy="735011" cx="152400"/>
            <a:chOff y="3408362" x="4311650"/>
            <a:chExt cy="735011" cx="152400"/>
          </a:xfrm>
        </p:grpSpPr>
        <p:sp>
          <p:nvSpPr>
            <p:cNvPr id="1405" name="Shape 1405"/>
            <p:cNvSpPr/>
            <p:nvPr/>
          </p:nvSpPr>
          <p:spPr>
            <a:xfrm>
              <a:off y="3408362" x="4362450"/>
              <a:ext cy="215900" cx="101600"/>
            </a:xfrm>
            <a:custGeom>
              <a:pathLst>
                <a:path w="64" extrusionOk="0" h="136">
                  <a:moveTo>
                    <a:pt y="0" x="56"/>
                  </a:moveTo>
                  <a:lnTo>
                    <a:pt y="136" x="64"/>
                  </a:lnTo>
                  <a:lnTo>
                    <a:pt y="136" x="32"/>
                  </a:lnTo>
                  <a:lnTo>
                    <a:pt y="128" x="0"/>
                  </a:lnTo>
                  <a:lnTo>
                    <a:pt y="0" x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06" name="Shape 1406"/>
            <p:cNvCxnSpPr/>
            <p:nvPr/>
          </p:nvCxnSpPr>
          <p:spPr>
            <a:xfrm rot="10800000" flipH="1">
              <a:off y="3611561" x="4311650"/>
              <a:ext cy="531811" cx="88900"/>
            </a:xfrm>
            <a:prstGeom prst="straightConnector1">
              <a:avLst/>
            </a:prstGeom>
            <a:solidFill>
              <a:srgbClr val="FFFFFF"/>
            </a:solidFill>
            <a:ln w="301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407" name="Shape 140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11" name="Shape 1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2" name="Shape 1412"/>
          <p:cNvSpPr txBox="1"/>
          <p:nvPr>
            <p:ph type="title"/>
          </p:nvPr>
        </p:nvSpPr>
        <p:spPr>
          <a:xfrm>
            <a:off y="415925" x="1346200"/>
            <a:ext cy="600075" cx="64516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Refining the Analysis Model</a:t>
            </a:r>
          </a:p>
        </p:txBody>
      </p:sp>
      <p:sp>
        <p:nvSpPr>
          <p:cNvPr id="1413" name="Shape 1413"/>
          <p:cNvSpPr txBox="1"/>
          <p:nvPr/>
        </p:nvSpPr>
        <p:spPr>
          <a:xfrm>
            <a:off y="1230312" x="2435225"/>
            <a:ext cy="247649" cx="48244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write an English language processing narrative </a:t>
            </a:r>
          </a:p>
        </p:txBody>
      </p:sp>
      <p:sp>
        <p:nvSpPr>
          <p:cNvPr id="1414" name="Shape 1414"/>
          <p:cNvSpPr txBox="1"/>
          <p:nvPr/>
        </p:nvSpPr>
        <p:spPr>
          <a:xfrm>
            <a:off y="1522412" x="2435225"/>
            <a:ext cy="247649" cx="27066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for the level 01 flow model</a:t>
            </a:r>
          </a:p>
        </p:txBody>
      </p:sp>
      <p:sp>
        <p:nvSpPr>
          <p:cNvPr id="1415" name="Shape 1415"/>
          <p:cNvSpPr txBox="1"/>
          <p:nvPr/>
        </p:nvSpPr>
        <p:spPr>
          <a:xfrm>
            <a:off y="1741486" x="1695450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 txBox="1"/>
          <p:nvPr/>
        </p:nvSpPr>
        <p:spPr>
          <a:xfrm>
            <a:off y="2105025" x="2435225"/>
            <a:ext cy="247649" cx="49768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apply noun/verb parse to isolate processes, data 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y="2397125" x="2435225"/>
            <a:ext cy="247649" cx="23939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items, store and entities</a:t>
            </a:r>
          </a:p>
        </p:txBody>
      </p:sp>
      <p:sp>
        <p:nvSpPr>
          <p:cNvPr id="1418" name="Shape 1418"/>
          <p:cNvSpPr txBox="1"/>
          <p:nvPr/>
        </p:nvSpPr>
        <p:spPr>
          <a:xfrm>
            <a:off y="2616200" x="1695450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9" name="Shape 1419"/>
          <p:cNvSpPr txBox="1"/>
          <p:nvPr/>
        </p:nvSpPr>
        <p:spPr>
          <a:xfrm>
            <a:off y="2981325" x="2435225"/>
            <a:ext cy="247649" cx="36845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develop level 02 and 03 flow models</a:t>
            </a:r>
          </a:p>
        </p:txBody>
      </p:sp>
      <p:sp>
        <p:nvSpPr>
          <p:cNvPr id="1420" name="Shape 1420"/>
          <p:cNvSpPr txBox="1"/>
          <p:nvPr/>
        </p:nvSpPr>
        <p:spPr>
          <a:xfrm>
            <a:off y="3198811" x="1695450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1" name="Shape 1421"/>
          <p:cNvSpPr txBox="1"/>
          <p:nvPr/>
        </p:nvSpPr>
        <p:spPr>
          <a:xfrm>
            <a:off y="3563937" x="2435225"/>
            <a:ext cy="247649" cx="447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create corresponding data dictionary entries</a:t>
            </a:r>
          </a:p>
        </p:txBody>
      </p:sp>
      <p:sp>
        <p:nvSpPr>
          <p:cNvPr id="1422" name="Shape 1422"/>
          <p:cNvSpPr txBox="1"/>
          <p:nvPr/>
        </p:nvSpPr>
        <p:spPr>
          <a:xfrm>
            <a:off y="3783012" x="1695450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3" name="Shape 1423"/>
          <p:cNvSpPr txBox="1"/>
          <p:nvPr/>
        </p:nvSpPr>
        <p:spPr>
          <a:xfrm>
            <a:off y="4146550" x="2435225"/>
            <a:ext cy="247649" cx="34242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refine flow models as appropriate</a:t>
            </a:r>
          </a:p>
        </p:txBody>
      </p:sp>
      <p:sp>
        <p:nvSpPr>
          <p:cNvPr id="1424" name="Shape 1424"/>
          <p:cNvSpPr txBox="1"/>
          <p:nvPr/>
        </p:nvSpPr>
        <p:spPr>
          <a:xfrm>
            <a:off y="4365625" x="1695450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5" name="Shape 1425"/>
          <p:cNvSpPr txBox="1"/>
          <p:nvPr/>
        </p:nvSpPr>
        <p:spPr>
          <a:xfrm>
            <a:off y="4730750" x="2435225"/>
            <a:ext cy="247649" cx="34480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... now, we're ready to begin design!</a:t>
            </a:r>
          </a:p>
        </p:txBody>
      </p:sp>
      <p:sp>
        <p:nvSpPr>
          <p:cNvPr id="1426" name="Shape 1426"/>
          <p:cNvSpPr txBox="1"/>
          <p:nvPr/>
        </p:nvSpPr>
        <p:spPr>
          <a:xfrm>
            <a:off y="1243012" x="1979611"/>
            <a:ext cy="247649" cx="171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1.</a:t>
            </a:r>
          </a:p>
        </p:txBody>
      </p:sp>
      <p:sp>
        <p:nvSpPr>
          <p:cNvPr id="1427" name="Shape 1427"/>
          <p:cNvSpPr txBox="1"/>
          <p:nvPr/>
        </p:nvSpPr>
        <p:spPr>
          <a:xfrm>
            <a:off y="1460500" x="1239837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8" name="Shape 1428"/>
          <p:cNvSpPr txBox="1"/>
          <p:nvPr/>
        </p:nvSpPr>
        <p:spPr>
          <a:xfrm>
            <a:off y="1752600" x="1239837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 txBox="1"/>
          <p:nvPr/>
        </p:nvSpPr>
        <p:spPr>
          <a:xfrm>
            <a:off y="2117725" x="1979611"/>
            <a:ext cy="247649" cx="171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2.</a:t>
            </a:r>
          </a:p>
        </p:txBody>
      </p:sp>
      <p:sp>
        <p:nvSpPr>
          <p:cNvPr id="1430" name="Shape 1430"/>
          <p:cNvSpPr txBox="1"/>
          <p:nvPr/>
        </p:nvSpPr>
        <p:spPr>
          <a:xfrm>
            <a:off y="2336800" x="1239837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 txBox="1"/>
          <p:nvPr/>
        </p:nvSpPr>
        <p:spPr>
          <a:xfrm>
            <a:off y="2627311" x="1239837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2" name="Shape 1432"/>
          <p:cNvSpPr txBox="1"/>
          <p:nvPr/>
        </p:nvSpPr>
        <p:spPr>
          <a:xfrm>
            <a:off y="2992436" x="1979611"/>
            <a:ext cy="247649" cx="171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3.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y="3211511" x="1239837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4" name="Shape 1434"/>
          <p:cNvSpPr txBox="1"/>
          <p:nvPr/>
        </p:nvSpPr>
        <p:spPr>
          <a:xfrm>
            <a:off y="3575050" x="1979611"/>
            <a:ext cy="247649" cx="171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4.</a:t>
            </a:r>
          </a:p>
        </p:txBody>
      </p:sp>
      <p:sp>
        <p:nvSpPr>
          <p:cNvPr id="1435" name="Shape 1435"/>
          <p:cNvSpPr txBox="1"/>
          <p:nvPr/>
        </p:nvSpPr>
        <p:spPr>
          <a:xfrm>
            <a:off y="3794125" x="1239837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6" name="Shape 1436"/>
          <p:cNvSpPr txBox="1"/>
          <p:nvPr/>
        </p:nvSpPr>
        <p:spPr>
          <a:xfrm>
            <a:off y="4159250" x="1979611"/>
            <a:ext cy="247649" cx="171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5.</a:t>
            </a:r>
          </a:p>
        </p:txBody>
      </p:sp>
      <p:sp>
        <p:nvSpPr>
          <p:cNvPr id="1437" name="Shape 143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41" name="Shape 1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2" name="Shape 1442"/>
          <p:cNvSpPr txBox="1"/>
          <p:nvPr>
            <p:ph type="title"/>
          </p:nvPr>
        </p:nvSpPr>
        <p:spPr>
          <a:xfrm>
            <a:off y="47625" x="2714625"/>
            <a:ext cy="600075" cx="37084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Deriving Level 1</a:t>
            </a:r>
          </a:p>
        </p:txBody>
      </p:sp>
      <p:sp>
        <p:nvSpPr>
          <p:cNvPr id="1443" name="Shape 1443"/>
          <p:cNvSpPr txBox="1"/>
          <p:nvPr/>
        </p:nvSpPr>
        <p:spPr>
          <a:xfrm>
            <a:off y="622300" x="1166812"/>
            <a:ext cy="247649" cx="50784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Processing narrative for " process operator commands"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y="1027112" x="1662111"/>
            <a:ext cy="247649" cx="69992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Process operator command software reads operator commands from </a:t>
            </a:r>
          </a:p>
        </p:txBody>
      </p:sp>
      <p:sp>
        <p:nvSpPr>
          <p:cNvPr id="1445" name="Shape 1445"/>
          <p:cNvSpPr txBox="1"/>
          <p:nvPr/>
        </p:nvSpPr>
        <p:spPr>
          <a:xfrm>
            <a:off y="1255712" x="1662111"/>
            <a:ext cy="247649" cx="72247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cell operator. An error message is displayed for invalid commands. </a:t>
            </a:r>
          </a:p>
        </p:txBody>
      </p:sp>
      <p:sp>
        <p:nvSpPr>
          <p:cNvPr id="1446" name="Shape 1446"/>
          <p:cNvSpPr txBox="1"/>
          <p:nvPr/>
        </p:nvSpPr>
        <p:spPr>
          <a:xfrm>
            <a:off y="1482725" x="1662111"/>
            <a:ext cy="247649" cx="7262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command type is determined for valid commands and appropriate </a:t>
            </a:r>
          </a:p>
        </p:txBody>
      </p:sp>
      <p:sp>
        <p:nvSpPr>
          <p:cNvPr id="1447" name="Shape 1447"/>
          <p:cNvSpPr txBox="1"/>
          <p:nvPr/>
        </p:nvSpPr>
        <p:spPr>
          <a:xfrm>
            <a:off y="1711325" x="1662111"/>
            <a:ext cy="247649" cx="66055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action is taken. When fixture commands are encountered, fixture </a:t>
            </a:r>
          </a:p>
        </p:txBody>
      </p:sp>
      <p:sp>
        <p:nvSpPr>
          <p:cNvPr id="1448" name="Shape 1448"/>
          <p:cNvSpPr txBox="1"/>
          <p:nvPr/>
        </p:nvSpPr>
        <p:spPr>
          <a:xfrm>
            <a:off y="1939925" x="1662111"/>
            <a:ext cy="247649" cx="70215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status is analyzed and a fixture setting is output to the fixture servos. </a:t>
            </a:r>
          </a:p>
        </p:txBody>
      </p:sp>
      <p:sp>
        <p:nvSpPr>
          <p:cNvPr id="1449" name="Shape 1449"/>
          <p:cNvSpPr txBox="1"/>
          <p:nvPr/>
        </p:nvSpPr>
        <p:spPr>
          <a:xfrm>
            <a:off y="2166936" x="1662111"/>
            <a:ext cy="247649" cx="65230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When a report is selected, the assembly record file is read and  a </a:t>
            </a:r>
          </a:p>
        </p:txBody>
      </p:sp>
      <p:sp>
        <p:nvSpPr>
          <p:cNvPr id="1450" name="Shape 1450"/>
          <p:cNvSpPr txBox="1"/>
          <p:nvPr/>
        </p:nvSpPr>
        <p:spPr>
          <a:xfrm>
            <a:off y="2395536" x="1662111"/>
            <a:ext cy="247649" cx="66405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report is generated and displayed on the operator display screen. </a:t>
            </a:r>
          </a:p>
        </p:txBody>
      </p:sp>
      <p:sp>
        <p:nvSpPr>
          <p:cNvPr id="1451" name="Shape 1451"/>
          <p:cNvSpPr txBox="1"/>
          <p:nvPr/>
        </p:nvSpPr>
        <p:spPr>
          <a:xfrm>
            <a:off y="2622550" x="1662111"/>
            <a:ext cy="247649" cx="68341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When robot control switches are selected, control values are sent to </a:t>
            </a:r>
          </a:p>
        </p:txBody>
      </p:sp>
      <p:sp>
        <p:nvSpPr>
          <p:cNvPr id="1452" name="Shape 1452"/>
          <p:cNvSpPr txBox="1"/>
          <p:nvPr/>
        </p:nvSpPr>
        <p:spPr>
          <a:xfrm>
            <a:off y="2851150" x="1662111"/>
            <a:ext cy="247649" cx="2565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robot control system. </a:t>
            </a:r>
          </a:p>
        </p:txBody>
      </p:sp>
      <p:sp>
        <p:nvSpPr>
          <p:cNvPr id="1453" name="Shape 1453"/>
          <p:cNvSpPr txBox="1"/>
          <p:nvPr/>
        </p:nvSpPr>
        <p:spPr>
          <a:xfrm>
            <a:off y="622300" x="1166812"/>
            <a:ext cy="247649" cx="50784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Processing narrative for " process operator commands"</a:t>
            </a:r>
          </a:p>
        </p:txBody>
      </p:sp>
      <p:sp>
        <p:nvSpPr>
          <p:cNvPr id="1454" name="Shape 1454"/>
          <p:cNvSpPr txBox="1"/>
          <p:nvPr/>
        </p:nvSpPr>
        <p:spPr>
          <a:xfrm>
            <a:off y="3421062" x="1700211"/>
            <a:ext cy="247649" cx="3746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Process operator command software </a:t>
            </a:r>
          </a:p>
        </p:txBody>
      </p:sp>
      <p:sp>
        <p:nvSpPr>
          <p:cNvPr id="1455" name="Shape 1455"/>
          <p:cNvSpPr txBox="1"/>
          <p:nvPr/>
        </p:nvSpPr>
        <p:spPr>
          <a:xfrm>
            <a:off y="3421062" x="5491162"/>
            <a:ext cy="247649" cx="5508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reads</a:t>
            </a:r>
          </a:p>
        </p:txBody>
      </p:sp>
      <p:sp>
        <p:nvSpPr>
          <p:cNvPr id="1456" name="Shape 1456"/>
          <p:cNvSpPr txBox="1"/>
          <p:nvPr/>
        </p:nvSpPr>
        <p:spPr>
          <a:xfrm>
            <a:off y="3421062" x="6062662"/>
            <a:ext cy="247649" cx="9794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operator </a:t>
            </a:r>
          </a:p>
        </p:txBody>
      </p:sp>
      <p:sp>
        <p:nvSpPr>
          <p:cNvPr id="1457" name="Shape 1457"/>
          <p:cNvSpPr txBox="1"/>
          <p:nvPr/>
        </p:nvSpPr>
        <p:spPr>
          <a:xfrm>
            <a:off y="3421062" x="7038975"/>
            <a:ext cy="247649" cx="9826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commands</a:t>
            </a:r>
          </a:p>
        </p:txBody>
      </p:sp>
      <p:sp>
        <p:nvSpPr>
          <p:cNvPr id="1458" name="Shape 1458"/>
          <p:cNvSpPr txBox="1"/>
          <p:nvPr/>
        </p:nvSpPr>
        <p:spPr>
          <a:xfrm>
            <a:off y="3421062" x="8154986"/>
            <a:ext cy="247649" cx="6080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from </a:t>
            </a:r>
          </a:p>
        </p:txBody>
      </p:sp>
      <p:sp>
        <p:nvSpPr>
          <p:cNvPr id="1459" name="Shape 1459"/>
          <p:cNvSpPr txBox="1"/>
          <p:nvPr/>
        </p:nvSpPr>
        <p:spPr>
          <a:xfrm>
            <a:off y="3649662" x="1700211"/>
            <a:ext cy="247649" cx="774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cell </a:t>
            </a:r>
          </a:p>
        </p:txBody>
      </p:sp>
      <p:sp>
        <p:nvSpPr>
          <p:cNvPr id="1460" name="Shape 1460"/>
          <p:cNvSpPr txBox="1"/>
          <p:nvPr/>
        </p:nvSpPr>
        <p:spPr>
          <a:xfrm>
            <a:off y="3649662" x="2486025"/>
            <a:ext cy="247649" cx="76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operator</a:t>
            </a:r>
          </a:p>
        </p:txBody>
      </p:sp>
      <p:sp>
        <p:nvSpPr>
          <p:cNvPr id="1461" name="Shape 1461"/>
          <p:cNvSpPr txBox="1"/>
          <p:nvPr/>
        </p:nvSpPr>
        <p:spPr>
          <a:xfrm>
            <a:off y="3649662" x="3335337"/>
            <a:ext cy="247649" cx="48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. An </a:t>
            </a:r>
          </a:p>
        </p:txBody>
      </p:sp>
      <p:sp>
        <p:nvSpPr>
          <p:cNvPr id="1462" name="Shape 1462"/>
          <p:cNvSpPr txBox="1"/>
          <p:nvPr/>
        </p:nvSpPr>
        <p:spPr>
          <a:xfrm>
            <a:off y="3649662" x="3805237"/>
            <a:ext cy="247649" cx="1263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error message</a:t>
            </a:r>
          </a:p>
        </p:txBody>
      </p:sp>
      <p:sp>
        <p:nvSpPr>
          <p:cNvPr id="1463" name="Shape 1463"/>
          <p:cNvSpPr txBox="1"/>
          <p:nvPr/>
        </p:nvSpPr>
        <p:spPr>
          <a:xfrm>
            <a:off y="3649662" x="5262562"/>
            <a:ext cy="247649" cx="277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y="3649662" x="5541962"/>
            <a:ext cy="247649" cx="9969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displayed</a:t>
            </a:r>
          </a:p>
        </p:txBody>
      </p:sp>
      <p:sp>
        <p:nvSpPr>
          <p:cNvPr id="1465" name="Shape 1465"/>
          <p:cNvSpPr txBox="1"/>
          <p:nvPr/>
        </p:nvSpPr>
        <p:spPr>
          <a:xfrm>
            <a:off y="3649662" x="6505575"/>
            <a:ext cy="247649" cx="404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for </a:t>
            </a:r>
          </a:p>
        </p:txBody>
      </p:sp>
      <p:sp>
        <p:nvSpPr>
          <p:cNvPr id="1466" name="Shape 1466"/>
          <p:cNvSpPr txBox="1"/>
          <p:nvPr/>
        </p:nvSpPr>
        <p:spPr>
          <a:xfrm>
            <a:off y="3649662" x="6886575"/>
            <a:ext cy="247649" cx="16859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invalid commands</a:t>
            </a:r>
          </a:p>
        </p:txBody>
      </p:sp>
      <p:sp>
        <p:nvSpPr>
          <p:cNvPr id="1467" name="Shape 1467"/>
          <p:cNvSpPr txBox="1"/>
          <p:nvPr/>
        </p:nvSpPr>
        <p:spPr>
          <a:xfrm>
            <a:off y="3649662" x="8712200"/>
            <a:ext cy="247649" cx="114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. 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y="3876675" x="1700211"/>
            <a:ext cy="247649" cx="4397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</a:t>
            </a:r>
          </a:p>
        </p:txBody>
      </p:sp>
      <p:sp>
        <p:nvSpPr>
          <p:cNvPr id="1469" name="Shape 1469"/>
          <p:cNvSpPr txBox="1"/>
          <p:nvPr/>
        </p:nvSpPr>
        <p:spPr>
          <a:xfrm>
            <a:off y="3876675" x="2155825"/>
            <a:ext cy="247649" cx="13430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command type</a:t>
            </a:r>
          </a:p>
        </p:txBody>
      </p:sp>
      <p:sp>
        <p:nvSpPr>
          <p:cNvPr id="1470" name="Shape 1470"/>
          <p:cNvSpPr txBox="1"/>
          <p:nvPr/>
        </p:nvSpPr>
        <p:spPr>
          <a:xfrm>
            <a:off y="3876675" x="3652837"/>
            <a:ext cy="247649" cx="277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</a:t>
            </a:r>
          </a:p>
        </p:txBody>
      </p:sp>
      <p:sp>
        <p:nvSpPr>
          <p:cNvPr id="1471" name="Shape 1471"/>
          <p:cNvSpPr txBox="1"/>
          <p:nvPr/>
        </p:nvSpPr>
        <p:spPr>
          <a:xfrm>
            <a:off y="3876675" x="3932237"/>
            <a:ext cy="247649" cx="11747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determined</a:t>
            </a:r>
          </a:p>
        </p:txBody>
      </p:sp>
      <p:sp>
        <p:nvSpPr>
          <p:cNvPr id="1472" name="Shape 1472"/>
          <p:cNvSpPr txBox="1"/>
          <p:nvPr/>
        </p:nvSpPr>
        <p:spPr>
          <a:xfrm>
            <a:off y="3876675" x="5073650"/>
            <a:ext cy="247649" cx="404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for 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y="3876675" x="5453062"/>
            <a:ext cy="247649" cx="14954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valid commands</a:t>
            </a:r>
          </a:p>
        </p:txBody>
      </p:sp>
      <p:sp>
        <p:nvSpPr>
          <p:cNvPr id="1474" name="Shape 1474"/>
          <p:cNvSpPr txBox="1"/>
          <p:nvPr/>
        </p:nvSpPr>
        <p:spPr>
          <a:xfrm>
            <a:off y="3876675" x="7102475"/>
            <a:ext cy="247649" cx="175577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and appropriate </a:t>
            </a:r>
          </a:p>
        </p:txBody>
      </p:sp>
      <p:sp>
        <p:nvSpPr>
          <p:cNvPr id="1475" name="Shape 1475"/>
          <p:cNvSpPr txBox="1"/>
          <p:nvPr/>
        </p:nvSpPr>
        <p:spPr>
          <a:xfrm>
            <a:off y="4105275" x="1700211"/>
            <a:ext cy="247649" cx="89217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action is </a:t>
            </a:r>
          </a:p>
        </p:txBody>
      </p:sp>
      <p:sp>
        <p:nvSpPr>
          <p:cNvPr id="1476" name="Shape 1476"/>
          <p:cNvSpPr txBox="1"/>
          <p:nvPr/>
        </p:nvSpPr>
        <p:spPr>
          <a:xfrm>
            <a:off y="4105275" x="2600325"/>
            <a:ext cy="247649" cx="55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taken</a:t>
            </a:r>
          </a:p>
        </p:txBody>
      </p:sp>
      <p:sp>
        <p:nvSpPr>
          <p:cNvPr id="1477" name="Shape 1477"/>
          <p:cNvSpPr txBox="1"/>
          <p:nvPr/>
        </p:nvSpPr>
        <p:spPr>
          <a:xfrm>
            <a:off y="4105275" x="3157536"/>
            <a:ext cy="247649" cx="7762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. When </a:t>
            </a:r>
          </a:p>
        </p:txBody>
      </p:sp>
      <p:sp>
        <p:nvSpPr>
          <p:cNvPr id="1478" name="Shape 1478"/>
          <p:cNvSpPr txBox="1"/>
          <p:nvPr/>
        </p:nvSpPr>
        <p:spPr>
          <a:xfrm>
            <a:off y="4105275" x="3944937"/>
            <a:ext cy="247649" cx="16605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fixture commands</a:t>
            </a:r>
          </a:p>
        </p:txBody>
      </p:sp>
      <p:sp>
        <p:nvSpPr>
          <p:cNvPr id="1479" name="Shape 1479"/>
          <p:cNvSpPr txBox="1"/>
          <p:nvPr/>
        </p:nvSpPr>
        <p:spPr>
          <a:xfrm>
            <a:off y="4105275" x="5745162"/>
            <a:ext cy="247649" cx="4286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are 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y="4105275" x="6200775"/>
            <a:ext cy="247649" cx="1263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encountered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y="4105275" x="7469186"/>
            <a:ext cy="247649" cx="114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, </a:t>
            </a:r>
          </a:p>
        </p:txBody>
      </p:sp>
      <p:sp>
        <p:nvSpPr>
          <p:cNvPr id="1482" name="Shape 1482"/>
          <p:cNvSpPr txBox="1"/>
          <p:nvPr/>
        </p:nvSpPr>
        <p:spPr>
          <a:xfrm>
            <a:off y="4105275" x="7596186"/>
            <a:ext cy="247649" cx="679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fixture </a:t>
            </a:r>
          </a:p>
        </p:txBody>
      </p:sp>
      <p:sp>
        <p:nvSpPr>
          <p:cNvPr id="1483" name="Shape 1483"/>
          <p:cNvSpPr txBox="1"/>
          <p:nvPr/>
        </p:nvSpPr>
        <p:spPr>
          <a:xfrm>
            <a:off y="4333875" x="1700211"/>
            <a:ext cy="247649" cx="55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status</a:t>
            </a:r>
          </a:p>
        </p:txBody>
      </p:sp>
      <p:sp>
        <p:nvSpPr>
          <p:cNvPr id="1484" name="Shape 1484"/>
          <p:cNvSpPr txBox="1"/>
          <p:nvPr/>
        </p:nvSpPr>
        <p:spPr>
          <a:xfrm>
            <a:off y="4333875" x="2308225"/>
            <a:ext cy="247649" cx="277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</a:t>
            </a:r>
          </a:p>
        </p:txBody>
      </p:sp>
      <p:sp>
        <p:nvSpPr>
          <p:cNvPr id="1485" name="Shape 1485"/>
          <p:cNvSpPr txBox="1"/>
          <p:nvPr/>
        </p:nvSpPr>
        <p:spPr>
          <a:xfrm>
            <a:off y="4333875" x="2587625"/>
            <a:ext cy="247649" cx="9191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analyzed</a:t>
            </a:r>
          </a:p>
        </p:txBody>
      </p:sp>
      <p:sp>
        <p:nvSpPr>
          <p:cNvPr id="1486" name="Shape 1486"/>
          <p:cNvSpPr txBox="1"/>
          <p:nvPr/>
        </p:nvSpPr>
        <p:spPr>
          <a:xfrm>
            <a:off y="4333875" x="3500437"/>
            <a:ext cy="247649" cx="673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and a </a:t>
            </a:r>
          </a:p>
        </p:txBody>
      </p:sp>
      <p:sp>
        <p:nvSpPr>
          <p:cNvPr id="1487" name="Shape 1487"/>
          <p:cNvSpPr txBox="1"/>
          <p:nvPr/>
        </p:nvSpPr>
        <p:spPr>
          <a:xfrm>
            <a:off y="4333875" x="4197350"/>
            <a:ext cy="247649" cx="1314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fixture setting</a:t>
            </a:r>
          </a:p>
        </p:txBody>
      </p:sp>
      <p:sp>
        <p:nvSpPr>
          <p:cNvPr id="1488" name="Shape 1488"/>
          <p:cNvSpPr txBox="1"/>
          <p:nvPr/>
        </p:nvSpPr>
        <p:spPr>
          <a:xfrm>
            <a:off y="4333875" x="5554662"/>
            <a:ext cy="247649" cx="277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</a:t>
            </a:r>
          </a:p>
        </p:txBody>
      </p:sp>
      <p:sp>
        <p:nvSpPr>
          <p:cNvPr id="1489" name="Shape 1489"/>
          <p:cNvSpPr txBox="1"/>
          <p:nvPr/>
        </p:nvSpPr>
        <p:spPr>
          <a:xfrm>
            <a:off y="4333875" x="5834062"/>
            <a:ext cy="247649" cx="6873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output</a:t>
            </a:r>
          </a:p>
        </p:txBody>
      </p:sp>
      <p:sp>
        <p:nvSpPr>
          <p:cNvPr id="1490" name="Shape 1490"/>
          <p:cNvSpPr txBox="1"/>
          <p:nvPr/>
        </p:nvSpPr>
        <p:spPr>
          <a:xfrm>
            <a:off y="4333875" x="6467475"/>
            <a:ext cy="247649" cx="7445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 to the </a:t>
            </a:r>
          </a:p>
        </p:txBody>
      </p:sp>
      <p:sp>
        <p:nvSpPr>
          <p:cNvPr id="1491" name="Shape 1491"/>
          <p:cNvSpPr txBox="1"/>
          <p:nvPr/>
        </p:nvSpPr>
        <p:spPr>
          <a:xfrm>
            <a:off y="4333875" x="7239000"/>
            <a:ext cy="247649" cx="12509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fixture servos</a:t>
            </a:r>
          </a:p>
        </p:txBody>
      </p:sp>
      <p:sp>
        <p:nvSpPr>
          <p:cNvPr id="1492" name="Shape 1492"/>
          <p:cNvSpPr txBox="1"/>
          <p:nvPr/>
        </p:nvSpPr>
        <p:spPr>
          <a:xfrm>
            <a:off y="4333875" x="8521700"/>
            <a:ext cy="247649" cx="114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. </a:t>
            </a:r>
          </a:p>
        </p:txBody>
      </p:sp>
      <p:sp>
        <p:nvSpPr>
          <p:cNvPr id="1493" name="Shape 1493"/>
          <p:cNvSpPr txBox="1"/>
          <p:nvPr/>
        </p:nvSpPr>
        <p:spPr>
          <a:xfrm>
            <a:off y="4560887" x="1700211"/>
            <a:ext cy="247649" cx="8334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When a </a:t>
            </a:r>
          </a:p>
        </p:txBody>
      </p:sp>
      <p:sp>
        <p:nvSpPr>
          <p:cNvPr id="1494" name="Shape 1494"/>
          <p:cNvSpPr txBox="1"/>
          <p:nvPr/>
        </p:nvSpPr>
        <p:spPr>
          <a:xfrm>
            <a:off y="4560887" x="2549525"/>
            <a:ext cy="247649" cx="55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report</a:t>
            </a:r>
          </a:p>
        </p:txBody>
      </p:sp>
      <p:sp>
        <p:nvSpPr>
          <p:cNvPr id="1495" name="Shape 1495"/>
          <p:cNvSpPr txBox="1"/>
          <p:nvPr/>
        </p:nvSpPr>
        <p:spPr>
          <a:xfrm>
            <a:off y="4560887" x="3132136"/>
            <a:ext cy="247649" cx="277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</a:t>
            </a:r>
          </a:p>
        </p:txBody>
      </p:sp>
      <p:sp>
        <p:nvSpPr>
          <p:cNvPr id="1496" name="Shape 1496"/>
          <p:cNvSpPr txBox="1"/>
          <p:nvPr/>
        </p:nvSpPr>
        <p:spPr>
          <a:xfrm>
            <a:off y="4560887" x="3411537"/>
            <a:ext cy="247649" cx="8651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selected</a:t>
            </a:r>
            <a:r>
              <a:rPr strike="noStrike" u="sng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,</a:t>
            </a:r>
          </a:p>
        </p:txBody>
      </p:sp>
      <p:sp>
        <p:nvSpPr>
          <p:cNvPr id="1497" name="Shape 1497"/>
          <p:cNvSpPr txBox="1"/>
          <p:nvPr/>
        </p:nvSpPr>
        <p:spPr>
          <a:xfrm>
            <a:off y="4560887" x="4324350"/>
            <a:ext cy="247649" cx="431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the </a:t>
            </a:r>
          </a:p>
        </p:txBody>
      </p:sp>
      <p:sp>
        <p:nvSpPr>
          <p:cNvPr id="1498" name="Shape 1498"/>
          <p:cNvSpPr txBox="1"/>
          <p:nvPr/>
        </p:nvSpPr>
        <p:spPr>
          <a:xfrm>
            <a:off y="4560887" x="4768850"/>
            <a:ext cy="247649" cx="17986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assembly record file</a:t>
            </a:r>
          </a:p>
        </p:txBody>
      </p:sp>
      <p:sp>
        <p:nvSpPr>
          <p:cNvPr id="1499" name="Shape 1499"/>
          <p:cNvSpPr txBox="1"/>
          <p:nvPr/>
        </p:nvSpPr>
        <p:spPr>
          <a:xfrm>
            <a:off y="4560887" x="6797675"/>
            <a:ext cy="247649" cx="277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</a:t>
            </a:r>
          </a:p>
        </p:txBody>
      </p:sp>
      <p:sp>
        <p:nvSpPr>
          <p:cNvPr id="1500" name="Shape 1500"/>
          <p:cNvSpPr txBox="1"/>
          <p:nvPr/>
        </p:nvSpPr>
        <p:spPr>
          <a:xfrm>
            <a:off y="4560887" x="7077075"/>
            <a:ext cy="247649" cx="4540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read</a:t>
            </a:r>
          </a:p>
        </p:txBody>
      </p:sp>
      <p:sp>
        <p:nvSpPr>
          <p:cNvPr id="1501" name="Shape 1501"/>
          <p:cNvSpPr txBox="1"/>
          <p:nvPr/>
        </p:nvSpPr>
        <p:spPr>
          <a:xfrm>
            <a:off y="4560887" x="7532686"/>
            <a:ext cy="247649" cx="7302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and  a </a:t>
            </a:r>
          </a:p>
        </p:txBody>
      </p:sp>
      <p:sp>
        <p:nvSpPr>
          <p:cNvPr id="1502" name="Shape 1502"/>
          <p:cNvSpPr txBox="1"/>
          <p:nvPr/>
        </p:nvSpPr>
        <p:spPr>
          <a:xfrm>
            <a:off y="4789487" x="1700211"/>
            <a:ext cy="247649" cx="9048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report is </a:t>
            </a:r>
          </a:p>
        </p:txBody>
      </p:sp>
      <p:sp>
        <p:nvSpPr>
          <p:cNvPr id="1503" name="Shape 1503"/>
          <p:cNvSpPr txBox="1"/>
          <p:nvPr/>
        </p:nvSpPr>
        <p:spPr>
          <a:xfrm>
            <a:off y="4789487" x="2574925"/>
            <a:ext cy="247649" cx="10080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generated</a:t>
            </a:r>
          </a:p>
        </p:txBody>
      </p:sp>
      <p:sp>
        <p:nvSpPr>
          <p:cNvPr id="1504" name="Shape 1504"/>
          <p:cNvSpPr txBox="1"/>
          <p:nvPr/>
        </p:nvSpPr>
        <p:spPr>
          <a:xfrm>
            <a:off y="4789487" x="3602037"/>
            <a:ext cy="247649" cx="501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and </a:t>
            </a:r>
          </a:p>
        </p:txBody>
      </p:sp>
      <p:sp>
        <p:nvSpPr>
          <p:cNvPr id="1505" name="Shape 1505"/>
          <p:cNvSpPr txBox="1"/>
          <p:nvPr/>
        </p:nvSpPr>
        <p:spPr>
          <a:xfrm>
            <a:off y="4789487" x="4076700"/>
            <a:ext cy="247649" cx="9969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displayed</a:t>
            </a:r>
          </a:p>
        </p:txBody>
      </p:sp>
      <p:sp>
        <p:nvSpPr>
          <p:cNvPr id="1506" name="Shape 1506"/>
          <p:cNvSpPr txBox="1"/>
          <p:nvPr/>
        </p:nvSpPr>
        <p:spPr>
          <a:xfrm>
            <a:off y="4789487" x="5073650"/>
            <a:ext cy="247649" cx="16700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on the operator </a:t>
            </a:r>
          </a:p>
        </p:txBody>
      </p:sp>
      <p:sp>
        <p:nvSpPr>
          <p:cNvPr id="1507" name="Shape 1507"/>
          <p:cNvSpPr txBox="1"/>
          <p:nvPr/>
        </p:nvSpPr>
        <p:spPr>
          <a:xfrm>
            <a:off y="4789487" x="6746875"/>
            <a:ext cy="247649" cx="1293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display screen</a:t>
            </a:r>
          </a:p>
        </p:txBody>
      </p:sp>
      <p:sp>
        <p:nvSpPr>
          <p:cNvPr id="1508" name="Shape 1508"/>
          <p:cNvSpPr txBox="1"/>
          <p:nvPr/>
        </p:nvSpPr>
        <p:spPr>
          <a:xfrm>
            <a:off y="4789487" x="8205786"/>
            <a:ext cy="247649" cx="114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. </a:t>
            </a:r>
          </a:p>
        </p:txBody>
      </p:sp>
      <p:sp>
        <p:nvSpPr>
          <p:cNvPr id="1509" name="Shape 1509"/>
          <p:cNvSpPr txBox="1"/>
          <p:nvPr/>
        </p:nvSpPr>
        <p:spPr>
          <a:xfrm>
            <a:off y="5016500" x="1700211"/>
            <a:ext cy="247649" cx="6619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When </a:t>
            </a:r>
          </a:p>
        </p:txBody>
      </p:sp>
      <p:sp>
        <p:nvSpPr>
          <p:cNvPr id="1510" name="Shape 1510"/>
          <p:cNvSpPr txBox="1"/>
          <p:nvPr/>
        </p:nvSpPr>
        <p:spPr>
          <a:xfrm>
            <a:off y="5016500" x="2359025"/>
            <a:ext cy="247649" cx="20177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robot control switches</a:t>
            </a:r>
          </a:p>
        </p:txBody>
      </p:sp>
      <p:sp>
        <p:nvSpPr>
          <p:cNvPr id="1511" name="Shape 1511"/>
          <p:cNvSpPr txBox="1"/>
          <p:nvPr/>
        </p:nvSpPr>
        <p:spPr>
          <a:xfrm>
            <a:off y="5016500" x="4565650"/>
            <a:ext cy="247649" cx="4286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are </a:t>
            </a:r>
          </a:p>
        </p:txBody>
      </p:sp>
      <p:sp>
        <p:nvSpPr>
          <p:cNvPr id="1512" name="Shape 1512"/>
          <p:cNvSpPr txBox="1"/>
          <p:nvPr/>
        </p:nvSpPr>
        <p:spPr>
          <a:xfrm>
            <a:off y="5016500" x="5022850"/>
            <a:ext cy="247649" cx="8080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selected</a:t>
            </a:r>
          </a:p>
        </p:txBody>
      </p:sp>
      <p:sp>
        <p:nvSpPr>
          <p:cNvPr id="1513" name="Shape 1513"/>
          <p:cNvSpPr txBox="1"/>
          <p:nvPr/>
        </p:nvSpPr>
        <p:spPr>
          <a:xfrm>
            <a:off y="5016500" x="5872162"/>
            <a:ext cy="247649" cx="114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, </a:t>
            </a:r>
          </a:p>
        </p:txBody>
      </p:sp>
      <p:sp>
        <p:nvSpPr>
          <p:cNvPr id="1514" name="Shape 1514"/>
          <p:cNvSpPr txBox="1"/>
          <p:nvPr/>
        </p:nvSpPr>
        <p:spPr>
          <a:xfrm>
            <a:off y="5016500" x="5999162"/>
            <a:ext cy="247649" cx="12033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control value</a:t>
            </a:r>
          </a:p>
        </p:txBody>
      </p:sp>
      <p:sp>
        <p:nvSpPr>
          <p:cNvPr id="1515" name="Shape 1515"/>
          <p:cNvSpPr txBox="1"/>
          <p:nvPr/>
        </p:nvSpPr>
        <p:spPr>
          <a:xfrm>
            <a:off y="5027612" x="7207250"/>
            <a:ext cy="247649" cx="5175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are </a:t>
            </a:r>
          </a:p>
        </p:txBody>
      </p:sp>
      <p:sp>
        <p:nvSpPr>
          <p:cNvPr id="1516" name="Shape 1516"/>
          <p:cNvSpPr txBox="1"/>
          <p:nvPr/>
        </p:nvSpPr>
        <p:spPr>
          <a:xfrm>
            <a:off y="5016500" x="7862886"/>
            <a:ext cy="247649" cx="414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sng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sent</a:t>
            </a:r>
          </a:p>
        </p:txBody>
      </p:sp>
      <p:sp>
        <p:nvSpPr>
          <p:cNvPr id="1517" name="Shape 1517"/>
          <p:cNvSpPr txBox="1"/>
          <p:nvPr/>
        </p:nvSpPr>
        <p:spPr>
          <a:xfrm>
            <a:off y="5016500" x="8294686"/>
            <a:ext cy="247649" cx="3143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to </a:t>
            </a:r>
          </a:p>
        </p:txBody>
      </p:sp>
      <p:sp>
        <p:nvSpPr>
          <p:cNvPr id="1518" name="Shape 1518"/>
          <p:cNvSpPr txBox="1"/>
          <p:nvPr/>
        </p:nvSpPr>
        <p:spPr>
          <a:xfrm>
            <a:off y="5245100" x="1700211"/>
            <a:ext cy="247649" cx="3746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</a:t>
            </a:r>
          </a:p>
        </p:txBody>
      </p:sp>
      <p:sp>
        <p:nvSpPr>
          <p:cNvPr id="1519" name="Shape 1519"/>
          <p:cNvSpPr txBox="1"/>
          <p:nvPr/>
        </p:nvSpPr>
        <p:spPr>
          <a:xfrm>
            <a:off y="5245100" x="2079625"/>
            <a:ext cy="247649" cx="19891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robot control system. </a:t>
            </a:r>
          </a:p>
        </p:txBody>
      </p:sp>
      <p:sp>
        <p:nvSpPr>
          <p:cNvPr id="1520" name="Shape 1520"/>
          <p:cNvSpPr/>
          <p:nvPr/>
        </p:nvSpPr>
        <p:spPr>
          <a:xfrm>
            <a:off y="1673225" x="774700"/>
            <a:ext cy="2482850" cx="709611"/>
          </a:xfrm>
          <a:custGeom>
            <a:pathLst>
              <a:path w="447" extrusionOk="0" h="1564">
                <a:moveTo>
                  <a:pt y="0" x="447"/>
                </a:moveTo>
                <a:lnTo>
                  <a:pt y="272" x="0"/>
                </a:lnTo>
                <a:lnTo>
                  <a:pt y="272" x="0"/>
                </a:lnTo>
                <a:lnTo>
                  <a:pt y="1101" x="0"/>
                </a:lnTo>
                <a:lnTo>
                  <a:pt y="1101" x="0"/>
                </a:lnTo>
                <a:lnTo>
                  <a:pt y="1564" x="431"/>
                </a:lnTo>
                <a:lnTo>
                  <a:pt y="1564" x="431"/>
                </a:lnTo>
              </a:path>
            </a:pathLst>
          </a:custGeom>
          <a:noFill/>
          <a:ln w="809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y="1635125" x="736600"/>
            <a:ext cy="2482850" cx="709611"/>
          </a:xfrm>
          <a:custGeom>
            <a:pathLst>
              <a:path w="447" extrusionOk="0" h="1564">
                <a:moveTo>
                  <a:pt y="0" x="447"/>
                </a:moveTo>
                <a:lnTo>
                  <a:pt y="272" x="0"/>
                </a:lnTo>
                <a:lnTo>
                  <a:pt y="1101" x="0"/>
                </a:lnTo>
                <a:lnTo>
                  <a:pt y="1564" x="431"/>
                </a:lnTo>
              </a:path>
            </a:pathLst>
          </a:custGeom>
          <a:noFill/>
          <a:ln w="809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22" name="Shape 1522"/>
          <p:cNvGrpSpPr/>
          <p:nvPr/>
        </p:nvGrpSpPr>
        <p:grpSpPr>
          <a:xfrm>
            <a:off y="3865562" x="1192212"/>
            <a:ext cy="404812" cx="381000"/>
            <a:chOff y="3865562" x="1192212"/>
            <a:chExt cy="404812" cx="381000"/>
          </a:xfrm>
        </p:grpSpPr>
        <p:sp>
          <p:nvSpPr>
            <p:cNvPr id="1523" name="Shape 1523"/>
            <p:cNvSpPr/>
            <p:nvPr/>
          </p:nvSpPr>
          <p:spPr>
            <a:xfrm>
              <a:off y="3954462" x="1268412"/>
              <a:ext cy="315912" cx="304800"/>
            </a:xfrm>
            <a:custGeom>
              <a:pathLst>
                <a:path w="192" extrusionOk="0" h="199">
                  <a:moveTo>
                    <a:pt y="199" x="192"/>
                  </a:moveTo>
                  <a:lnTo>
                    <a:pt y="71" x="0"/>
                  </a:lnTo>
                  <a:lnTo>
                    <a:pt y="39" x="40"/>
                  </a:lnTo>
                  <a:lnTo>
                    <a:pt y="0" x="80"/>
                  </a:lnTo>
                  <a:lnTo>
                    <a:pt y="199" x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524" name="Shape 1524"/>
            <p:cNvCxnSpPr/>
            <p:nvPr/>
          </p:nvCxnSpPr>
          <p:spPr>
            <a:xfrm>
              <a:off y="3865562" x="1192212"/>
              <a:ext cy="112711" cx="101599"/>
            </a:xfrm>
            <a:prstGeom prst="straightConnector1">
              <a:avLst/>
            </a:prstGeom>
            <a:solidFill>
              <a:srgbClr val="FFFFFF"/>
            </a:solidFill>
            <a:ln w="809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525" name="Shape 1525"/>
          <p:cNvSpPr txBox="1"/>
          <p:nvPr/>
        </p:nvSpPr>
        <p:spPr>
          <a:xfrm>
            <a:off y="2501900" x="298450"/>
            <a:ext cy="247649" cx="1060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noun-verb</a:t>
            </a:r>
          </a:p>
        </p:txBody>
      </p:sp>
      <p:sp>
        <p:nvSpPr>
          <p:cNvPr id="1526" name="Shape 1526"/>
          <p:cNvSpPr txBox="1"/>
          <p:nvPr/>
        </p:nvSpPr>
        <p:spPr>
          <a:xfrm>
            <a:off y="2806700" x="534987"/>
            <a:ext cy="247649" cx="5476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parse</a:t>
            </a:r>
          </a:p>
        </p:txBody>
      </p:sp>
      <p:sp>
        <p:nvSpPr>
          <p:cNvPr id="1527" name="Shape 152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31" name="Shape 15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2" name="Shape 1532"/>
          <p:cNvSpPr txBox="1"/>
          <p:nvPr>
            <p:ph type="title"/>
          </p:nvPr>
        </p:nvSpPr>
        <p:spPr>
          <a:xfrm>
            <a:off y="190500" x="1687511"/>
            <a:ext cy="600075" cx="59182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Level 1 Data Flow Diagram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y="1050925" x="1125537"/>
            <a:ext cy="855661" cx="744537"/>
          </a:xfrm>
          <a:prstGeom prst="rect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</a:p>
        </p:txBody>
      </p:sp>
      <p:sp>
        <p:nvSpPr>
          <p:cNvPr id="1534" name="Shape 1534"/>
          <p:cNvSpPr txBox="1"/>
          <p:nvPr/>
        </p:nvSpPr>
        <p:spPr>
          <a:xfrm>
            <a:off y="1254125" x="6994525"/>
            <a:ext cy="855661" cx="744537"/>
          </a:xfrm>
          <a:prstGeom prst="rect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5" name="Shape 1535"/>
          <p:cNvSpPr txBox="1"/>
          <p:nvPr/>
        </p:nvSpPr>
        <p:spPr>
          <a:xfrm>
            <a:off y="2719386" x="6757986"/>
            <a:ext cy="855661" cx="744537"/>
          </a:xfrm>
          <a:prstGeom prst="rect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6" name="Shape 1536"/>
          <p:cNvSpPr/>
          <p:nvPr/>
        </p:nvSpPr>
        <p:spPr>
          <a:xfrm>
            <a:off y="3286125" x="4902200"/>
            <a:ext cy="982661" cx="973136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</a:t>
            </a:r>
          </a:p>
        </p:txBody>
      </p:sp>
      <p:sp>
        <p:nvSpPr>
          <p:cNvPr id="1537" name="Shape 1537"/>
          <p:cNvSpPr/>
          <p:nvPr/>
        </p:nvSpPr>
        <p:spPr>
          <a:xfrm>
            <a:off y="1998661" x="5302250"/>
            <a:ext cy="982661" cx="973136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</a:p>
        </p:txBody>
      </p:sp>
      <p:sp>
        <p:nvSpPr>
          <p:cNvPr id="1538" name="Shape 1538"/>
          <p:cNvSpPr/>
          <p:nvPr/>
        </p:nvSpPr>
        <p:spPr>
          <a:xfrm>
            <a:off y="3624262" x="3403600"/>
            <a:ext cy="982661" cx="973136"/>
          </a:xfrm>
          <a:prstGeom prst="ellipse">
            <a:avLst/>
          </a:prstGeom>
          <a:solidFill>
            <a:schemeClr val="dk1"/>
          </a:solidFill>
          <a:ln w="1905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</a:p>
        </p:txBody>
      </p:sp>
      <p:sp>
        <p:nvSpPr>
          <p:cNvPr id="1539" name="Shape 1539"/>
          <p:cNvSpPr/>
          <p:nvPr/>
        </p:nvSpPr>
        <p:spPr>
          <a:xfrm>
            <a:off y="2151061" x="3786187"/>
            <a:ext cy="982661" cx="973136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</a:p>
        </p:txBody>
      </p:sp>
      <p:sp>
        <p:nvSpPr>
          <p:cNvPr id="1540" name="Shape 1540"/>
          <p:cNvSpPr/>
          <p:nvPr/>
        </p:nvSpPr>
        <p:spPr>
          <a:xfrm>
            <a:off y="1516062" x="2557461"/>
            <a:ext cy="982661" cx="973136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</a:p>
        </p:txBody>
      </p:sp>
      <p:cxnSp>
        <p:nvCxnSpPr>
          <p:cNvPr id="1541" name="Shape 1541"/>
          <p:cNvCxnSpPr/>
          <p:nvPr/>
        </p:nvCxnSpPr>
        <p:spPr>
          <a:xfrm>
            <a:off y="1508125" x="1846261"/>
            <a:ext cy="322262" cx="719136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2" name="Shape 1542"/>
          <p:cNvCxnSpPr/>
          <p:nvPr/>
        </p:nvCxnSpPr>
        <p:spPr>
          <a:xfrm rot="10800000" flipH="1">
            <a:off y="1416049" x="3481387"/>
            <a:ext cy="379412" cx="635000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3" name="Shape 1543"/>
          <p:cNvCxnSpPr/>
          <p:nvPr/>
        </p:nvCxnSpPr>
        <p:spPr>
          <a:xfrm rot="10800000" flipH="1">
            <a:off y="1924049" x="6235700"/>
            <a:ext cy="404811" cx="752474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4" name="Shape 1544"/>
          <p:cNvCxnSpPr/>
          <p:nvPr/>
        </p:nvCxnSpPr>
        <p:spPr>
          <a:xfrm rot="10800000" flipH="1">
            <a:off y="2559049" x="4770437"/>
            <a:ext cy="49211" cx="506412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5" name="Shape 1545"/>
          <p:cNvCxnSpPr/>
          <p:nvPr/>
        </p:nvCxnSpPr>
        <p:spPr>
          <a:xfrm>
            <a:off y="2971800" x="4635500"/>
            <a:ext cy="449262" cx="430212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6" name="Shape 1546"/>
          <p:cNvCxnSpPr/>
          <p:nvPr/>
        </p:nvCxnSpPr>
        <p:spPr>
          <a:xfrm flipH="1">
            <a:off y="3133725" x="4014786"/>
            <a:ext cy="500062" cx="188912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7" name="Shape 1547"/>
          <p:cNvCxnSpPr/>
          <p:nvPr/>
        </p:nvCxnSpPr>
        <p:spPr>
          <a:xfrm>
            <a:off y="2252661" x="3449637"/>
            <a:ext cy="204786" cx="371474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8" name="Shape 1548"/>
          <p:cNvCxnSpPr/>
          <p:nvPr/>
        </p:nvCxnSpPr>
        <p:spPr>
          <a:xfrm>
            <a:off y="1754186" x="5202237"/>
            <a:ext cy="322262" cx="295275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9" name="Shape 1549"/>
          <p:cNvCxnSpPr/>
          <p:nvPr/>
        </p:nvCxnSpPr>
        <p:spPr>
          <a:xfrm rot="10800000" flipH="1">
            <a:off y="3235325" x="5845175"/>
            <a:ext cy="379412" cx="895349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50" name="Shape 1550"/>
          <p:cNvCxnSpPr/>
          <p:nvPr/>
        </p:nvCxnSpPr>
        <p:spPr>
          <a:xfrm>
            <a:off y="4300537" x="4338637"/>
            <a:ext cy="468311" cx="989012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51" name="Shape 1551"/>
          <p:cNvCxnSpPr/>
          <p:nvPr/>
        </p:nvCxnSpPr>
        <p:spPr>
          <a:xfrm>
            <a:off y="4445000" x="6443662"/>
            <a:ext cy="0" cx="1295400"/>
          </a:xfrm>
          <a:prstGeom prst="straightConnector1">
            <a:avLst/>
          </a:prstGeom>
          <a:noFill/>
          <a:ln w="381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552" name="Shape 1552"/>
          <p:cNvCxnSpPr/>
          <p:nvPr/>
        </p:nvCxnSpPr>
        <p:spPr>
          <a:xfrm rot="10800000">
            <a:off y="4005262" x="5843587"/>
            <a:ext cy="438150" cx="1154111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53" name="Shape 1553"/>
          <p:cNvSpPr txBox="1"/>
          <p:nvPr/>
        </p:nvSpPr>
        <p:spPr>
          <a:xfrm>
            <a:off y="2193925" x="6410325"/>
            <a:ext cy="244474" cx="977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 setting</a:t>
            </a:r>
          </a:p>
        </p:txBody>
      </p:sp>
      <p:sp>
        <p:nvSpPr>
          <p:cNvPr id="1554" name="Shape 1554"/>
          <p:cNvSpPr txBox="1"/>
          <p:nvPr/>
        </p:nvSpPr>
        <p:spPr>
          <a:xfrm>
            <a:off y="4497387" x="6553200"/>
            <a:ext cy="244474" cx="11128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assembly record</a:t>
            </a:r>
          </a:p>
        </p:txBody>
      </p:sp>
      <p:sp>
        <p:nvSpPr>
          <p:cNvPr id="1555" name="Shape 1555"/>
          <p:cNvSpPr txBox="1"/>
          <p:nvPr/>
        </p:nvSpPr>
        <p:spPr>
          <a:xfrm>
            <a:off y="1490662" x="4843462"/>
            <a:ext cy="244474" cx="520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</a:p>
        </p:txBody>
      </p:sp>
      <p:sp>
        <p:nvSpPr>
          <p:cNvPr id="1556" name="Shape 1556"/>
          <p:cNvSpPr txBox="1"/>
          <p:nvPr/>
        </p:nvSpPr>
        <p:spPr>
          <a:xfrm>
            <a:off y="1177925" x="3879850"/>
            <a:ext cy="244474" cx="7413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msg</a:t>
            </a:r>
          </a:p>
        </p:txBody>
      </p:sp>
      <p:sp>
        <p:nvSpPr>
          <p:cNvPr id="1557" name="Shape 1557"/>
          <p:cNvSpPr txBox="1"/>
          <p:nvPr/>
        </p:nvSpPr>
        <p:spPr>
          <a:xfrm>
            <a:off y="1382712" x="1906586"/>
            <a:ext cy="244474" cx="8032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</a:p>
        </p:txBody>
      </p:sp>
      <p:sp>
        <p:nvSpPr>
          <p:cNvPr id="1558" name="Shape 1558"/>
          <p:cNvSpPr txBox="1"/>
          <p:nvPr/>
        </p:nvSpPr>
        <p:spPr>
          <a:xfrm>
            <a:off y="2438400" x="3082925"/>
            <a:ext cy="396874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1559" name="Shape 1559"/>
          <p:cNvSpPr txBox="1"/>
          <p:nvPr/>
        </p:nvSpPr>
        <p:spPr>
          <a:xfrm>
            <a:off y="2312986" x="4725987"/>
            <a:ext cy="244474" cx="5286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</a:t>
            </a:r>
          </a:p>
        </p:txBody>
      </p:sp>
      <p:sp>
        <p:nvSpPr>
          <p:cNvPr id="1560" name="Shape 1560"/>
          <p:cNvSpPr txBox="1"/>
          <p:nvPr/>
        </p:nvSpPr>
        <p:spPr>
          <a:xfrm>
            <a:off y="2955925" x="4786312"/>
            <a:ext cy="244474" cx="8794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report</a:t>
            </a:r>
          </a:p>
        </p:txBody>
      </p:sp>
      <p:sp>
        <p:nvSpPr>
          <p:cNvPr id="1561" name="Shape 1561"/>
          <p:cNvSpPr txBox="1"/>
          <p:nvPr/>
        </p:nvSpPr>
        <p:spPr>
          <a:xfrm>
            <a:off y="3225800" x="3230561"/>
            <a:ext cy="244474" cx="885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robot</a:t>
            </a:r>
          </a:p>
        </p:txBody>
      </p:sp>
      <p:sp>
        <p:nvSpPr>
          <p:cNvPr id="1562" name="Shape 1562"/>
          <p:cNvSpPr txBox="1"/>
          <p:nvPr/>
        </p:nvSpPr>
        <p:spPr>
          <a:xfrm>
            <a:off y="3184525" x="5916612"/>
            <a:ext cy="244474" cx="5143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</a:t>
            </a:r>
          </a:p>
        </p:txBody>
      </p:sp>
      <p:sp>
        <p:nvSpPr>
          <p:cNvPr id="1563" name="Shape 1563"/>
          <p:cNvSpPr txBox="1"/>
          <p:nvPr/>
        </p:nvSpPr>
        <p:spPr>
          <a:xfrm>
            <a:off y="4614862" x="4232275"/>
            <a:ext cy="244474" cx="885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robot control</a:t>
            </a:r>
          </a:p>
        </p:txBody>
      </p:sp>
      <p:cxnSp>
        <p:nvCxnSpPr>
          <p:cNvPr id="1564" name="Shape 1564"/>
          <p:cNvCxnSpPr/>
          <p:nvPr/>
        </p:nvCxnSpPr>
        <p:spPr>
          <a:xfrm>
            <a:off y="4767262" x="6443662"/>
            <a:ext cy="0" cx="1295400"/>
          </a:xfrm>
          <a:prstGeom prst="straightConnector1">
            <a:avLst/>
          </a:prstGeom>
          <a:noFill/>
          <a:ln w="381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565" name="Shape 156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69" name="Shape 1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0" name="Shape 1570"/>
          <p:cNvSpPr txBox="1"/>
          <p:nvPr>
            <p:ph type="title"/>
          </p:nvPr>
        </p:nvSpPr>
        <p:spPr>
          <a:xfrm>
            <a:off y="246062" x="1709736"/>
            <a:ext cy="600075" cx="59182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Level 2 Data Flow Diagram</a:t>
            </a:r>
          </a:p>
        </p:txBody>
      </p:sp>
      <p:sp>
        <p:nvSpPr>
          <p:cNvPr id="1571" name="Shape 1571"/>
          <p:cNvSpPr/>
          <p:nvPr/>
        </p:nvSpPr>
        <p:spPr>
          <a:xfrm>
            <a:off y="1444625" x="1204912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cxnSp>
        <p:nvCxnSpPr>
          <p:cNvPr id="1572" name="Shape 1572"/>
          <p:cNvCxnSpPr/>
          <p:nvPr/>
        </p:nvCxnSpPr>
        <p:spPr>
          <a:xfrm>
            <a:off y="1482725" x="882650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73" name="Shape 1573"/>
          <p:cNvSpPr/>
          <p:nvPr/>
        </p:nvSpPr>
        <p:spPr>
          <a:xfrm>
            <a:off y="1946275" x="2222500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cxnSp>
        <p:nvCxnSpPr>
          <p:cNvPr id="1574" name="Shape 1574"/>
          <p:cNvCxnSpPr/>
          <p:nvPr/>
        </p:nvCxnSpPr>
        <p:spPr>
          <a:xfrm>
            <a:off y="1984375" x="1900236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75" name="Shape 1575"/>
          <p:cNvSpPr/>
          <p:nvPr/>
        </p:nvSpPr>
        <p:spPr>
          <a:xfrm>
            <a:off y="2447925" x="3240086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</a:p>
        </p:txBody>
      </p:sp>
      <p:cxnSp>
        <p:nvCxnSpPr>
          <p:cNvPr id="1576" name="Shape 1576"/>
          <p:cNvCxnSpPr/>
          <p:nvPr/>
        </p:nvCxnSpPr>
        <p:spPr>
          <a:xfrm>
            <a:off y="2486025" x="2917825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77" name="Shape 1577"/>
          <p:cNvSpPr/>
          <p:nvPr/>
        </p:nvSpPr>
        <p:spPr>
          <a:xfrm>
            <a:off y="2949575" x="4257675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</a:t>
            </a:r>
          </a:p>
        </p:txBody>
      </p:sp>
      <p:cxnSp>
        <p:nvCxnSpPr>
          <p:cNvPr id="1578" name="Shape 1578"/>
          <p:cNvCxnSpPr/>
          <p:nvPr/>
        </p:nvCxnSpPr>
        <p:spPr>
          <a:xfrm>
            <a:off y="2987675" x="3935412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79" name="Shape 1579"/>
          <p:cNvSpPr/>
          <p:nvPr/>
        </p:nvSpPr>
        <p:spPr>
          <a:xfrm>
            <a:off y="3451225" x="5275262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</a:p>
        </p:txBody>
      </p:sp>
      <p:cxnSp>
        <p:nvCxnSpPr>
          <p:cNvPr id="1580" name="Shape 1580"/>
          <p:cNvCxnSpPr/>
          <p:nvPr/>
        </p:nvCxnSpPr>
        <p:spPr>
          <a:xfrm>
            <a:off y="3489325" x="4953000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81" name="Shape 1581"/>
          <p:cNvSpPr/>
          <p:nvPr/>
        </p:nvSpPr>
        <p:spPr>
          <a:xfrm>
            <a:off y="3952875" x="6292850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</a:t>
            </a:r>
          </a:p>
        </p:txBody>
      </p:sp>
      <p:cxnSp>
        <p:nvCxnSpPr>
          <p:cNvPr id="1582" name="Shape 1582"/>
          <p:cNvCxnSpPr/>
          <p:nvPr/>
        </p:nvCxnSpPr>
        <p:spPr>
          <a:xfrm>
            <a:off y="3990975" x="5970587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83" name="Shape 1583"/>
          <p:cNvSpPr/>
          <p:nvPr/>
        </p:nvSpPr>
        <p:spPr>
          <a:xfrm>
            <a:off y="1241425" x="3473450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msg</a:t>
            </a:r>
          </a:p>
        </p:txBody>
      </p:sp>
      <p:cxnSp>
        <p:nvCxnSpPr>
          <p:cNvPr id="1584" name="Shape 1584"/>
          <p:cNvCxnSpPr/>
          <p:nvPr/>
        </p:nvCxnSpPr>
        <p:spPr>
          <a:xfrm rot="10800000" flipH="1">
            <a:off y="1766886" x="2884486"/>
            <a:ext cy="377824" cx="608011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85" name="Shape 1585"/>
          <p:cNvCxnSpPr/>
          <p:nvPr/>
        </p:nvCxnSpPr>
        <p:spPr>
          <a:xfrm rot="10800000" flipH="1">
            <a:off y="1422400" x="4186237"/>
            <a:ext cy="120649" cx="5619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86" name="Shape 1586"/>
          <p:cNvSpPr/>
          <p:nvPr/>
        </p:nvSpPr>
        <p:spPr>
          <a:xfrm>
            <a:off y="1973261" x="4592637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</a:p>
        </p:txBody>
      </p:sp>
      <p:cxnSp>
        <p:nvCxnSpPr>
          <p:cNvPr id="1587" name="Shape 1587"/>
          <p:cNvCxnSpPr/>
          <p:nvPr/>
        </p:nvCxnSpPr>
        <p:spPr>
          <a:xfrm rot="10800000" flipH="1">
            <a:off y="2416174" x="3921125"/>
            <a:ext cy="249237" cx="671511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88" name="Shape 1588"/>
          <p:cNvCxnSpPr/>
          <p:nvPr/>
        </p:nvCxnSpPr>
        <p:spPr>
          <a:xfrm rot="10800000" flipH="1">
            <a:off y="2190750" x="5341937"/>
            <a:ext cy="120649" cx="5619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89" name="Shape 1589"/>
          <p:cNvSpPr/>
          <p:nvPr/>
        </p:nvSpPr>
        <p:spPr>
          <a:xfrm>
            <a:off y="1724025" x="5908675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setting</a:t>
            </a:r>
          </a:p>
        </p:txBody>
      </p:sp>
      <p:cxnSp>
        <p:nvCxnSpPr>
          <p:cNvPr id="1590" name="Shape 1590"/>
          <p:cNvCxnSpPr/>
          <p:nvPr/>
        </p:nvCxnSpPr>
        <p:spPr>
          <a:xfrm rot="10800000" flipH="1">
            <a:off y="1941511" x="6657975"/>
            <a:ext cy="120649" cx="5619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91" name="Shape 1591"/>
          <p:cNvSpPr/>
          <p:nvPr/>
        </p:nvSpPr>
        <p:spPr>
          <a:xfrm>
            <a:off y="1535112" x="7258050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setting</a:t>
            </a:r>
          </a:p>
        </p:txBody>
      </p:sp>
      <p:cxnSp>
        <p:nvCxnSpPr>
          <p:cNvPr id="1592" name="Shape 1592"/>
          <p:cNvCxnSpPr/>
          <p:nvPr/>
        </p:nvCxnSpPr>
        <p:spPr>
          <a:xfrm rot="10800000" flipH="1">
            <a:off y="1752600" x="8007350"/>
            <a:ext cy="120649" cx="5619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93" name="Shape 1593"/>
          <p:cNvCxnSpPr/>
          <p:nvPr/>
        </p:nvCxnSpPr>
        <p:spPr>
          <a:xfrm>
            <a:off y="4475162" x="7007225"/>
            <a:ext cy="201611" cx="544511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94" name="Shape 1594"/>
          <p:cNvSpPr/>
          <p:nvPr/>
        </p:nvSpPr>
        <p:spPr>
          <a:xfrm>
            <a:off y="3749675" x="3268661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</a:p>
        </p:txBody>
      </p:sp>
      <p:cxnSp>
        <p:nvCxnSpPr>
          <p:cNvPr id="1595" name="Shape 1595"/>
          <p:cNvCxnSpPr/>
          <p:nvPr/>
        </p:nvCxnSpPr>
        <p:spPr>
          <a:xfrm>
            <a:off y="3186111" x="3609975"/>
            <a:ext cy="531811" cx="1904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96" name="Shape 1596"/>
          <p:cNvCxnSpPr/>
          <p:nvPr/>
        </p:nvCxnSpPr>
        <p:spPr>
          <a:xfrm>
            <a:off y="4479925" x="3735387"/>
            <a:ext cy="382586" cx="14922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97" name="Shape 1597"/>
          <p:cNvCxnSpPr/>
          <p:nvPr/>
        </p:nvCxnSpPr>
        <p:spPr>
          <a:xfrm>
            <a:off y="4325937" x="4481512"/>
            <a:ext cy="0" cx="838199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598" name="Shape 1598"/>
          <p:cNvCxnSpPr/>
          <p:nvPr/>
        </p:nvCxnSpPr>
        <p:spPr>
          <a:xfrm>
            <a:off y="4746625" x="4478337"/>
            <a:ext cy="0" cx="838199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599" name="Shape 1599"/>
          <p:cNvCxnSpPr/>
          <p:nvPr/>
        </p:nvCxnSpPr>
        <p:spPr>
          <a:xfrm rot="10800000">
            <a:off y="3689349" x="4694237"/>
            <a:ext cy="635000" cx="155574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600" name="Shape 1600"/>
          <p:cNvSpPr txBox="1"/>
          <p:nvPr/>
        </p:nvSpPr>
        <p:spPr>
          <a:xfrm>
            <a:off y="1263650" x="579437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1601" name="Shape 1601"/>
          <p:cNvSpPr txBox="1"/>
          <p:nvPr/>
        </p:nvSpPr>
        <p:spPr>
          <a:xfrm>
            <a:off y="2179636" x="1468437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1602" name="Shape 1602"/>
          <p:cNvSpPr txBox="1"/>
          <p:nvPr/>
        </p:nvSpPr>
        <p:spPr>
          <a:xfrm>
            <a:off y="2009775" x="3000375"/>
            <a:ext cy="228600" cx="11334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invalid command</a:t>
            </a:r>
          </a:p>
        </p:txBody>
      </p:sp>
      <p:sp>
        <p:nvSpPr>
          <p:cNvPr id="1603" name="Shape 1603"/>
          <p:cNvSpPr txBox="1"/>
          <p:nvPr/>
        </p:nvSpPr>
        <p:spPr>
          <a:xfrm>
            <a:off y="1158875" x="4210050"/>
            <a:ext cy="228600" cx="7270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msg</a:t>
            </a:r>
          </a:p>
        </p:txBody>
      </p:sp>
      <p:cxnSp>
        <p:nvCxnSpPr>
          <p:cNvPr id="1604" name="Shape 1604"/>
          <p:cNvCxnSpPr/>
          <p:nvPr/>
        </p:nvCxnSpPr>
        <p:spPr>
          <a:xfrm>
            <a:off y="1874836" x="4468812"/>
            <a:ext cy="192087" cx="220662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605" name="Shape 1605"/>
          <p:cNvSpPr txBox="1"/>
          <p:nvPr/>
        </p:nvSpPr>
        <p:spPr>
          <a:xfrm>
            <a:off y="1679575" x="4362450"/>
            <a:ext cy="228600" cx="520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</a:p>
        </p:txBody>
      </p:sp>
      <p:sp>
        <p:nvSpPr>
          <p:cNvPr id="1606" name="Shape 1606"/>
          <p:cNvSpPr txBox="1"/>
          <p:nvPr/>
        </p:nvSpPr>
        <p:spPr>
          <a:xfrm>
            <a:off y="2357436" x="5324475"/>
            <a:ext cy="365125" cx="7318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</a:p>
        </p:txBody>
      </p:sp>
      <p:sp>
        <p:nvSpPr>
          <p:cNvPr id="1607" name="Shape 1607"/>
          <p:cNvSpPr txBox="1"/>
          <p:nvPr/>
        </p:nvSpPr>
        <p:spPr>
          <a:xfrm>
            <a:off y="2127250" x="6599236"/>
            <a:ext cy="228600" cx="7953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setting</a:t>
            </a:r>
          </a:p>
        </p:txBody>
      </p:sp>
      <p:sp>
        <p:nvSpPr>
          <p:cNvPr id="1608" name="Shape 1608"/>
          <p:cNvSpPr txBox="1"/>
          <p:nvPr/>
        </p:nvSpPr>
        <p:spPr>
          <a:xfrm>
            <a:off y="1479550" x="7931150"/>
            <a:ext cy="228600" cx="9350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 setting</a:t>
            </a:r>
          </a:p>
        </p:txBody>
      </p:sp>
      <p:sp>
        <p:nvSpPr>
          <p:cNvPr id="1609" name="Shape 1609"/>
          <p:cNvSpPr txBox="1"/>
          <p:nvPr/>
        </p:nvSpPr>
        <p:spPr>
          <a:xfrm>
            <a:off y="3302000" x="2743200"/>
            <a:ext cy="228600" cx="885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robot control</a:t>
            </a:r>
          </a:p>
        </p:txBody>
      </p:sp>
      <p:sp>
        <p:nvSpPr>
          <p:cNvPr id="1610" name="Shape 1610"/>
          <p:cNvSpPr txBox="1"/>
          <p:nvPr/>
        </p:nvSpPr>
        <p:spPr>
          <a:xfrm>
            <a:off y="4594225" x="3090861"/>
            <a:ext cy="228600" cx="7032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start/stop</a:t>
            </a:r>
          </a:p>
        </p:txBody>
      </p:sp>
      <p:sp>
        <p:nvSpPr>
          <p:cNvPr id="1611" name="Shape 1611"/>
          <p:cNvSpPr txBox="1"/>
          <p:nvPr/>
        </p:nvSpPr>
        <p:spPr>
          <a:xfrm>
            <a:off y="4378325" x="4549775"/>
            <a:ext cy="365125" cx="7191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assembly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</a:t>
            </a:r>
          </a:p>
        </p:txBody>
      </p:sp>
      <p:sp>
        <p:nvSpPr>
          <p:cNvPr id="1612" name="Shape 1612"/>
          <p:cNvSpPr txBox="1"/>
          <p:nvPr/>
        </p:nvSpPr>
        <p:spPr>
          <a:xfrm>
            <a:off y="3302000" x="4999037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</a:t>
            </a:r>
          </a:p>
        </p:txBody>
      </p:sp>
      <p:sp>
        <p:nvSpPr>
          <p:cNvPr id="1613" name="Shape 1613"/>
          <p:cNvSpPr txBox="1"/>
          <p:nvPr/>
        </p:nvSpPr>
        <p:spPr>
          <a:xfrm>
            <a:off y="3817937" x="6026150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</a:p>
        </p:txBody>
      </p:sp>
      <p:sp>
        <p:nvSpPr>
          <p:cNvPr id="1614" name="Shape 1614"/>
          <p:cNvSpPr txBox="1"/>
          <p:nvPr/>
        </p:nvSpPr>
        <p:spPr>
          <a:xfrm>
            <a:off y="4354512" x="7192961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y="2741611" x="2159000"/>
            <a:ext cy="228600" cx="10350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command</a:t>
            </a:r>
          </a:p>
        </p:txBody>
      </p:sp>
      <p:sp>
        <p:nvSpPr>
          <p:cNvPr id="1616" name="Shape 161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20" name="Shape 1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1" name="Shape 1621"/>
          <p:cNvSpPr txBox="1"/>
          <p:nvPr>
            <p:ph type="title"/>
          </p:nvPr>
        </p:nvSpPr>
        <p:spPr>
          <a:xfrm>
            <a:off y="487362" x="1041400"/>
            <a:ext cy="600075" cx="72136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Transaction Mapping Principles</a:t>
            </a:r>
          </a:p>
        </p:txBody>
      </p:sp>
      <p:sp>
        <p:nvSpPr>
          <p:cNvPr id="1622" name="Shape 1622"/>
          <p:cNvSpPr txBox="1"/>
          <p:nvPr/>
        </p:nvSpPr>
        <p:spPr>
          <a:xfrm>
            <a:off y="1414462" x="2119311"/>
            <a:ext cy="328611" cx="40989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isolate the incoming flow path</a:t>
            </a:r>
          </a:p>
        </p:txBody>
      </p:sp>
      <p:sp>
        <p:nvSpPr>
          <p:cNvPr id="1623" name="Shape 1623"/>
          <p:cNvSpPr txBox="1"/>
          <p:nvPr/>
        </p:nvSpPr>
        <p:spPr>
          <a:xfrm>
            <a:off y="1731961" x="2119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4" name="Shape 1624"/>
          <p:cNvSpPr txBox="1"/>
          <p:nvPr/>
        </p:nvSpPr>
        <p:spPr>
          <a:xfrm>
            <a:off y="2047875" x="2119311"/>
            <a:ext cy="328611" cx="61531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define each of the action paths by looking for </a:t>
            </a:r>
          </a:p>
        </p:txBody>
      </p:sp>
      <p:sp>
        <p:nvSpPr>
          <p:cNvPr id="1625" name="Shape 1625"/>
          <p:cNvSpPr txBox="1"/>
          <p:nvPr/>
        </p:nvSpPr>
        <p:spPr>
          <a:xfrm>
            <a:off y="2363786" x="2119311"/>
            <a:ext cy="328611" cx="33813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"spokes of the wheel"</a:t>
            </a:r>
          </a:p>
        </p:txBody>
      </p:sp>
      <p:sp>
        <p:nvSpPr>
          <p:cNvPr id="1626" name="Shape 1626"/>
          <p:cNvSpPr txBox="1"/>
          <p:nvPr/>
        </p:nvSpPr>
        <p:spPr>
          <a:xfrm>
            <a:off y="2679700" x="2119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7" name="Shape 1627"/>
          <p:cNvSpPr txBox="1"/>
          <p:nvPr/>
        </p:nvSpPr>
        <p:spPr>
          <a:xfrm>
            <a:off y="2995611" x="2119311"/>
            <a:ext cy="328611" cx="46942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assess the flow on each action path</a:t>
            </a:r>
          </a:p>
        </p:txBody>
      </p:sp>
      <p:sp>
        <p:nvSpPr>
          <p:cNvPr id="1628" name="Shape 1628"/>
          <p:cNvSpPr txBox="1"/>
          <p:nvPr/>
        </p:nvSpPr>
        <p:spPr>
          <a:xfrm>
            <a:off y="3313112" x="2119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9" name="Shape 1629"/>
          <p:cNvSpPr txBox="1"/>
          <p:nvPr/>
        </p:nvSpPr>
        <p:spPr>
          <a:xfrm>
            <a:off y="3629025" x="2119311"/>
            <a:ext cy="328611" cx="54927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define the dispatch and control structure</a:t>
            </a:r>
          </a:p>
        </p:txBody>
      </p:sp>
      <p:sp>
        <p:nvSpPr>
          <p:cNvPr id="1630" name="Shape 1630"/>
          <p:cNvSpPr txBox="1"/>
          <p:nvPr/>
        </p:nvSpPr>
        <p:spPr>
          <a:xfrm>
            <a:off y="3944937" x="2119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1" name="Shape 1631"/>
          <p:cNvSpPr txBox="1"/>
          <p:nvPr/>
        </p:nvSpPr>
        <p:spPr>
          <a:xfrm>
            <a:off y="4260850" x="2119311"/>
            <a:ext cy="328611" cx="53133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map each action path flow individually</a:t>
            </a:r>
          </a:p>
        </p:txBody>
      </p:sp>
      <p:grpSp>
        <p:nvGrpSpPr>
          <p:cNvPr id="1632" name="Shape 1632"/>
          <p:cNvGrpSpPr/>
          <p:nvPr/>
        </p:nvGrpSpPr>
        <p:grpSpPr>
          <a:xfrm>
            <a:off y="1401762" x="1536700"/>
            <a:ext cy="239711" cx="241299"/>
            <a:chOff y="1401762" x="1536700"/>
            <a:chExt cy="239711" cx="241299"/>
          </a:xfrm>
        </p:grpSpPr>
        <p:sp>
          <p:nvSpPr>
            <p:cNvPr id="1633" name="Shape 1633"/>
            <p:cNvSpPr/>
            <p:nvPr/>
          </p:nvSpPr>
          <p:spPr>
            <a:xfrm>
              <a:off y="1439862" x="1562100"/>
              <a:ext cy="201611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y="1401762" x="1536700"/>
              <a:ext cy="214312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5" name="Shape 1635"/>
          <p:cNvGrpSpPr/>
          <p:nvPr/>
        </p:nvGrpSpPr>
        <p:grpSpPr>
          <a:xfrm>
            <a:off y="2058986" x="1536700"/>
            <a:ext cy="241299" cx="241299"/>
            <a:chOff y="2058986" x="1536700"/>
            <a:chExt cy="241299" cx="241299"/>
          </a:xfrm>
        </p:grpSpPr>
        <p:sp>
          <p:nvSpPr>
            <p:cNvPr id="1636" name="Shape 1636"/>
            <p:cNvSpPr/>
            <p:nvPr/>
          </p:nvSpPr>
          <p:spPr>
            <a:xfrm>
              <a:off y="2084386" x="1562100"/>
              <a:ext cy="215899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y="2058986" x="1536700"/>
              <a:ext cy="215899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8" name="Shape 1638"/>
          <p:cNvGrpSpPr/>
          <p:nvPr/>
        </p:nvGrpSpPr>
        <p:grpSpPr>
          <a:xfrm>
            <a:off y="3033711" x="1536700"/>
            <a:ext cy="239712" cx="241299"/>
            <a:chOff y="3033711" x="1536700"/>
            <a:chExt cy="239712" cx="241299"/>
          </a:xfrm>
        </p:grpSpPr>
        <p:sp>
          <p:nvSpPr>
            <p:cNvPr id="1639" name="Shape 1639"/>
            <p:cNvSpPr/>
            <p:nvPr/>
          </p:nvSpPr>
          <p:spPr>
            <a:xfrm>
              <a:off y="3059111" x="1562100"/>
              <a:ext cy="214312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y="3033711" x="1536700"/>
              <a:ext cy="201611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Shape 1641"/>
          <p:cNvGrpSpPr/>
          <p:nvPr/>
        </p:nvGrpSpPr>
        <p:grpSpPr>
          <a:xfrm>
            <a:off y="3652837" x="1536700"/>
            <a:ext cy="241299" cx="241299"/>
            <a:chOff y="3652837" x="1536700"/>
            <a:chExt cy="241299" cx="241299"/>
          </a:xfrm>
        </p:grpSpPr>
        <p:sp>
          <p:nvSpPr>
            <p:cNvPr id="1642" name="Shape 1642"/>
            <p:cNvSpPr/>
            <p:nvPr/>
          </p:nvSpPr>
          <p:spPr>
            <a:xfrm>
              <a:off y="3678237" x="1562100"/>
              <a:ext cy="215899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y="3652837" x="1536700"/>
              <a:ext cy="215899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Shape 1644"/>
          <p:cNvGrpSpPr/>
          <p:nvPr/>
        </p:nvGrpSpPr>
        <p:grpSpPr>
          <a:xfrm>
            <a:off y="4286250" x="1536700"/>
            <a:ext cy="239712" cx="241299"/>
            <a:chOff y="4286250" x="1536700"/>
            <a:chExt cy="239712" cx="241299"/>
          </a:xfrm>
        </p:grpSpPr>
        <p:sp>
          <p:nvSpPr>
            <p:cNvPr id="1645" name="Shape 1645"/>
            <p:cNvSpPr/>
            <p:nvPr/>
          </p:nvSpPr>
          <p:spPr>
            <a:xfrm>
              <a:off y="4311650" x="1562100"/>
              <a:ext cy="214312" cx="215899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y="4286250" x="1536700"/>
              <a:ext cy="201611" cx="203199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47" name="Shape 164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51" name="Shape 16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2" name="Shape 1652"/>
          <p:cNvSpPr txBox="1"/>
          <p:nvPr>
            <p:ph type="title"/>
          </p:nvPr>
        </p:nvSpPr>
        <p:spPr>
          <a:xfrm>
            <a:off y="273050" x="2066925"/>
            <a:ext cy="600075" cx="48514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Transaction Mapping</a:t>
            </a:r>
          </a:p>
        </p:txBody>
      </p:sp>
      <p:sp>
        <p:nvSpPr>
          <p:cNvPr id="1653" name="Shape 1653"/>
          <p:cNvSpPr/>
          <p:nvPr/>
        </p:nvSpPr>
        <p:spPr>
          <a:xfrm>
            <a:off y="1552575" x="442912"/>
            <a:ext cy="357187" cx="366711"/>
          </a:xfrm>
          <a:prstGeom prst="ellipse">
            <a:avLst/>
          </a:prstGeom>
          <a:solidFill>
            <a:srgbClr val="F3FF07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cxnSp>
        <p:nvCxnSpPr>
          <p:cNvPr id="1654" name="Shape 1654"/>
          <p:cNvCxnSpPr/>
          <p:nvPr/>
        </p:nvCxnSpPr>
        <p:spPr>
          <a:xfrm>
            <a:off y="1504950" x="141286"/>
            <a:ext cy="169861" cx="309561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1655" name="Shape 1655"/>
          <p:cNvSpPr/>
          <p:nvPr/>
        </p:nvSpPr>
        <p:spPr>
          <a:xfrm>
            <a:off y="1846261" x="1017587"/>
            <a:ext cy="357187" cx="366711"/>
          </a:xfrm>
          <a:prstGeom prst="ellipse">
            <a:avLst/>
          </a:prstGeom>
          <a:solidFill>
            <a:srgbClr val="F3FF07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cxnSp>
        <p:nvCxnSpPr>
          <p:cNvPr id="1656" name="Shape 1656"/>
          <p:cNvCxnSpPr/>
          <p:nvPr/>
        </p:nvCxnSpPr>
        <p:spPr>
          <a:xfrm>
            <a:off y="1770061" x="696912"/>
            <a:ext cy="169861" cx="309561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1657" name="Shape 1657"/>
          <p:cNvSpPr/>
          <p:nvPr/>
        </p:nvSpPr>
        <p:spPr>
          <a:xfrm>
            <a:off y="2139950" x="1592262"/>
            <a:ext cy="357187" cx="366711"/>
          </a:xfrm>
          <a:prstGeom prst="ellipse">
            <a:avLst/>
          </a:prstGeom>
          <a:solidFill>
            <a:schemeClr val="hlink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</a:p>
        </p:txBody>
      </p:sp>
      <p:cxnSp>
        <p:nvCxnSpPr>
          <p:cNvPr id="1658" name="Shape 1658"/>
          <p:cNvCxnSpPr/>
          <p:nvPr/>
        </p:nvCxnSpPr>
        <p:spPr>
          <a:xfrm>
            <a:off y="2092325" x="1290637"/>
            <a:ext cy="169861" cx="309561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1659" name="Shape 1659"/>
          <p:cNvSpPr/>
          <p:nvPr/>
        </p:nvSpPr>
        <p:spPr>
          <a:xfrm>
            <a:off y="2433636" x="2166936"/>
            <a:ext cy="357187" cx="366711"/>
          </a:xfrm>
          <a:prstGeom prst="ellipse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</a:p>
        </p:txBody>
      </p:sp>
      <p:cxnSp>
        <p:nvCxnSpPr>
          <p:cNvPr id="1660" name="Shape 1660"/>
          <p:cNvCxnSpPr/>
          <p:nvPr/>
        </p:nvCxnSpPr>
        <p:spPr>
          <a:xfrm>
            <a:off y="2386011" x="1865311"/>
            <a:ext cy="169861" cx="309561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1661" name="Shape 1661"/>
          <p:cNvSpPr/>
          <p:nvPr/>
        </p:nvSpPr>
        <p:spPr>
          <a:xfrm>
            <a:off y="2727325" x="2741611"/>
            <a:ext cy="357187" cx="366711"/>
          </a:xfrm>
          <a:prstGeom prst="ellipse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</a:p>
        </p:txBody>
      </p:sp>
      <p:cxnSp>
        <p:nvCxnSpPr>
          <p:cNvPr id="1662" name="Shape 1662"/>
          <p:cNvCxnSpPr/>
          <p:nvPr/>
        </p:nvCxnSpPr>
        <p:spPr>
          <a:xfrm>
            <a:off y="2679700" x="2439986"/>
            <a:ext cy="169861" cx="309561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1663" name="Shape 1663"/>
          <p:cNvSpPr/>
          <p:nvPr/>
        </p:nvSpPr>
        <p:spPr>
          <a:xfrm>
            <a:off y="1822450" x="2130425"/>
            <a:ext cy="357187" cx="366711"/>
          </a:xfrm>
          <a:prstGeom prst="ellipse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664" name="Shape 1664"/>
          <p:cNvSpPr/>
          <p:nvPr/>
        </p:nvSpPr>
        <p:spPr>
          <a:xfrm>
            <a:off y="1504950" x="2668586"/>
            <a:ext cy="357187" cx="366711"/>
          </a:xfrm>
          <a:prstGeom prst="ellipse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</a:p>
        </p:txBody>
      </p:sp>
      <p:sp>
        <p:nvSpPr>
          <p:cNvPr id="1665" name="Shape 1665"/>
          <p:cNvSpPr/>
          <p:nvPr/>
        </p:nvSpPr>
        <p:spPr>
          <a:xfrm>
            <a:off y="1187450" x="3206750"/>
            <a:ext cy="357187" cx="366711"/>
          </a:xfrm>
          <a:prstGeom prst="ellipse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</a:p>
        </p:txBody>
      </p:sp>
      <p:sp>
        <p:nvSpPr>
          <p:cNvPr id="1666" name="Shape 1666"/>
          <p:cNvSpPr/>
          <p:nvPr/>
        </p:nvSpPr>
        <p:spPr>
          <a:xfrm>
            <a:off y="2409825" x="3260725"/>
            <a:ext cy="357187" cx="366711"/>
          </a:xfrm>
          <a:prstGeom prst="ellipse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</a:p>
        </p:txBody>
      </p:sp>
      <p:sp>
        <p:nvSpPr>
          <p:cNvPr id="1667" name="Shape 1667"/>
          <p:cNvSpPr/>
          <p:nvPr/>
        </p:nvSpPr>
        <p:spPr>
          <a:xfrm>
            <a:off y="2909886" x="3684587"/>
            <a:ext cy="357187" cx="366711"/>
          </a:xfrm>
          <a:prstGeom prst="ellipse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</a:p>
        </p:txBody>
      </p:sp>
      <p:sp>
        <p:nvSpPr>
          <p:cNvPr id="1668" name="Shape 1668"/>
          <p:cNvSpPr/>
          <p:nvPr/>
        </p:nvSpPr>
        <p:spPr>
          <a:xfrm>
            <a:off y="3213100" x="3074986"/>
            <a:ext cy="357187" cx="366711"/>
          </a:xfrm>
          <a:prstGeom prst="ellipse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</a:p>
        </p:txBody>
      </p:sp>
      <p:sp>
        <p:nvSpPr>
          <p:cNvPr id="1669" name="Shape 1669"/>
          <p:cNvSpPr/>
          <p:nvPr/>
        </p:nvSpPr>
        <p:spPr>
          <a:xfrm>
            <a:off y="2782886" x="1619250"/>
            <a:ext cy="357187" cx="366711"/>
          </a:xfrm>
          <a:prstGeom prst="ellipse">
            <a:avLst/>
          </a:prstGeom>
          <a:solidFill>
            <a:srgbClr val="FF6699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</a:p>
        </p:txBody>
      </p:sp>
      <p:sp>
        <p:nvSpPr>
          <p:cNvPr id="1670" name="Shape 1670"/>
          <p:cNvSpPr/>
          <p:nvPr/>
        </p:nvSpPr>
        <p:spPr>
          <a:xfrm>
            <a:off y="3302000" x="1924050"/>
            <a:ext cy="357187" cx="366711"/>
          </a:xfrm>
          <a:prstGeom prst="ellipse">
            <a:avLst/>
          </a:prstGeom>
          <a:solidFill>
            <a:srgbClr val="FF6699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</a:p>
        </p:txBody>
      </p:sp>
      <p:sp>
        <p:nvSpPr>
          <p:cNvPr id="1671" name="Shape 1671"/>
          <p:cNvSpPr/>
          <p:nvPr/>
        </p:nvSpPr>
        <p:spPr>
          <a:xfrm>
            <a:off y="3775075" x="2341561"/>
            <a:ext cy="357187" cx="366711"/>
          </a:xfrm>
          <a:prstGeom prst="ellipse">
            <a:avLst/>
          </a:prstGeom>
          <a:solidFill>
            <a:srgbClr val="FF6699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</p:txBody>
      </p:sp>
      <p:cxnSp>
        <p:nvCxnSpPr>
          <p:cNvPr id="1672" name="Shape 1672"/>
          <p:cNvCxnSpPr/>
          <p:nvPr/>
        </p:nvCxnSpPr>
        <p:spPr>
          <a:xfrm rot="10800000" flipH="1">
            <a:off y="2100262" x="1949450"/>
            <a:ext cy="131761" cx="196850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73" name="Shape 1673"/>
          <p:cNvCxnSpPr/>
          <p:nvPr/>
        </p:nvCxnSpPr>
        <p:spPr>
          <a:xfrm rot="10800000" flipH="1">
            <a:off y="1782762" x="2478086"/>
            <a:ext cy="131761" cx="196850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74" name="Shape 1674"/>
          <p:cNvCxnSpPr/>
          <p:nvPr/>
        </p:nvCxnSpPr>
        <p:spPr>
          <a:xfrm rot="10800000" flipH="1">
            <a:off y="1465262" x="3006725"/>
            <a:ext cy="131761" cx="196850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75" name="Shape 1675"/>
          <p:cNvCxnSpPr/>
          <p:nvPr/>
        </p:nvCxnSpPr>
        <p:spPr>
          <a:xfrm rot="10800000" flipH="1">
            <a:off y="1298575" x="3563937"/>
            <a:ext cy="46036" cx="254000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76" name="Shape 1676"/>
          <p:cNvCxnSpPr/>
          <p:nvPr/>
        </p:nvCxnSpPr>
        <p:spPr>
          <a:xfrm>
            <a:off y="3067050" x="3014661"/>
            <a:ext cy="169861" cx="111125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77" name="Shape 1677"/>
          <p:cNvCxnSpPr/>
          <p:nvPr/>
        </p:nvCxnSpPr>
        <p:spPr>
          <a:xfrm rot="10800000" flipH="1">
            <a:off y="3211512" x="3457575"/>
            <a:ext cy="158750" cx="261936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78" name="Shape 1678"/>
          <p:cNvCxnSpPr/>
          <p:nvPr/>
        </p:nvCxnSpPr>
        <p:spPr>
          <a:xfrm rot="10800000" flipH="1">
            <a:off y="2660649" x="3090861"/>
            <a:ext cy="130175" cx="214312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79" name="Shape 1679"/>
          <p:cNvCxnSpPr/>
          <p:nvPr/>
        </p:nvCxnSpPr>
        <p:spPr>
          <a:xfrm>
            <a:off y="2690811" x="3589337"/>
            <a:ext cy="246062" cx="166686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80" name="Shape 1680"/>
          <p:cNvCxnSpPr/>
          <p:nvPr/>
        </p:nvCxnSpPr>
        <p:spPr>
          <a:xfrm>
            <a:off y="3100386" x="4051300"/>
            <a:ext cy="57150" cx="317500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81" name="Shape 1681"/>
          <p:cNvCxnSpPr/>
          <p:nvPr/>
        </p:nvCxnSpPr>
        <p:spPr>
          <a:xfrm>
            <a:off y="2482850" x="1755775"/>
            <a:ext cy="311149" cx="26987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82" name="Shape 1682"/>
          <p:cNvCxnSpPr/>
          <p:nvPr/>
        </p:nvCxnSpPr>
        <p:spPr>
          <a:xfrm>
            <a:off y="3141661" x="1852611"/>
            <a:ext cy="188912" cx="130175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83" name="Shape 1683"/>
          <p:cNvCxnSpPr/>
          <p:nvPr/>
        </p:nvCxnSpPr>
        <p:spPr>
          <a:xfrm>
            <a:off y="3622675" x="2222500"/>
            <a:ext cy="179386" cx="187324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1684" name="Shape 1684"/>
          <p:cNvCxnSpPr/>
          <p:nvPr/>
        </p:nvCxnSpPr>
        <p:spPr>
          <a:xfrm>
            <a:off y="4094162" x="2649536"/>
            <a:ext cy="179386" cx="187324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1685" name="Shape 1685"/>
          <p:cNvSpPr txBox="1"/>
          <p:nvPr/>
        </p:nvSpPr>
        <p:spPr>
          <a:xfrm>
            <a:off y="1081087" x="839787"/>
            <a:ext cy="339724" cx="19367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flow model</a:t>
            </a:r>
          </a:p>
        </p:txBody>
      </p:sp>
      <p:sp>
        <p:nvSpPr>
          <p:cNvPr id="1686" name="Shape 1686"/>
          <p:cNvSpPr/>
          <p:nvPr/>
        </p:nvSpPr>
        <p:spPr>
          <a:xfrm>
            <a:off y="1655761" x="1016000"/>
            <a:ext cy="800100" cx="677862"/>
          </a:xfrm>
          <a:custGeom>
            <a:pathLst>
              <a:path w="427" extrusionOk="0" h="504">
                <a:moveTo>
                  <a:pt y="0" x="355"/>
                </a:moveTo>
                <a:lnTo>
                  <a:pt y="113" x="427"/>
                </a:lnTo>
                <a:lnTo>
                  <a:pt y="504" x="148"/>
                </a:lnTo>
                <a:lnTo>
                  <a:pt y="480" x="0"/>
                </a:lnTo>
              </a:path>
            </a:pathLst>
          </a:custGeom>
          <a:noFill/>
          <a:ln w="38100" cap="flat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7" name="Shape 1687"/>
          <p:cNvSpPr/>
          <p:nvPr/>
        </p:nvSpPr>
        <p:spPr>
          <a:xfrm>
            <a:off y="1617662" x="1457325"/>
            <a:ext cy="1365250" cx="658811"/>
          </a:xfrm>
          <a:custGeom>
            <a:pathLst>
              <a:path w="415" extrusionOk="0" h="860">
                <a:moveTo>
                  <a:pt y="0" x="415"/>
                </a:moveTo>
                <a:lnTo>
                  <a:pt y="101" x="291"/>
                </a:lnTo>
                <a:lnTo>
                  <a:pt y="439" x="368"/>
                </a:lnTo>
                <a:lnTo>
                  <a:pt y="629" x="291"/>
                </a:lnTo>
                <a:lnTo>
                  <a:pt y="723" x="0"/>
                </a:lnTo>
                <a:lnTo>
                  <a:pt y="860" x="0"/>
                </a:lnTo>
              </a:path>
            </a:pathLst>
          </a:custGeom>
          <a:noFill/>
          <a:ln w="38100" cap="flat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8" name="Shape 1688"/>
          <p:cNvSpPr/>
          <p:nvPr/>
        </p:nvSpPr>
        <p:spPr>
          <a:xfrm>
            <a:off y="1590675" x="2370136"/>
            <a:ext cy="573086" cx="292100"/>
          </a:xfrm>
          <a:custGeom>
            <a:pathLst>
              <a:path w="184" extrusionOk="0" h="361">
                <a:moveTo>
                  <a:pt y="23" x="0"/>
                </a:moveTo>
                <a:lnTo>
                  <a:pt y="0" x="83"/>
                </a:lnTo>
                <a:lnTo>
                  <a:pt y="290" x="184"/>
                </a:lnTo>
                <a:lnTo>
                  <a:pt y="361" x="131"/>
                </a:lnTo>
              </a:path>
            </a:pathLst>
          </a:custGeom>
          <a:noFill/>
          <a:ln w="38100" cap="flat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9" name="Shape 1689"/>
          <p:cNvSpPr/>
          <p:nvPr/>
        </p:nvSpPr>
        <p:spPr>
          <a:xfrm>
            <a:off y="1260475" x="2990850"/>
            <a:ext cy="488950" cx="311150"/>
          </a:xfrm>
          <a:custGeom>
            <a:pathLst>
              <a:path w="196" extrusionOk="0" h="308">
                <a:moveTo>
                  <a:pt y="0" x="48"/>
                </a:moveTo>
                <a:lnTo>
                  <a:pt y="71" x="0"/>
                </a:lnTo>
                <a:lnTo>
                  <a:pt y="308" x="113"/>
                </a:lnTo>
                <a:lnTo>
                  <a:pt y="303" x="196"/>
                </a:lnTo>
              </a:path>
            </a:pathLst>
          </a:custGeom>
          <a:noFill/>
          <a:ln w="38100" cap="flat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0" name="Shape 1690"/>
          <p:cNvSpPr/>
          <p:nvPr/>
        </p:nvSpPr>
        <p:spPr>
          <a:xfrm>
            <a:off y="2446336" x="2398711"/>
            <a:ext cy="488950" cx="347661"/>
          </a:xfrm>
          <a:custGeom>
            <a:pathLst>
              <a:path w="219" extrusionOk="0" h="308">
                <a:moveTo>
                  <a:pt y="0" x="178"/>
                </a:moveTo>
                <a:lnTo>
                  <a:pt y="41" x="219"/>
                </a:lnTo>
                <a:lnTo>
                  <a:pt y="308" x="77"/>
                </a:lnTo>
                <a:lnTo>
                  <a:pt y="296" x="0"/>
                </a:lnTo>
              </a:path>
            </a:pathLst>
          </a:custGeom>
          <a:noFill/>
          <a:ln w="38100" cap="flat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1" name="Shape 1691"/>
          <p:cNvSpPr/>
          <p:nvPr/>
        </p:nvSpPr>
        <p:spPr>
          <a:xfrm>
            <a:off y="2398711" x="2878136"/>
            <a:ext cy="1035050" cx="339725"/>
          </a:xfrm>
          <a:custGeom>
            <a:pathLst>
              <a:path w="214" extrusionOk="0" h="652">
                <a:moveTo>
                  <a:pt y="0" x="202"/>
                </a:moveTo>
                <a:lnTo>
                  <a:pt y="48" x="113"/>
                </a:lnTo>
                <a:lnTo>
                  <a:pt y="356" x="214"/>
                </a:lnTo>
                <a:lnTo>
                  <a:pt y="569" x="0"/>
                </a:lnTo>
                <a:lnTo>
                  <a:pt y="652" x="36"/>
                </a:lnTo>
              </a:path>
            </a:pathLst>
          </a:custGeom>
          <a:noFill/>
          <a:ln w="38100" cap="flat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2" name="Shape 1692"/>
          <p:cNvSpPr/>
          <p:nvPr/>
        </p:nvSpPr>
        <p:spPr>
          <a:xfrm>
            <a:off y="3011486" x="1617662"/>
            <a:ext cy="290511" cx="574675"/>
          </a:xfrm>
          <a:custGeom>
            <a:pathLst>
              <a:path w="362" extrusionOk="0" h="183">
                <a:moveTo>
                  <a:pt y="0" x="314"/>
                </a:moveTo>
                <a:lnTo>
                  <a:pt y="59" x="362"/>
                </a:lnTo>
                <a:lnTo>
                  <a:pt y="183" x="24"/>
                </a:lnTo>
                <a:lnTo>
                  <a:pt y="130" x="0"/>
                </a:lnTo>
              </a:path>
            </a:pathLst>
          </a:custGeom>
          <a:noFill/>
          <a:ln w="38100" cap="flat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3" name="Shape 1693"/>
          <p:cNvSpPr/>
          <p:nvPr/>
        </p:nvSpPr>
        <p:spPr>
          <a:xfrm>
            <a:off y="3500437" x="2144711"/>
            <a:ext cy="412750" cx="423861"/>
          </a:xfrm>
          <a:custGeom>
            <a:pathLst>
              <a:path w="267" extrusionOk="0" h="260">
                <a:moveTo>
                  <a:pt y="53" x="267"/>
                </a:moveTo>
                <a:lnTo>
                  <a:pt y="0" x="213"/>
                </a:lnTo>
                <a:lnTo>
                  <a:pt y="195" x="0"/>
                </a:lnTo>
                <a:lnTo>
                  <a:pt y="260" x="24"/>
                </a:lnTo>
              </a:path>
            </a:pathLst>
          </a:custGeom>
          <a:noFill/>
          <a:ln w="38100" cap="flat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4" name="Shape 1694"/>
          <p:cNvSpPr txBox="1"/>
          <p:nvPr/>
        </p:nvSpPr>
        <p:spPr>
          <a:xfrm>
            <a:off y="2078036" x="5907087"/>
            <a:ext cy="273049" cx="368299"/>
          </a:xfrm>
          <a:prstGeom prst="rect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x1</a:t>
            </a:r>
          </a:p>
        </p:txBody>
      </p:sp>
      <p:sp>
        <p:nvSpPr>
          <p:cNvPr id="1695" name="Shape 1695"/>
          <p:cNvSpPr txBox="1"/>
          <p:nvPr/>
        </p:nvSpPr>
        <p:spPr>
          <a:xfrm>
            <a:off y="3189286" x="4535487"/>
            <a:ext cy="273049" cx="368299"/>
          </a:xfrm>
          <a:prstGeom prst="rect">
            <a:avLst/>
          </a:prstGeom>
          <a:solidFill>
            <a:srgbClr val="F3FF07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696" name="Shape 1696"/>
          <p:cNvSpPr txBox="1"/>
          <p:nvPr/>
        </p:nvSpPr>
        <p:spPr>
          <a:xfrm>
            <a:off y="3660775" x="4537075"/>
            <a:ext cy="273049" cx="368299"/>
          </a:xfrm>
          <a:prstGeom prst="rect">
            <a:avLst/>
          </a:prstGeom>
          <a:solidFill>
            <a:srgbClr val="F3FF07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1697" name="Shape 1697"/>
          <p:cNvSpPr txBox="1"/>
          <p:nvPr/>
        </p:nvSpPr>
        <p:spPr>
          <a:xfrm>
            <a:off y="3154361" x="6429375"/>
            <a:ext cy="273049" cx="368299"/>
          </a:xfrm>
          <a:prstGeom prst="rect">
            <a:avLst/>
          </a:prstGeom>
          <a:solidFill>
            <a:srgbClr val="FFCC00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</a:p>
        </p:txBody>
      </p:sp>
      <p:sp>
        <p:nvSpPr>
          <p:cNvPr id="1698" name="Shape 1698"/>
          <p:cNvSpPr txBox="1"/>
          <p:nvPr/>
        </p:nvSpPr>
        <p:spPr>
          <a:xfrm>
            <a:off y="3671887" x="5141912"/>
            <a:ext cy="273049" cx="368299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x2</a:t>
            </a:r>
          </a:p>
        </p:txBody>
      </p:sp>
      <p:sp>
        <p:nvSpPr>
          <p:cNvPr id="1699" name="Shape 1699"/>
          <p:cNvSpPr txBox="1"/>
          <p:nvPr/>
        </p:nvSpPr>
        <p:spPr>
          <a:xfrm>
            <a:off y="3683000" x="6421437"/>
            <a:ext cy="273049" cx="368299"/>
          </a:xfrm>
          <a:prstGeom prst="rect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x3</a:t>
            </a:r>
          </a:p>
        </p:txBody>
      </p:sp>
      <p:sp>
        <p:nvSpPr>
          <p:cNvPr id="1700" name="Shape 1700"/>
          <p:cNvSpPr txBox="1"/>
          <p:nvPr/>
        </p:nvSpPr>
        <p:spPr>
          <a:xfrm>
            <a:off y="3681412" x="7504111"/>
            <a:ext cy="273049" cx="368299"/>
          </a:xfrm>
          <a:prstGeom prst="rect">
            <a:avLst/>
          </a:prstGeom>
          <a:solidFill>
            <a:srgbClr val="FF6699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x4</a:t>
            </a:r>
          </a:p>
        </p:txBody>
      </p:sp>
      <p:sp>
        <p:nvSpPr>
          <p:cNvPr id="1701" name="Shape 1701"/>
          <p:cNvSpPr txBox="1"/>
          <p:nvPr/>
        </p:nvSpPr>
        <p:spPr>
          <a:xfrm>
            <a:off y="4313237" x="4429125"/>
            <a:ext cy="273049" cx="368299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sp>
        <p:nvSpPr>
          <p:cNvPr id="1702" name="Shape 1702"/>
          <p:cNvSpPr txBox="1"/>
          <p:nvPr/>
        </p:nvSpPr>
        <p:spPr>
          <a:xfrm>
            <a:off y="4314825" x="4929187"/>
            <a:ext cy="273049" cx="368299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</a:p>
        </p:txBody>
      </p:sp>
      <p:sp>
        <p:nvSpPr>
          <p:cNvPr id="1703" name="Shape 1703"/>
          <p:cNvSpPr txBox="1"/>
          <p:nvPr/>
        </p:nvSpPr>
        <p:spPr>
          <a:xfrm>
            <a:off y="4308475" x="5400675"/>
            <a:ext cy="273049" cx="368299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</a:p>
        </p:txBody>
      </p:sp>
      <p:sp>
        <p:nvSpPr>
          <p:cNvPr id="1704" name="Shape 1704"/>
          <p:cNvSpPr txBox="1"/>
          <p:nvPr/>
        </p:nvSpPr>
        <p:spPr>
          <a:xfrm>
            <a:off y="4306887" x="5954712"/>
            <a:ext cy="273049" cx="368299"/>
          </a:xfrm>
          <a:prstGeom prst="rect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</a:p>
        </p:txBody>
      </p:sp>
      <p:sp>
        <p:nvSpPr>
          <p:cNvPr id="1705" name="Shape 1705"/>
          <p:cNvSpPr txBox="1"/>
          <p:nvPr/>
        </p:nvSpPr>
        <p:spPr>
          <a:xfrm>
            <a:off y="4308475" x="6454775"/>
            <a:ext cy="273049" cx="368299"/>
          </a:xfrm>
          <a:prstGeom prst="rect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</a:p>
        </p:txBody>
      </p:sp>
      <p:sp>
        <p:nvSpPr>
          <p:cNvPr id="1706" name="Shape 1706"/>
          <p:cNvSpPr txBox="1"/>
          <p:nvPr/>
        </p:nvSpPr>
        <p:spPr>
          <a:xfrm>
            <a:off y="4302125" x="6926261"/>
            <a:ext cy="273049" cx="368299"/>
          </a:xfrm>
          <a:prstGeom prst="rect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x3.1</a:t>
            </a:r>
          </a:p>
        </p:txBody>
      </p:sp>
      <p:sp>
        <p:nvSpPr>
          <p:cNvPr id="1707" name="Shape 1707"/>
          <p:cNvSpPr txBox="1"/>
          <p:nvPr/>
        </p:nvSpPr>
        <p:spPr>
          <a:xfrm>
            <a:off y="4300537" x="7480300"/>
            <a:ext cy="273049" cx="368299"/>
          </a:xfrm>
          <a:prstGeom prst="rect">
            <a:avLst/>
          </a:prstGeom>
          <a:solidFill>
            <a:srgbClr val="FF6699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</a:p>
        </p:txBody>
      </p:sp>
      <p:sp>
        <p:nvSpPr>
          <p:cNvPr id="1708" name="Shape 1708"/>
          <p:cNvSpPr txBox="1"/>
          <p:nvPr/>
        </p:nvSpPr>
        <p:spPr>
          <a:xfrm>
            <a:off y="4302125" x="7980361"/>
            <a:ext cy="273049" cx="368299"/>
          </a:xfrm>
          <a:prstGeom prst="rect">
            <a:avLst/>
          </a:prstGeom>
          <a:solidFill>
            <a:srgbClr val="FF6699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</a:p>
        </p:txBody>
      </p:sp>
      <p:sp>
        <p:nvSpPr>
          <p:cNvPr id="1709" name="Shape 1709"/>
          <p:cNvSpPr txBox="1"/>
          <p:nvPr/>
        </p:nvSpPr>
        <p:spPr>
          <a:xfrm>
            <a:off y="4295775" x="8451850"/>
            <a:ext cy="273049" cx="368299"/>
          </a:xfrm>
          <a:prstGeom prst="rect">
            <a:avLst/>
          </a:prstGeom>
          <a:solidFill>
            <a:srgbClr val="FF6699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</p:txBody>
      </p:sp>
      <p:sp>
        <p:nvSpPr>
          <p:cNvPr id="1710" name="Shape 1710"/>
          <p:cNvSpPr txBox="1"/>
          <p:nvPr/>
        </p:nvSpPr>
        <p:spPr>
          <a:xfrm>
            <a:off y="4789487" x="6721475"/>
            <a:ext cy="273049" cx="368299"/>
          </a:xfrm>
          <a:prstGeom prst="rect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</a:p>
        </p:txBody>
      </p:sp>
      <p:sp>
        <p:nvSpPr>
          <p:cNvPr id="1711" name="Shape 1711"/>
          <p:cNvSpPr txBox="1"/>
          <p:nvPr/>
        </p:nvSpPr>
        <p:spPr>
          <a:xfrm>
            <a:off y="4783137" x="7192961"/>
            <a:ext cy="273049" cx="368299"/>
          </a:xfrm>
          <a:prstGeom prst="rect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</a:p>
        </p:txBody>
      </p:sp>
      <p:sp>
        <p:nvSpPr>
          <p:cNvPr id="1712" name="Shape 1712"/>
          <p:cNvSpPr txBox="1"/>
          <p:nvPr/>
        </p:nvSpPr>
        <p:spPr>
          <a:xfrm>
            <a:off y="5203825" x="6964361"/>
            <a:ext cy="273049" cx="368299"/>
          </a:xfrm>
          <a:prstGeom prst="rect">
            <a:avLst/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</a:p>
        </p:txBody>
      </p:sp>
      <p:sp>
        <p:nvSpPr>
          <p:cNvPr id="1713" name="Shape 1713"/>
          <p:cNvSpPr/>
          <p:nvPr/>
        </p:nvSpPr>
        <p:spPr>
          <a:xfrm>
            <a:off y="1816100" x="3762375"/>
            <a:ext cy="788986" cx="192881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7FA7E"/>
          </a:solidFill>
          <a:ln w="12700" cap="rnd">
            <a:solidFill>
              <a:srgbClr val="D7FA7E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</a:t>
            </a:r>
          </a:p>
        </p:txBody>
      </p:sp>
      <p:cxnSp>
        <p:nvCxnSpPr>
          <p:cNvPr id="1714" name="Shape 1714"/>
          <p:cNvCxnSpPr/>
          <p:nvPr/>
        </p:nvCxnSpPr>
        <p:spPr>
          <a:xfrm flipH="1">
            <a:off y="2351086" x="4713286"/>
            <a:ext cy="847725" cx="1363661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15" name="Shape 1715"/>
          <p:cNvCxnSpPr/>
          <p:nvPr/>
        </p:nvCxnSpPr>
        <p:spPr>
          <a:xfrm>
            <a:off y="2344736" x="6145212"/>
            <a:ext cy="817561" cx="47942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16" name="Shape 1716"/>
          <p:cNvCxnSpPr/>
          <p:nvPr/>
        </p:nvCxnSpPr>
        <p:spPr>
          <a:xfrm>
            <a:off y="3429000" x="6637336"/>
            <a:ext cy="252412" cx="103504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17" name="Shape 1717"/>
          <p:cNvCxnSpPr/>
          <p:nvPr/>
        </p:nvCxnSpPr>
        <p:spPr>
          <a:xfrm>
            <a:off y="3430587" x="6592886"/>
            <a:ext cy="250825" cx="380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18" name="Shape 1718"/>
          <p:cNvCxnSpPr/>
          <p:nvPr/>
        </p:nvCxnSpPr>
        <p:spPr>
          <a:xfrm flipH="1">
            <a:off y="3432175" x="5326062"/>
            <a:ext cy="233361" cx="12223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19" name="Shape 1719"/>
          <p:cNvCxnSpPr/>
          <p:nvPr/>
        </p:nvCxnSpPr>
        <p:spPr>
          <a:xfrm>
            <a:off y="3422650" x="4732337"/>
            <a:ext cy="279399" cx="0"/>
          </a:xfrm>
          <a:prstGeom prst="straightConnector1">
            <a:avLst/>
          </a:prstGeom>
          <a:solidFill>
            <a:srgbClr val="F3FF07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0" name="Shape 1720"/>
          <p:cNvCxnSpPr/>
          <p:nvPr/>
        </p:nvCxnSpPr>
        <p:spPr>
          <a:xfrm flipH="1">
            <a:off y="3951287" x="4611687"/>
            <a:ext cy="365125" cx="704850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1" name="Shape 1721"/>
          <p:cNvCxnSpPr/>
          <p:nvPr/>
        </p:nvCxnSpPr>
        <p:spPr>
          <a:xfrm flipH="1">
            <a:off y="3943350" x="5148262"/>
            <a:ext cy="384174" cx="196850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2" name="Shape 1722"/>
          <p:cNvCxnSpPr/>
          <p:nvPr/>
        </p:nvCxnSpPr>
        <p:spPr>
          <a:xfrm>
            <a:off y="3935412" x="5335587"/>
            <a:ext cy="384174" cx="255587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3" name="Shape 1723"/>
          <p:cNvCxnSpPr/>
          <p:nvPr/>
        </p:nvCxnSpPr>
        <p:spPr>
          <a:xfrm flipH="1">
            <a:off y="3954462" x="6108699"/>
            <a:ext cy="374649" cx="479425"/>
          </a:xfrm>
          <a:prstGeom prst="straightConnector1">
            <a:avLst/>
          </a:prstGeom>
          <a:solidFill>
            <a:srgbClr val="AD278D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4" name="Shape 1724"/>
          <p:cNvCxnSpPr/>
          <p:nvPr/>
        </p:nvCxnSpPr>
        <p:spPr>
          <a:xfrm>
            <a:off y="3965575" x="6635750"/>
            <a:ext cy="355600" cx="9524"/>
          </a:xfrm>
          <a:prstGeom prst="straightConnector1">
            <a:avLst/>
          </a:prstGeom>
          <a:solidFill>
            <a:srgbClr val="AD278D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5" name="Shape 1725"/>
          <p:cNvCxnSpPr/>
          <p:nvPr/>
        </p:nvCxnSpPr>
        <p:spPr>
          <a:xfrm>
            <a:off y="3946525" x="6664325"/>
            <a:ext cy="346074" cx="460374"/>
          </a:xfrm>
          <a:prstGeom prst="straightConnector1">
            <a:avLst/>
          </a:prstGeom>
          <a:solidFill>
            <a:srgbClr val="AD278D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6" name="Shape 1726"/>
          <p:cNvCxnSpPr/>
          <p:nvPr/>
        </p:nvCxnSpPr>
        <p:spPr>
          <a:xfrm>
            <a:off y="4587875" x="7173911"/>
            <a:ext cy="177800" cx="206374"/>
          </a:xfrm>
          <a:prstGeom prst="straightConnector1">
            <a:avLst/>
          </a:prstGeom>
          <a:solidFill>
            <a:srgbClr val="AD278D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7" name="Shape 1727"/>
          <p:cNvCxnSpPr/>
          <p:nvPr/>
        </p:nvCxnSpPr>
        <p:spPr>
          <a:xfrm flipH="1">
            <a:off y="4578350" x="6911974"/>
            <a:ext cy="223837" cx="131761"/>
          </a:xfrm>
          <a:prstGeom prst="straightConnector1">
            <a:avLst/>
          </a:prstGeom>
          <a:solidFill>
            <a:srgbClr val="AD278D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8" name="Shape 1728"/>
          <p:cNvCxnSpPr/>
          <p:nvPr/>
        </p:nvCxnSpPr>
        <p:spPr>
          <a:xfrm flipH="1">
            <a:off y="5049837" x="7253286"/>
            <a:ext cy="158750" cx="82550"/>
          </a:xfrm>
          <a:prstGeom prst="straightConnector1">
            <a:avLst/>
          </a:prstGeom>
          <a:solidFill>
            <a:srgbClr val="AD278D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29" name="Shape 1729"/>
          <p:cNvCxnSpPr/>
          <p:nvPr/>
        </p:nvCxnSpPr>
        <p:spPr>
          <a:xfrm>
            <a:off y="5053012" x="6969125"/>
            <a:ext cy="139699" cx="125412"/>
          </a:xfrm>
          <a:prstGeom prst="straightConnector1">
            <a:avLst/>
          </a:prstGeom>
          <a:solidFill>
            <a:srgbClr val="AD278D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30" name="Shape 1730"/>
          <p:cNvCxnSpPr/>
          <p:nvPr/>
        </p:nvCxnSpPr>
        <p:spPr>
          <a:xfrm flipH="1">
            <a:off y="3959225" x="7646987"/>
            <a:ext cy="355600" cx="36512"/>
          </a:xfrm>
          <a:prstGeom prst="straightConnector1">
            <a:avLst/>
          </a:prstGeom>
          <a:solidFill>
            <a:srgbClr val="FF6699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31" name="Shape 1731"/>
          <p:cNvCxnSpPr/>
          <p:nvPr/>
        </p:nvCxnSpPr>
        <p:spPr>
          <a:xfrm>
            <a:off y="3941762" x="7729536"/>
            <a:ext cy="355600" cx="425449"/>
          </a:xfrm>
          <a:prstGeom prst="straightConnector1">
            <a:avLst/>
          </a:prstGeom>
          <a:solidFill>
            <a:srgbClr val="FF6699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32" name="Shape 1732"/>
          <p:cNvCxnSpPr/>
          <p:nvPr/>
        </p:nvCxnSpPr>
        <p:spPr>
          <a:xfrm>
            <a:off y="3962400" x="7831136"/>
            <a:ext cy="346074" cx="801686"/>
          </a:xfrm>
          <a:prstGeom prst="straightConnector1">
            <a:avLst/>
          </a:prstGeom>
          <a:solidFill>
            <a:srgbClr val="FF6699"/>
          </a:solidFill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733" name="Shape 1733"/>
          <p:cNvSpPr txBox="1"/>
          <p:nvPr/>
        </p:nvSpPr>
        <p:spPr>
          <a:xfrm>
            <a:off y="2444750" x="6680200"/>
            <a:ext cy="339724" cx="21653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structure</a:t>
            </a:r>
          </a:p>
        </p:txBody>
      </p:sp>
      <p:sp>
        <p:nvSpPr>
          <p:cNvPr id="1734" name="Shape 173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4475" x="2779711"/>
            <a:ext cy="1016000" cx="3590924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Design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At the architectural level …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Design of one or more databases to support the application architecture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Design of methods for ‘</a:t>
            </a: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mining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’ the content of multiple databases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navigate through existing databases in an attempt to extract appropriate business-level information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Design of a </a:t>
            </a: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warehouse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—a large, independent database that has access to the data that are stored in databases that serve the set of applications required by a business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38" name="Shape 17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9" name="Shape 1739"/>
          <p:cNvSpPr txBox="1"/>
          <p:nvPr>
            <p:ph type="title"/>
          </p:nvPr>
        </p:nvSpPr>
        <p:spPr>
          <a:xfrm>
            <a:off y="301625" x="2533650"/>
            <a:ext cy="600075" cx="40893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Isolate Flow Paths</a:t>
            </a:r>
          </a:p>
        </p:txBody>
      </p:sp>
      <p:sp>
        <p:nvSpPr>
          <p:cNvPr id="1740" name="Shape 1740"/>
          <p:cNvSpPr/>
          <p:nvPr/>
        </p:nvSpPr>
        <p:spPr>
          <a:xfrm>
            <a:off y="1444625" x="1204912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cxnSp>
        <p:nvCxnSpPr>
          <p:cNvPr id="1741" name="Shape 1741"/>
          <p:cNvCxnSpPr/>
          <p:nvPr/>
        </p:nvCxnSpPr>
        <p:spPr>
          <a:xfrm>
            <a:off y="1482725" x="882650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42" name="Shape 1742"/>
          <p:cNvSpPr/>
          <p:nvPr/>
        </p:nvSpPr>
        <p:spPr>
          <a:xfrm>
            <a:off y="1946275" x="2222500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cxnSp>
        <p:nvCxnSpPr>
          <p:cNvPr id="1743" name="Shape 1743"/>
          <p:cNvCxnSpPr/>
          <p:nvPr/>
        </p:nvCxnSpPr>
        <p:spPr>
          <a:xfrm>
            <a:off y="1984375" x="1900236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44" name="Shape 1744"/>
          <p:cNvSpPr/>
          <p:nvPr/>
        </p:nvSpPr>
        <p:spPr>
          <a:xfrm>
            <a:off y="2447925" x="3240086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</a:p>
        </p:txBody>
      </p:sp>
      <p:cxnSp>
        <p:nvCxnSpPr>
          <p:cNvPr id="1745" name="Shape 1745"/>
          <p:cNvCxnSpPr/>
          <p:nvPr/>
        </p:nvCxnSpPr>
        <p:spPr>
          <a:xfrm>
            <a:off y="2486025" x="2917825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46" name="Shape 1746"/>
          <p:cNvSpPr/>
          <p:nvPr/>
        </p:nvSpPr>
        <p:spPr>
          <a:xfrm>
            <a:off y="2949575" x="4257675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</a:t>
            </a:r>
          </a:p>
        </p:txBody>
      </p:sp>
      <p:cxnSp>
        <p:nvCxnSpPr>
          <p:cNvPr id="1747" name="Shape 1747"/>
          <p:cNvCxnSpPr/>
          <p:nvPr/>
        </p:nvCxnSpPr>
        <p:spPr>
          <a:xfrm>
            <a:off y="2987675" x="3935412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48" name="Shape 1748"/>
          <p:cNvSpPr/>
          <p:nvPr/>
        </p:nvSpPr>
        <p:spPr>
          <a:xfrm>
            <a:off y="3451225" x="5275262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</a:p>
        </p:txBody>
      </p:sp>
      <p:cxnSp>
        <p:nvCxnSpPr>
          <p:cNvPr id="1749" name="Shape 1749"/>
          <p:cNvCxnSpPr/>
          <p:nvPr/>
        </p:nvCxnSpPr>
        <p:spPr>
          <a:xfrm>
            <a:off y="3489325" x="4953000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50" name="Shape 1750"/>
          <p:cNvSpPr/>
          <p:nvPr/>
        </p:nvSpPr>
        <p:spPr>
          <a:xfrm>
            <a:off y="3952875" x="6292850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</a:t>
            </a:r>
          </a:p>
        </p:txBody>
      </p:sp>
      <p:cxnSp>
        <p:nvCxnSpPr>
          <p:cNvPr id="1751" name="Shape 1751"/>
          <p:cNvCxnSpPr/>
          <p:nvPr/>
        </p:nvCxnSpPr>
        <p:spPr>
          <a:xfrm>
            <a:off y="3990975" x="5970587"/>
            <a:ext cy="192087" cx="36829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52" name="Shape 1752"/>
          <p:cNvSpPr/>
          <p:nvPr/>
        </p:nvSpPr>
        <p:spPr>
          <a:xfrm>
            <a:off y="1241425" x="3473450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msg</a:t>
            </a:r>
          </a:p>
        </p:txBody>
      </p:sp>
      <p:cxnSp>
        <p:nvCxnSpPr>
          <p:cNvPr id="1753" name="Shape 1753"/>
          <p:cNvCxnSpPr/>
          <p:nvPr/>
        </p:nvCxnSpPr>
        <p:spPr>
          <a:xfrm rot="10800000" flipH="1">
            <a:off y="1766886" x="2884486"/>
            <a:ext cy="377824" cx="608011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54" name="Shape 1754"/>
          <p:cNvCxnSpPr/>
          <p:nvPr/>
        </p:nvCxnSpPr>
        <p:spPr>
          <a:xfrm rot="10800000" flipH="1">
            <a:off y="1422400" x="4186237"/>
            <a:ext cy="120649" cx="5619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55" name="Shape 1755"/>
          <p:cNvSpPr/>
          <p:nvPr/>
        </p:nvSpPr>
        <p:spPr>
          <a:xfrm>
            <a:off y="1973261" x="4592637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</a:p>
        </p:txBody>
      </p:sp>
      <p:cxnSp>
        <p:nvCxnSpPr>
          <p:cNvPr id="1756" name="Shape 1756"/>
          <p:cNvCxnSpPr/>
          <p:nvPr/>
        </p:nvCxnSpPr>
        <p:spPr>
          <a:xfrm rot="10800000" flipH="1">
            <a:off y="2416174" x="3921125"/>
            <a:ext cy="249237" cx="671511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57" name="Shape 1757"/>
          <p:cNvCxnSpPr/>
          <p:nvPr/>
        </p:nvCxnSpPr>
        <p:spPr>
          <a:xfrm rot="10800000" flipH="1">
            <a:off y="2190750" x="5341937"/>
            <a:ext cy="120649" cx="5619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58" name="Shape 1758"/>
          <p:cNvSpPr/>
          <p:nvPr/>
        </p:nvSpPr>
        <p:spPr>
          <a:xfrm>
            <a:off y="1724025" x="5908675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setting</a:t>
            </a:r>
          </a:p>
        </p:txBody>
      </p:sp>
      <p:cxnSp>
        <p:nvCxnSpPr>
          <p:cNvPr id="1759" name="Shape 1759"/>
          <p:cNvCxnSpPr/>
          <p:nvPr/>
        </p:nvCxnSpPr>
        <p:spPr>
          <a:xfrm rot="10800000" flipH="1">
            <a:off y="1941511" x="6657975"/>
            <a:ext cy="120649" cx="5619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60" name="Shape 1760"/>
          <p:cNvSpPr/>
          <p:nvPr/>
        </p:nvSpPr>
        <p:spPr>
          <a:xfrm>
            <a:off y="1535112" x="7258050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setting</a:t>
            </a:r>
          </a:p>
        </p:txBody>
      </p:sp>
      <p:cxnSp>
        <p:nvCxnSpPr>
          <p:cNvPr id="1761" name="Shape 1761"/>
          <p:cNvCxnSpPr/>
          <p:nvPr/>
        </p:nvCxnSpPr>
        <p:spPr>
          <a:xfrm rot="10800000" flipH="1">
            <a:off y="1752600" x="8007350"/>
            <a:ext cy="120649" cx="56197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62" name="Shape 1762"/>
          <p:cNvCxnSpPr/>
          <p:nvPr/>
        </p:nvCxnSpPr>
        <p:spPr>
          <a:xfrm>
            <a:off y="4475162" x="7007225"/>
            <a:ext cy="201611" cx="544511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63" name="Shape 1763"/>
          <p:cNvSpPr/>
          <p:nvPr/>
        </p:nvSpPr>
        <p:spPr>
          <a:xfrm>
            <a:off y="3749675" x="3268661"/>
            <a:ext cy="746125" cx="736599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</a:p>
        </p:txBody>
      </p:sp>
      <p:cxnSp>
        <p:nvCxnSpPr>
          <p:cNvPr id="1764" name="Shape 1764"/>
          <p:cNvCxnSpPr/>
          <p:nvPr/>
        </p:nvCxnSpPr>
        <p:spPr>
          <a:xfrm>
            <a:off y="3186111" x="3609975"/>
            <a:ext cy="531811" cx="19049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65" name="Shape 1765"/>
          <p:cNvCxnSpPr/>
          <p:nvPr/>
        </p:nvCxnSpPr>
        <p:spPr>
          <a:xfrm>
            <a:off y="4479925" x="3735387"/>
            <a:ext cy="382586" cx="149225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66" name="Shape 1766"/>
          <p:cNvCxnSpPr/>
          <p:nvPr/>
        </p:nvCxnSpPr>
        <p:spPr>
          <a:xfrm>
            <a:off y="4325937" x="4481512"/>
            <a:ext cy="0" cx="838199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67" name="Shape 1767"/>
          <p:cNvCxnSpPr/>
          <p:nvPr/>
        </p:nvCxnSpPr>
        <p:spPr>
          <a:xfrm>
            <a:off y="4746625" x="4478337"/>
            <a:ext cy="0" cx="838199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68" name="Shape 1768"/>
          <p:cNvCxnSpPr/>
          <p:nvPr/>
        </p:nvCxnSpPr>
        <p:spPr>
          <a:xfrm rot="10800000">
            <a:off y="3689349" x="4694237"/>
            <a:ext cy="635000" cx="155574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69" name="Shape 1769"/>
          <p:cNvSpPr txBox="1"/>
          <p:nvPr/>
        </p:nvSpPr>
        <p:spPr>
          <a:xfrm>
            <a:off y="1263650" x="579437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1770" name="Shape 1770"/>
          <p:cNvSpPr txBox="1"/>
          <p:nvPr/>
        </p:nvSpPr>
        <p:spPr>
          <a:xfrm>
            <a:off y="2179636" x="1468437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1771" name="Shape 1771"/>
          <p:cNvSpPr txBox="1"/>
          <p:nvPr/>
        </p:nvSpPr>
        <p:spPr>
          <a:xfrm>
            <a:off y="2009775" x="3000375"/>
            <a:ext cy="228600" cx="11334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invalid command</a:t>
            </a:r>
          </a:p>
        </p:txBody>
      </p:sp>
      <p:sp>
        <p:nvSpPr>
          <p:cNvPr id="1772" name="Shape 1772"/>
          <p:cNvSpPr txBox="1"/>
          <p:nvPr/>
        </p:nvSpPr>
        <p:spPr>
          <a:xfrm>
            <a:off y="1158875" x="4210050"/>
            <a:ext cy="228600" cx="7270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msg</a:t>
            </a:r>
          </a:p>
        </p:txBody>
      </p:sp>
      <p:cxnSp>
        <p:nvCxnSpPr>
          <p:cNvPr id="1773" name="Shape 1773"/>
          <p:cNvCxnSpPr/>
          <p:nvPr/>
        </p:nvCxnSpPr>
        <p:spPr>
          <a:xfrm>
            <a:off y="1874836" x="4468812"/>
            <a:ext cy="192087" cx="220662"/>
          </a:xfrm>
          <a:prstGeom prst="straightConnector1">
            <a:avLst/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74" name="Shape 1774"/>
          <p:cNvSpPr txBox="1"/>
          <p:nvPr/>
        </p:nvSpPr>
        <p:spPr>
          <a:xfrm>
            <a:off y="1679575" x="4362450"/>
            <a:ext cy="228600" cx="520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</a:p>
        </p:txBody>
      </p:sp>
      <p:sp>
        <p:nvSpPr>
          <p:cNvPr id="1775" name="Shape 1775"/>
          <p:cNvSpPr txBox="1"/>
          <p:nvPr/>
        </p:nvSpPr>
        <p:spPr>
          <a:xfrm>
            <a:off y="2357436" x="5324475"/>
            <a:ext cy="365125" cx="7318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</a:p>
        </p:txBody>
      </p:sp>
      <p:sp>
        <p:nvSpPr>
          <p:cNvPr id="1776" name="Shape 1776"/>
          <p:cNvSpPr txBox="1"/>
          <p:nvPr/>
        </p:nvSpPr>
        <p:spPr>
          <a:xfrm>
            <a:off y="2127250" x="6599236"/>
            <a:ext cy="228600" cx="7953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setting</a:t>
            </a:r>
          </a:p>
        </p:txBody>
      </p:sp>
      <p:sp>
        <p:nvSpPr>
          <p:cNvPr id="1777" name="Shape 1777"/>
          <p:cNvSpPr txBox="1"/>
          <p:nvPr/>
        </p:nvSpPr>
        <p:spPr>
          <a:xfrm>
            <a:off y="1479550" x="7931150"/>
            <a:ext cy="228600" cx="9350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fixture setting</a:t>
            </a:r>
          </a:p>
        </p:txBody>
      </p:sp>
      <p:sp>
        <p:nvSpPr>
          <p:cNvPr id="1778" name="Shape 1778"/>
          <p:cNvSpPr txBox="1"/>
          <p:nvPr/>
        </p:nvSpPr>
        <p:spPr>
          <a:xfrm>
            <a:off y="3302000" x="2743200"/>
            <a:ext cy="228600" cx="885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robot control</a:t>
            </a:r>
          </a:p>
        </p:txBody>
      </p:sp>
      <p:sp>
        <p:nvSpPr>
          <p:cNvPr id="1779" name="Shape 1779"/>
          <p:cNvSpPr txBox="1"/>
          <p:nvPr/>
        </p:nvSpPr>
        <p:spPr>
          <a:xfrm>
            <a:off y="4594225" x="3090861"/>
            <a:ext cy="228600" cx="7032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start/stop</a:t>
            </a:r>
          </a:p>
        </p:txBody>
      </p:sp>
      <p:sp>
        <p:nvSpPr>
          <p:cNvPr id="1780" name="Shape 1780"/>
          <p:cNvSpPr txBox="1"/>
          <p:nvPr/>
        </p:nvSpPr>
        <p:spPr>
          <a:xfrm>
            <a:off y="4378325" x="4549775"/>
            <a:ext cy="365125" cx="7191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assembly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</a:t>
            </a:r>
          </a:p>
        </p:txBody>
      </p:sp>
      <p:sp>
        <p:nvSpPr>
          <p:cNvPr id="1781" name="Shape 1781"/>
          <p:cNvSpPr txBox="1"/>
          <p:nvPr/>
        </p:nvSpPr>
        <p:spPr>
          <a:xfrm>
            <a:off y="3302000" x="4999037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</a:t>
            </a:r>
          </a:p>
        </p:txBody>
      </p:sp>
      <p:sp>
        <p:nvSpPr>
          <p:cNvPr id="1782" name="Shape 1782"/>
          <p:cNvSpPr txBox="1"/>
          <p:nvPr/>
        </p:nvSpPr>
        <p:spPr>
          <a:xfrm>
            <a:off y="3817937" x="6026150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</a:p>
        </p:txBody>
      </p:sp>
      <p:sp>
        <p:nvSpPr>
          <p:cNvPr id="1783" name="Shape 1783"/>
          <p:cNvSpPr txBox="1"/>
          <p:nvPr/>
        </p:nvSpPr>
        <p:spPr>
          <a:xfrm>
            <a:off y="4354512" x="7192961"/>
            <a:ext cy="228600" cx="73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</a:t>
            </a:r>
          </a:p>
        </p:txBody>
      </p:sp>
      <p:sp>
        <p:nvSpPr>
          <p:cNvPr id="1784" name="Shape 1784"/>
          <p:cNvSpPr txBox="1"/>
          <p:nvPr/>
        </p:nvSpPr>
        <p:spPr>
          <a:xfrm>
            <a:off y="2741611" x="2159000"/>
            <a:ext cy="228600" cx="10350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command</a:t>
            </a:r>
          </a:p>
        </p:txBody>
      </p:sp>
      <p:sp>
        <p:nvSpPr>
          <p:cNvPr id="1785" name="Shape 1785"/>
          <p:cNvSpPr/>
          <p:nvPr/>
        </p:nvSpPr>
        <p:spPr>
          <a:xfrm>
            <a:off y="1260475" x="1787525"/>
            <a:ext cy="2041525" cx="1514475"/>
          </a:xfrm>
          <a:custGeom>
            <a:pathLst>
              <a:path w="954" extrusionOk="0" h="1286">
                <a:moveTo>
                  <a:pt y="0" x="664"/>
                </a:moveTo>
                <a:lnTo>
                  <a:pt y="480" x="954"/>
                </a:lnTo>
                <a:lnTo>
                  <a:pt y="747" x="895"/>
                </a:lnTo>
                <a:lnTo>
                  <a:pt y="1150" x="616"/>
                </a:lnTo>
                <a:lnTo>
                  <a:pt y="1286" x="195"/>
                </a:lnTo>
                <a:lnTo>
                  <a:pt y="1227" x="0"/>
                </a:lnTo>
              </a:path>
            </a:pathLst>
          </a:custGeom>
          <a:noFill/>
          <a:ln w="57150" cap="flat">
            <a:solidFill>
              <a:srgbClr val="F3FF07">
                <a:alpha val="80000"/>
              </a:srgbClr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6" name="Shape 1786"/>
          <p:cNvSpPr/>
          <p:nvPr/>
        </p:nvSpPr>
        <p:spPr>
          <a:xfrm>
            <a:off y="3546475" x="2990850"/>
            <a:ext cy="1739900" cx="1365250"/>
          </a:xfrm>
          <a:custGeom>
            <a:pathLst>
              <a:path w="860" extrusionOk="0" h="1096">
                <a:moveTo>
                  <a:pt y="0" x="101"/>
                </a:moveTo>
                <a:lnTo>
                  <a:pt y="0" x="664"/>
                </a:lnTo>
                <a:lnTo>
                  <a:pt y="1096" x="860"/>
                </a:lnTo>
                <a:lnTo>
                  <a:pt y="1096" x="0"/>
                </a:lnTo>
                <a:lnTo>
                  <a:pt y="0" x="101"/>
                </a:lnTo>
                <a:close/>
              </a:path>
            </a:pathLst>
          </a:custGeom>
          <a:noFill/>
          <a:ln w="57150" cap="flat">
            <a:solidFill>
              <a:srgbClr val="F3FF07">
                <a:alpha val="80000"/>
              </a:srgbClr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7" name="Shape 1787"/>
          <p:cNvSpPr/>
          <p:nvPr/>
        </p:nvSpPr>
        <p:spPr>
          <a:xfrm>
            <a:off y="1344612" x="4214812"/>
            <a:ext cy="1497011" cx="4195761"/>
          </a:xfrm>
          <a:custGeom>
            <a:pathLst>
              <a:path w="2643" extrusionOk="0" h="943">
                <a:moveTo>
                  <a:pt y="451" x="0"/>
                </a:moveTo>
                <a:lnTo>
                  <a:pt y="943" x="118"/>
                </a:lnTo>
                <a:lnTo>
                  <a:pt y="943" x="1576"/>
                </a:lnTo>
                <a:lnTo>
                  <a:pt y="528" x="2643"/>
                </a:lnTo>
                <a:lnTo>
                  <a:pt y="0" x="2447"/>
                </a:lnTo>
                <a:lnTo>
                  <a:pt y="107" x="1114"/>
                </a:lnTo>
                <a:lnTo>
                  <a:pt y="451" x="0"/>
                </a:lnTo>
                <a:close/>
              </a:path>
            </a:pathLst>
          </a:custGeom>
          <a:noFill/>
          <a:ln w="53975" cap="flat">
            <a:solidFill>
              <a:srgbClr val="FFFF00">
                <a:alpha val="80000"/>
              </a:srgbClr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8" name="Shape 1788"/>
          <p:cNvSpPr/>
          <p:nvPr/>
        </p:nvSpPr>
        <p:spPr>
          <a:xfrm>
            <a:off y="2916236" x="4035425"/>
            <a:ext cy="2070100" cx="3292475"/>
          </a:xfrm>
          <a:custGeom>
            <a:pathLst>
              <a:path w="2074" extrusionOk="0" h="1304">
                <a:moveTo>
                  <a:pt y="0" x="142"/>
                </a:moveTo>
                <a:lnTo>
                  <a:pt y="273" x="0"/>
                </a:lnTo>
                <a:lnTo>
                  <a:pt y="705" x="314"/>
                </a:lnTo>
                <a:lnTo>
                  <a:pt y="954" x="1174"/>
                </a:lnTo>
                <a:lnTo>
                  <a:pt y="1304" x="1879"/>
                </a:lnTo>
                <a:lnTo>
                  <a:pt y="747" x="2074"/>
                </a:lnTo>
                <a:lnTo>
                  <a:pt y="30" x="646"/>
                </a:lnTo>
                <a:lnTo>
                  <a:pt y="0" x="142"/>
                </a:lnTo>
                <a:close/>
              </a:path>
            </a:pathLst>
          </a:custGeom>
          <a:noFill/>
          <a:ln w="53975" cap="flat">
            <a:solidFill>
              <a:srgbClr val="F3FF07">
                <a:alpha val="80000"/>
              </a:srgbClr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9" name="Shape 1789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93" name="Shape 17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4" name="Shape 1794"/>
          <p:cNvSpPr/>
          <p:nvPr/>
        </p:nvSpPr>
        <p:spPr>
          <a:xfrm>
            <a:off y="990600" x="806450"/>
            <a:ext cy="4213225" cx="7870825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5" name="Shape 1795"/>
          <p:cNvSpPr txBox="1"/>
          <p:nvPr>
            <p:ph type="title"/>
          </p:nvPr>
        </p:nvSpPr>
        <p:spPr>
          <a:xfrm>
            <a:off y="484187" x="2259011"/>
            <a:ext cy="600075" cx="46228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Map the Flow Model</a:t>
            </a:r>
          </a:p>
        </p:txBody>
      </p:sp>
      <p:grpSp>
        <p:nvGrpSpPr>
          <p:cNvPr id="1796" name="Shape 1796"/>
          <p:cNvGrpSpPr/>
          <p:nvPr/>
        </p:nvGrpSpPr>
        <p:grpSpPr>
          <a:xfrm>
            <a:off y="1396925" x="1093731"/>
            <a:ext cy="3212185" cx="7340709"/>
            <a:chOff y="11650" x="5150"/>
            <a:chExt cy="2964000" cx="2989700"/>
          </a:xfrm>
        </p:grpSpPr>
        <p:sp>
          <p:nvSpPr>
            <p:cNvPr id="1797" name="Shape 1797"/>
            <p:cNvSpPr/>
            <p:nvPr/>
          </p:nvSpPr>
          <p:spPr>
            <a:xfrm>
              <a:off y="23325" x="1352825"/>
              <a:ext cy="677075" cx="449250"/>
            </a:xfrm>
            <a:custGeom>
              <a:pathLst>
                <a:path w="17970" extrusionOk="0" h="27083">
                  <a:moveTo>
                    <a:pt y="1" x="1"/>
                  </a:moveTo>
                  <a:lnTo>
                    <a:pt y="27083" x="1"/>
                  </a:lnTo>
                  <a:lnTo>
                    <a:pt y="27083" x="17970"/>
                  </a:lnTo>
                  <a:lnTo>
                    <a:pt y="1" x="179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y="11650" x="1347675"/>
              <a:ext cy="700425" cx="459575"/>
            </a:xfrm>
            <a:custGeom>
              <a:pathLst>
                <a:path w="18383" extrusionOk="0" fill="none" h="28017">
                  <a:moveTo>
                    <a:pt y="1" x="0"/>
                  </a:moveTo>
                  <a:lnTo>
                    <a:pt y="1" x="18382"/>
                  </a:lnTo>
                  <a:lnTo>
                    <a:pt y="28016" x="18382"/>
                  </a:lnTo>
                  <a:lnTo>
                    <a:pt y="28016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y="933850" x="516350"/>
              <a:ext cy="665375" cx="449250"/>
            </a:xfrm>
            <a:custGeom>
              <a:pathLst>
                <a:path w="17970" extrusionOk="0" h="26615">
                  <a:moveTo>
                    <a:pt y="0" x="0"/>
                  </a:moveTo>
                  <a:lnTo>
                    <a:pt y="26615" x="0"/>
                  </a:lnTo>
                  <a:lnTo>
                    <a:pt y="26615" x="17969"/>
                  </a:lnTo>
                  <a:lnTo>
                    <a:pt y="0" x="17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y="922175" x="511175"/>
              <a:ext cy="688725" cx="459575"/>
            </a:xfrm>
            <a:custGeom>
              <a:pathLst>
                <a:path w="18383" extrusionOk="0" fill="none" h="27549">
                  <a:moveTo>
                    <a:pt y="0" x="1"/>
                  </a:moveTo>
                  <a:lnTo>
                    <a:pt y="0" x="18383"/>
                  </a:lnTo>
                  <a:lnTo>
                    <a:pt y="27549" x="18383"/>
                  </a:lnTo>
                  <a:lnTo>
                    <a:pt y="27549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y="1762625" x="10325"/>
              <a:ext cy="677075" cx="454400"/>
            </a:xfrm>
            <a:custGeom>
              <a:pathLst>
                <a:path w="18176" extrusionOk="0" h="27083">
                  <a:moveTo>
                    <a:pt y="1" x="0"/>
                  </a:moveTo>
                  <a:lnTo>
                    <a:pt y="27083" x="0"/>
                  </a:lnTo>
                  <a:lnTo>
                    <a:pt y="27083" x="18176"/>
                  </a:lnTo>
                  <a:lnTo>
                    <a:pt y="1" x="18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y="1750950" x="5150"/>
              <a:ext cy="700425" cx="464750"/>
            </a:xfrm>
            <a:custGeom>
              <a:pathLst>
                <a:path w="18590" extrusionOk="0" fill="none" h="28017">
                  <a:moveTo>
                    <a:pt y="1" x="1"/>
                  </a:moveTo>
                  <a:lnTo>
                    <a:pt y="1" x="18589"/>
                  </a:lnTo>
                  <a:lnTo>
                    <a:pt y="28016" x="18589"/>
                  </a:lnTo>
                  <a:lnTo>
                    <a:pt y="28016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y="1774300" x="511175"/>
              <a:ext cy="677075" cx="454425"/>
            </a:xfrm>
            <a:custGeom>
              <a:pathLst>
                <a:path w="18177" extrusionOk="0" h="27083">
                  <a:moveTo>
                    <a:pt y="1" x="1"/>
                  </a:moveTo>
                  <a:lnTo>
                    <a:pt y="27082" x="1"/>
                  </a:lnTo>
                  <a:lnTo>
                    <a:pt y="27082" x="18176"/>
                  </a:lnTo>
                  <a:lnTo>
                    <a:pt y="1" x="18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y="1762625" x="506000"/>
              <a:ext cy="700425" cx="464750"/>
            </a:xfrm>
            <a:custGeom>
              <a:pathLst>
                <a:path w="18590" extrusionOk="0" fill="none" h="28017">
                  <a:moveTo>
                    <a:pt y="1" x="1"/>
                  </a:moveTo>
                  <a:lnTo>
                    <a:pt y="1" x="18590"/>
                  </a:lnTo>
                  <a:lnTo>
                    <a:pt y="28016" x="18590"/>
                  </a:lnTo>
                  <a:lnTo>
                    <a:pt y="28016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y="1774300" x="1012025"/>
              <a:ext cy="677075" cx="449250"/>
            </a:xfrm>
            <a:custGeom>
              <a:pathLst>
                <a:path w="17970" extrusionOk="0" h="27083">
                  <a:moveTo>
                    <a:pt y="1" x="1"/>
                  </a:moveTo>
                  <a:lnTo>
                    <a:pt y="27082" x="1"/>
                  </a:lnTo>
                  <a:lnTo>
                    <a:pt y="27082" x="17970"/>
                  </a:lnTo>
                  <a:lnTo>
                    <a:pt y="1" x="179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y="1762625" x="1006875"/>
              <a:ext cy="700425" cx="459575"/>
            </a:xfrm>
            <a:custGeom>
              <a:pathLst>
                <a:path w="18383" extrusionOk="0" fill="none" h="28017">
                  <a:moveTo>
                    <a:pt y="1" x="0"/>
                  </a:moveTo>
                  <a:lnTo>
                    <a:pt y="1" x="18382"/>
                  </a:lnTo>
                  <a:lnTo>
                    <a:pt y="28016" x="18382"/>
                  </a:lnTo>
                  <a:lnTo>
                    <a:pt y="28016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y="957175" x="2049900"/>
              <a:ext cy="677075" cx="449250"/>
            </a:xfrm>
            <a:custGeom>
              <a:pathLst>
                <a:path w="17970" extrusionOk="0" h="27083">
                  <a:moveTo>
                    <a:pt y="1" x="1"/>
                  </a:moveTo>
                  <a:lnTo>
                    <a:pt y="27083" x="1"/>
                  </a:lnTo>
                  <a:lnTo>
                    <a:pt y="27083" x="17970"/>
                  </a:lnTo>
                  <a:lnTo>
                    <a:pt y="1" x="179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y="945525" x="2044750"/>
              <a:ext cy="700400" cx="459575"/>
            </a:xfrm>
            <a:custGeom>
              <a:pathLst>
                <a:path w="18383" extrusionOk="0" fill="none" h="28016">
                  <a:moveTo>
                    <a:pt y="0" x="0"/>
                  </a:moveTo>
                  <a:lnTo>
                    <a:pt y="0" x="18382"/>
                  </a:lnTo>
                  <a:lnTo>
                    <a:pt y="28016" x="18382"/>
                  </a:lnTo>
                  <a:lnTo>
                    <a:pt y="28016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y="1785975" x="1574850"/>
              <a:ext cy="677075" cx="449250"/>
            </a:xfrm>
            <a:custGeom>
              <a:pathLst>
                <a:path w="17970" extrusionOk="0" h="27083">
                  <a:moveTo>
                    <a:pt y="1" x="1"/>
                  </a:moveTo>
                  <a:lnTo>
                    <a:pt y="27082" x="1"/>
                  </a:lnTo>
                  <a:lnTo>
                    <a:pt y="27082" x="17970"/>
                  </a:lnTo>
                  <a:lnTo>
                    <a:pt y="1" x="179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y="1774300" x="1569700"/>
              <a:ext cy="700425" cx="459575"/>
            </a:xfrm>
            <a:custGeom>
              <a:pathLst>
                <a:path w="18383" extrusionOk="0" fill="none" h="28017">
                  <a:moveTo>
                    <a:pt y="1" x="0"/>
                  </a:moveTo>
                  <a:lnTo>
                    <a:pt y="1" x="18382"/>
                  </a:lnTo>
                  <a:lnTo>
                    <a:pt y="28016" x="18382"/>
                  </a:lnTo>
                  <a:lnTo>
                    <a:pt y="28016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y="1785975" x="2055075"/>
              <a:ext cy="677075" cx="449250"/>
            </a:xfrm>
            <a:custGeom>
              <a:pathLst>
                <a:path w="17970" extrusionOk="0" h="27083">
                  <a:moveTo>
                    <a:pt y="1" x="0"/>
                  </a:moveTo>
                  <a:lnTo>
                    <a:pt y="27082" x="0"/>
                  </a:lnTo>
                  <a:lnTo>
                    <a:pt y="27082" x="17969"/>
                  </a:lnTo>
                  <a:lnTo>
                    <a:pt y="1" x="17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y="1774300" x="2049900"/>
              <a:ext cy="700425" cx="459575"/>
            </a:xfrm>
            <a:custGeom>
              <a:pathLst>
                <a:path w="18383" extrusionOk="0" fill="none" h="28017">
                  <a:moveTo>
                    <a:pt y="1" x="1"/>
                  </a:moveTo>
                  <a:lnTo>
                    <a:pt y="1" x="18383"/>
                  </a:lnTo>
                  <a:lnTo>
                    <a:pt y="28016" x="18383"/>
                  </a:lnTo>
                  <a:lnTo>
                    <a:pt y="28016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y="1785975" x="2540425"/>
              <a:ext cy="677075" cx="449250"/>
            </a:xfrm>
            <a:custGeom>
              <a:pathLst>
                <a:path w="17970" extrusionOk="0" h="27083">
                  <a:moveTo>
                    <a:pt y="1" x="1"/>
                  </a:moveTo>
                  <a:lnTo>
                    <a:pt y="27082" x="1"/>
                  </a:lnTo>
                  <a:lnTo>
                    <a:pt y="27082" x="17970"/>
                  </a:lnTo>
                  <a:lnTo>
                    <a:pt y="1" x="179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y="1774300" x="2535275"/>
              <a:ext cy="700425" cx="459575"/>
            </a:xfrm>
            <a:custGeom>
              <a:pathLst>
                <a:path w="18383" extrusionOk="0" fill="none" h="28017">
                  <a:moveTo>
                    <a:pt y="1" x="0"/>
                  </a:moveTo>
                  <a:lnTo>
                    <a:pt y="1" x="18382"/>
                  </a:lnTo>
                  <a:lnTo>
                    <a:pt y="28016" x="18382"/>
                  </a:lnTo>
                  <a:lnTo>
                    <a:pt y="28016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y="95225" x="1452325"/>
              <a:ext cy="125550" cx="269325"/>
            </a:xfrm>
            <a:custGeom>
              <a:pathLst>
                <a:path w="10773" extrusionOk="0" h="5022">
                  <a:moveTo>
                    <a:pt y="499" x="7059"/>
                  </a:moveTo>
                  <a:cubicBezTo>
                    <a:pt y="499" x="7187"/>
                    <a:pt y="594" x="7290"/>
                    <a:pt y="786" x="7367"/>
                  </a:cubicBezTo>
                  <a:cubicBezTo>
                    <a:pt y="977" x="7445"/>
                    <a:pt y="1234" x="7485"/>
                    <a:pt y="1555" x="7487"/>
                  </a:cubicBezTo>
                  <a:lnTo>
                    <a:pt y="1558" x="6560"/>
                  </a:lnTo>
                  <a:cubicBezTo>
                    <a:pt y="1222" x="6574"/>
                    <a:pt y="962" x="6624"/>
                    <a:pt y="776" x="6711"/>
                  </a:cubicBezTo>
                  <a:cubicBezTo>
                    <a:pt y="591" x="6798"/>
                    <a:pt y="499" x="6914"/>
                    <a:pt y="499" x="7059"/>
                  </a:cubicBezTo>
                  <a:close/>
                  <a:moveTo>
                    <a:pt y="499" x="3648"/>
                  </a:moveTo>
                  <a:cubicBezTo>
                    <a:pt y="499" x="3786"/>
                    <a:pt y="623" x="3896"/>
                    <a:pt y="871" x="3977"/>
                  </a:cubicBezTo>
                  <a:cubicBezTo>
                    <a:pt y="1118" x="4058"/>
                    <a:pt y="1454" x="4098"/>
                    <a:pt y="1878" x="4098"/>
                  </a:cubicBezTo>
                  <a:cubicBezTo>
                    <a:pt y="2303" x="4098"/>
                    <a:pt y="2639" x="4058"/>
                    <a:pt y="2886" x="3977"/>
                  </a:cubicBezTo>
                  <a:cubicBezTo>
                    <a:pt y="3133" x="3896"/>
                    <a:pt y="3256" x="3786"/>
                    <a:pt y="3256" x="3648"/>
                  </a:cubicBezTo>
                  <a:cubicBezTo>
                    <a:pt y="3256" x="3507"/>
                    <a:pt y="3134" x="3397"/>
                    <a:pt y="2888" x="3316"/>
                  </a:cubicBezTo>
                  <a:cubicBezTo>
                    <a:pt y="2642" x="3236"/>
                    <a:pt y="2305" x="3196"/>
                    <a:pt y="1878" x="3196"/>
                  </a:cubicBezTo>
                  <a:cubicBezTo>
                    <a:pt y="1450" x="3196"/>
                    <a:pt y="1113" x="3236"/>
                    <a:pt y="867" x="3317"/>
                  </a:cubicBezTo>
                  <a:cubicBezTo>
                    <a:pt y="622" x="3398"/>
                    <a:pt y="499" x="3508"/>
                    <a:pt y="499" x="3648"/>
                  </a:cubicBezTo>
                  <a:close/>
                  <a:moveTo>
                    <a:pt y="492" x="704"/>
                  </a:moveTo>
                  <a:cubicBezTo>
                    <a:pt y="492" x="841"/>
                    <a:pt y="615" x="949"/>
                    <a:pt y="861" x="1028"/>
                  </a:cubicBezTo>
                  <a:cubicBezTo>
                    <a:pt y="1107" x="1107"/>
                    <a:pt y="1446" x="1146"/>
                    <a:pt y="1878" x="1146"/>
                  </a:cubicBezTo>
                  <a:cubicBezTo>
                    <a:pt y="2310" x="1146"/>
                    <a:pt y="2648" x="1107"/>
                    <a:pt y="2894" x="1028"/>
                  </a:cubicBezTo>
                  <a:cubicBezTo>
                    <a:pt y="3140" x="949"/>
                    <a:pt y="3263" x="841"/>
                    <a:pt y="3263" x="704"/>
                  </a:cubicBezTo>
                  <a:cubicBezTo>
                    <a:pt y="3263" x="567"/>
                    <a:pt y="3140" x="459"/>
                    <a:pt y="2894" x="380"/>
                  </a:cubicBezTo>
                  <a:cubicBezTo>
                    <a:pt y="2648" x="301"/>
                    <a:pt y="2310" x="262"/>
                    <a:pt y="1878" x="262"/>
                  </a:cubicBezTo>
                  <a:cubicBezTo>
                    <a:pt y="1446" x="262"/>
                    <a:pt y="1107" x="301"/>
                    <a:pt y="861" x="380"/>
                  </a:cubicBezTo>
                  <a:cubicBezTo>
                    <a:pt y="615" x="459"/>
                    <a:pt y="492" x="567"/>
                    <a:pt y="492" x="704"/>
                  </a:cubicBezTo>
                  <a:close/>
                  <a:moveTo>
                    <a:pt y="1" x="2629"/>
                  </a:moveTo>
                  <a:cubicBezTo>
                    <a:pt y="1" x="2504"/>
                    <a:pt y="53" x="2398"/>
                    <a:pt y="159" x="2310"/>
                  </a:cubicBezTo>
                  <a:cubicBezTo>
                    <a:pt y="264" x="2223"/>
                    <a:pt y="425" x="2152"/>
                    <a:pt y="642" x="2097"/>
                  </a:cubicBezTo>
                  <a:lnTo>
                    <a:pt y="87" x="2097"/>
                  </a:lnTo>
                  <a:lnTo>
                    <a:pt y="87" x="1836"/>
                  </a:lnTo>
                  <a:lnTo>
                    <a:pt y="3662" x="1836"/>
                  </a:lnTo>
                  <a:lnTo>
                    <a:pt y="3662" x="2097"/>
                  </a:lnTo>
                  <a:lnTo>
                    <a:pt y="1779" x="2097"/>
                  </a:lnTo>
                  <a:cubicBezTo>
                    <a:pt y="1374" x="2097"/>
                    <a:pt y="1064" x="2136"/>
                    <a:pt y="848" x="2215"/>
                  </a:cubicBezTo>
                  <a:cubicBezTo>
                    <a:pt y="632" x="2294"/>
                    <a:pt y="524" x="2406"/>
                    <a:pt y="524" x="2553"/>
                  </a:cubicBezTo>
                  <a:cubicBezTo>
                    <a:pt y="524" x="2595"/>
                    <a:pt y="533" x="2632"/>
                    <a:pt y="551" x="2667"/>
                  </a:cubicBezTo>
                  <a:cubicBezTo>
                    <a:pt y="569" x="2701"/>
                    <a:pt y="598" x="2733"/>
                    <a:pt y="636" x="2762"/>
                  </a:cubicBezTo>
                  <a:lnTo>
                    <a:pt y="33" x="2761"/>
                  </a:lnTo>
                  <a:cubicBezTo>
                    <a:pt y="22" x="2734"/>
                    <a:pt y="14" x="2710"/>
                    <a:pt y="9" x="2689"/>
                  </a:cubicBezTo>
                  <a:cubicBezTo>
                    <a:pt y="3" x="2667"/>
                    <a:pt y="1" x="2647"/>
                    <a:pt y="1" x="2629"/>
                  </a:cubicBezTo>
                  <a:close/>
                  <a:moveTo>
                    <a:pt y="1" x="3648"/>
                  </a:moveTo>
                  <a:cubicBezTo>
                    <a:pt y="1" x="3421"/>
                    <a:pt y="167" x="3243"/>
                    <a:pt y="499" x="3115"/>
                  </a:cubicBezTo>
                  <a:cubicBezTo>
                    <a:pt y="831" x="2986"/>
                    <a:pt y="1290" x="2922"/>
                    <a:pt y="1878" x="2922"/>
                  </a:cubicBezTo>
                  <a:cubicBezTo>
                    <a:pt y="2463" x="2922"/>
                    <a:pt y="2922" x="2986"/>
                    <a:pt y="3255" x="3115"/>
                  </a:cubicBezTo>
                  <a:cubicBezTo>
                    <a:pt y="3588" x="3243"/>
                    <a:pt y="3754" x="3421"/>
                    <a:pt y="3754" x="3648"/>
                  </a:cubicBezTo>
                  <a:cubicBezTo>
                    <a:pt y="3754" x="3873"/>
                    <a:pt y="3588" x="4051"/>
                    <a:pt y="3255" x="4180"/>
                  </a:cubicBezTo>
                  <a:cubicBezTo>
                    <a:pt y="2922" x="4309"/>
                    <a:pt y="2463" x="4373"/>
                    <a:pt y="1878" x="4373"/>
                  </a:cubicBezTo>
                  <a:cubicBezTo>
                    <a:pt y="1290" x="4373"/>
                    <a:pt y="831" x="4309"/>
                    <a:pt y="499" x="4180"/>
                  </a:cubicBezTo>
                  <a:cubicBezTo>
                    <a:pt y="167" x="4051"/>
                    <a:pt y="1" x="3873"/>
                    <a:pt y="1" x="3648"/>
                  </a:cubicBezTo>
                  <a:close/>
                  <a:moveTo>
                    <a:pt y="1" x="5486"/>
                  </a:moveTo>
                  <a:cubicBezTo>
                    <a:pt y="1" x="5239"/>
                    <a:pt y="168" x="5045"/>
                    <a:pt y="502" x="4903"/>
                  </a:cubicBezTo>
                  <a:cubicBezTo>
                    <a:pt y="836" x="4762"/>
                    <a:pt y="1295" x="4691"/>
                    <a:pt y="1878" x="4691"/>
                  </a:cubicBezTo>
                  <a:cubicBezTo>
                    <a:pt y="2452" x="4691"/>
                    <a:pt y="2909" x="4761"/>
                    <a:pt y="3247" x="4901"/>
                  </a:cubicBezTo>
                  <a:cubicBezTo>
                    <a:pt y="3585" x="5041"/>
                    <a:pt y="3754" x="5231"/>
                    <a:pt y="3754" x="5469"/>
                  </a:cubicBezTo>
                  <a:cubicBezTo>
                    <a:pt y="3754" x="5556"/>
                    <a:pt y="3735" x="5639"/>
                    <a:pt y="3697" x="5717"/>
                  </a:cubicBezTo>
                  <a:cubicBezTo>
                    <a:pt y="3659" x="5794"/>
                    <a:pt y="3601" x="5869"/>
                    <a:pt y="3525" x="5942"/>
                  </a:cubicBezTo>
                  <a:lnTo>
                    <a:pt y="2982" x="5942"/>
                  </a:lnTo>
                  <a:cubicBezTo>
                    <a:pt y="3073" x="5868"/>
                    <a:pt y="3142" x="5795"/>
                    <a:pt y="3188" x="5721"/>
                  </a:cubicBezTo>
                  <a:cubicBezTo>
                    <a:pt y="3234" x="5647"/>
                    <a:pt y="3256" x="5572"/>
                    <a:pt y="3256" x="5497"/>
                  </a:cubicBezTo>
                  <a:cubicBezTo>
                    <a:pt y="3256" x="5329"/>
                    <a:pt y="3136" x="5198"/>
                    <a:pt y="2894" x="5105"/>
                  </a:cubicBezTo>
                  <a:cubicBezTo>
                    <a:pt y="2653" x="5011"/>
                    <a:pt y="2314" x="4965"/>
                    <a:pt y="1878" x="4965"/>
                  </a:cubicBezTo>
                  <a:cubicBezTo>
                    <a:pt y="1441" x="4965"/>
                    <a:pt y="1102" x="5011"/>
                    <a:pt y="861" x="5105"/>
                  </a:cubicBezTo>
                  <a:cubicBezTo>
                    <a:pt y="619" x="5198"/>
                    <a:pt y="499" x="5329"/>
                    <a:pt y="499" x="5497"/>
                  </a:cubicBezTo>
                  <a:cubicBezTo>
                    <a:pt y="499" x="5572"/>
                    <a:pt y="522" x="5647"/>
                    <a:pt y="567" x="5721"/>
                  </a:cubicBezTo>
                  <a:cubicBezTo>
                    <a:pt y="613" x="5795"/>
                    <a:pt y="682" x="5868"/>
                    <a:pt y="773" x="5942"/>
                  </a:cubicBezTo>
                  <a:lnTo>
                    <a:pt y="224" x="5942"/>
                  </a:lnTo>
                  <a:cubicBezTo>
                    <a:pt y="150" x="5870"/>
                    <a:pt y="94" x="5796"/>
                    <a:pt y="57" x="5720"/>
                  </a:cubicBezTo>
                  <a:cubicBezTo>
                    <a:pt y="19" x="5644"/>
                    <a:pt y="1" x="5566"/>
                    <a:pt y="1" x="5486"/>
                  </a:cubicBezTo>
                  <a:close/>
                  <a:moveTo>
                    <a:pt y="1" x="7056"/>
                  </a:moveTo>
                  <a:cubicBezTo>
                    <a:pt y="1" x="6819"/>
                    <a:pt y="173" x="6630"/>
                    <a:pt y="516" x="6491"/>
                  </a:cubicBezTo>
                  <a:cubicBezTo>
                    <a:pt y="860" x="6351"/>
                    <a:pt y="1324" x="6281"/>
                    <a:pt y="1910" x="6281"/>
                  </a:cubicBezTo>
                  <a:cubicBezTo>
                    <a:pt y="2476" x="6281"/>
                    <a:pt y="2924" x="6355"/>
                    <a:pt y="3256" x="6502"/>
                  </a:cubicBezTo>
                  <a:cubicBezTo>
                    <a:pt y="3588" x="6649"/>
                    <a:pt y="3754" x="6849"/>
                    <a:pt y="3754" x="7101"/>
                  </a:cubicBezTo>
                  <a:cubicBezTo>
                    <a:pt y="3754" x="7202"/>
                    <a:pt y="3731" x="7301"/>
                    <a:pt y="3684" x="7399"/>
                  </a:cubicBezTo>
                  <a:cubicBezTo>
                    <a:pt y="3637" x="7497"/>
                    <a:pt y="3569" x="7593"/>
                    <a:pt y="3480" x="7686"/>
                  </a:cubicBezTo>
                  <a:lnTo>
                    <a:pt y="2925" x="7686"/>
                  </a:lnTo>
                  <a:cubicBezTo>
                    <a:pt y="3035" x="7593"/>
                    <a:pt y="3118" x="7501"/>
                    <a:pt y="3173" x="7407"/>
                  </a:cubicBezTo>
                  <a:cubicBezTo>
                    <a:pt y="3229" x="7313"/>
                    <a:pt y="3256" x="7216"/>
                    <a:pt y="3256" x="7117"/>
                  </a:cubicBezTo>
                  <a:cubicBezTo>
                    <a:pt y="3256" x="6944"/>
                    <a:pt y="3151" x="6810"/>
                    <a:pt y="2939" x="6714"/>
                  </a:cubicBezTo>
                  <a:cubicBezTo>
                    <a:pt y="2727" x="6617"/>
                    <a:pt y="2419" x="6563"/>
                    <a:pt y="2015" x="6552"/>
                  </a:cubicBezTo>
                  <a:lnTo>
                    <a:pt y="2015" x="7746"/>
                  </a:lnTo>
                  <a:lnTo>
                    <a:pt y="1728" x="7746"/>
                  </a:lnTo>
                  <a:cubicBezTo>
                    <a:pt y="1196" x="7746"/>
                    <a:pt y="775" x="7685"/>
                    <a:pt y="465" x="7561"/>
                  </a:cubicBezTo>
                  <a:cubicBezTo>
                    <a:pt y="156" x="7437"/>
                    <a:pt y="1" x="7269"/>
                    <a:pt y="1" x="7056"/>
                  </a:cubicBezTo>
                  <a:close/>
                  <a:moveTo>
                    <a:pt y="1" x="8675"/>
                  </a:moveTo>
                  <a:cubicBezTo>
                    <a:pt y="1" x="8482"/>
                    <a:pt y="92" x="8332"/>
                    <a:pt y="275" x="8226"/>
                  </a:cubicBezTo>
                  <a:cubicBezTo>
                    <a:pt y="458" x="8121"/>
                    <a:pt y="718" x="8068"/>
                    <a:pt y="1054" x="8068"/>
                  </a:cubicBezTo>
                  <a:cubicBezTo>
                    <a:pt y="1331" x="8068"/>
                    <a:pt y="1548" x="8104"/>
                    <a:pt y="1707" x="8176"/>
                  </a:cubicBezTo>
                  <a:cubicBezTo>
                    <a:pt y="1865" x="8247"/>
                    <a:pt y="1983" x="8363"/>
                    <a:pt y="2060" x="8524"/>
                  </a:cubicBezTo>
                  <a:lnTo>
                    <a:pt y="2107" x="8615"/>
                  </a:lnTo>
                  <a:cubicBezTo>
                    <a:pt y="2186" x="8776"/>
                    <a:pt y="2268" x="8880"/>
                    <a:pt y="2353" x="8927"/>
                  </a:cubicBezTo>
                  <a:cubicBezTo>
                    <a:pt y="2438" x="8975"/>
                    <a:pt y="2561" x="8999"/>
                    <a:pt y="2720" x="8999"/>
                  </a:cubicBezTo>
                  <a:cubicBezTo>
                    <a:pt y="2893" x="8999"/>
                    <a:pt y="3026" x="8966"/>
                    <a:pt y="3121" x="8900"/>
                  </a:cubicBezTo>
                  <a:cubicBezTo>
                    <a:pt y="3215" x="8834"/>
                    <a:pt y="3263" x="8740"/>
                    <a:pt y="3263" x="8618"/>
                  </a:cubicBezTo>
                  <a:cubicBezTo>
                    <a:pt y="3263" x="8526"/>
                    <a:pt y="3235" x="8434"/>
                    <a:pt y="3178" x="8341"/>
                  </a:cubicBezTo>
                  <a:cubicBezTo>
                    <a:pt y="3122" x="8248"/>
                    <a:pt y="3037" x="8153"/>
                    <a:pt y="2925" x="8057"/>
                  </a:cubicBezTo>
                  <a:lnTo>
                    <a:pt y="3531" x="8057"/>
                  </a:lnTo>
                  <a:cubicBezTo>
                    <a:pt y="3605" x="8159"/>
                    <a:pt y="3661" x="8255"/>
                    <a:pt y="3699" x="8347"/>
                  </a:cubicBezTo>
                  <a:cubicBezTo>
                    <a:pt y="3736" x="8439"/>
                    <a:pt y="3754" x="8527"/>
                    <a:pt y="3754" x="8612"/>
                  </a:cubicBezTo>
                  <a:cubicBezTo>
                    <a:pt y="3754" x="8815"/>
                    <a:pt y="3658" x="8975"/>
                    <a:pt y="3464" x="9091"/>
                  </a:cubicBezTo>
                  <a:cubicBezTo>
                    <a:pt y="3270" x="9208"/>
                    <a:pt y="3007" x="9266"/>
                    <a:pt y="2676" x="9266"/>
                  </a:cubicBezTo>
                  <a:cubicBezTo>
                    <a:pt y="2384" x="9266"/>
                    <a:pt y="2157" x="9227"/>
                    <a:pt y="1994" x="9149"/>
                  </a:cubicBezTo>
                  <a:cubicBezTo>
                    <a:pt y="1831" x="9071"/>
                    <a:pt y="1705" x="8940"/>
                    <a:pt y="1616" x="8756"/>
                  </a:cubicBezTo>
                  <a:lnTo>
                    <a:pt y="1571" x="8667"/>
                  </a:lnTo>
                  <a:cubicBezTo>
                    <a:pt y="1501" x="8528"/>
                    <a:pt y="1427" x="8435"/>
                    <a:pt y="1349" x="8389"/>
                  </a:cubicBezTo>
                  <a:cubicBezTo>
                    <a:pt y="1272" x="8343"/>
                    <a:pt y="1165" x="8320"/>
                    <a:pt y="1029" x="8320"/>
                  </a:cubicBezTo>
                  <a:cubicBezTo>
                    <a:pt y="850" x="8320"/>
                    <a:pt y="716" x="8352"/>
                    <a:pt y="626" x="8416"/>
                  </a:cubicBezTo>
                  <a:cubicBezTo>
                    <a:pt y="537" x="8481"/>
                    <a:pt y="492" x="8578"/>
                    <a:pt y="492" x="8707"/>
                  </a:cubicBezTo>
                  <a:cubicBezTo>
                    <a:pt y="492" x="8791"/>
                    <a:pt y="514" x="8873"/>
                    <a:pt y="556" x="8952"/>
                  </a:cubicBezTo>
                  <a:cubicBezTo>
                    <a:pt y="599" x="9031"/>
                    <a:pt y="663" x="9107"/>
                    <a:pt y="748" x="9181"/>
                  </a:cubicBezTo>
                  <a:lnTo>
                    <a:pt y="192" x="9181"/>
                  </a:lnTo>
                  <a:cubicBezTo>
                    <a:pt y="128" x="9109"/>
                    <a:pt y="81" x="9031"/>
                    <a:pt y="49" x="8947"/>
                  </a:cubicBezTo>
                  <a:cubicBezTo>
                    <a:pt y="17" x="8862"/>
                    <a:pt y="1" x="8771"/>
                    <a:pt y="1" x="8675"/>
                  </a:cubicBezTo>
                  <a:close/>
                  <a:moveTo>
                    <a:pt y="1" x="10182"/>
                  </a:moveTo>
                  <a:cubicBezTo>
                    <a:pt y="1" x="9989"/>
                    <a:pt y="92" x="9839"/>
                    <a:pt y="275" x="9733"/>
                  </a:cubicBezTo>
                  <a:cubicBezTo>
                    <a:pt y="458" x="9628"/>
                    <a:pt y="718" x="9575"/>
                    <a:pt y="1054" x="9575"/>
                  </a:cubicBezTo>
                  <a:cubicBezTo>
                    <a:pt y="1331" x="9575"/>
                    <a:pt y="1548" x="9611"/>
                    <a:pt y="1707" x="9683"/>
                  </a:cubicBezTo>
                  <a:cubicBezTo>
                    <a:pt y="1865" x="9754"/>
                    <a:pt y="1983" x="9870"/>
                    <a:pt y="2060" x="10031"/>
                  </a:cubicBezTo>
                  <a:lnTo>
                    <a:pt y="2107" x="10122"/>
                  </a:lnTo>
                  <a:cubicBezTo>
                    <a:pt y="2186" x="10283"/>
                    <a:pt y="2268" x="10387"/>
                    <a:pt y="2353" x="10434"/>
                  </a:cubicBezTo>
                  <a:cubicBezTo>
                    <a:pt y="2438" x="10482"/>
                    <a:pt y="2561" x="10506"/>
                    <a:pt y="2720" x="10506"/>
                  </a:cubicBezTo>
                  <a:cubicBezTo>
                    <a:pt y="2893" x="10506"/>
                    <a:pt y="3026" x="10473"/>
                    <a:pt y="3121" x="10407"/>
                  </a:cubicBezTo>
                  <a:cubicBezTo>
                    <a:pt y="3215" x="10341"/>
                    <a:pt y="3263" x="10247"/>
                    <a:pt y="3263" x="10125"/>
                  </a:cubicBezTo>
                  <a:cubicBezTo>
                    <a:pt y="3263" x="10033"/>
                    <a:pt y="3235" x="9941"/>
                    <a:pt y="3178" x="9848"/>
                  </a:cubicBezTo>
                  <a:cubicBezTo>
                    <a:pt y="3122" x="9755"/>
                    <a:pt y="3037" x="9660"/>
                    <a:pt y="2925" x="9564"/>
                  </a:cubicBezTo>
                  <a:lnTo>
                    <a:pt y="3531" x="9564"/>
                  </a:lnTo>
                  <a:cubicBezTo>
                    <a:pt y="3605" x="9666"/>
                    <a:pt y="3661" x="9762"/>
                    <a:pt y="3699" x="9854"/>
                  </a:cubicBezTo>
                  <a:cubicBezTo>
                    <a:pt y="3736" x="9946"/>
                    <a:pt y="3754" x="10034"/>
                    <a:pt y="3754" x="10119"/>
                  </a:cubicBezTo>
                  <a:cubicBezTo>
                    <a:pt y="3754" x="10322"/>
                    <a:pt y="3658" x="10482"/>
                    <a:pt y="3464" x="10598"/>
                  </a:cubicBezTo>
                  <a:cubicBezTo>
                    <a:pt y="3270" x="10715"/>
                    <a:pt y="3007" x="10773"/>
                    <a:pt y="2676" x="10773"/>
                  </a:cubicBezTo>
                  <a:cubicBezTo>
                    <a:pt y="2384" x="10773"/>
                    <a:pt y="2157" x="10734"/>
                    <a:pt y="1994" x="10656"/>
                  </a:cubicBezTo>
                  <a:cubicBezTo>
                    <a:pt y="1831" x="10578"/>
                    <a:pt y="1705" x="10447"/>
                    <a:pt y="1616" x="10263"/>
                  </a:cubicBezTo>
                  <a:lnTo>
                    <a:pt y="1571" x="10174"/>
                  </a:lnTo>
                  <a:cubicBezTo>
                    <a:pt y="1501" x="10035"/>
                    <a:pt y="1427" x="9942"/>
                    <a:pt y="1349" x="9896"/>
                  </a:cubicBezTo>
                  <a:cubicBezTo>
                    <a:pt y="1272" x="9850"/>
                    <a:pt y="1165" x="9827"/>
                    <a:pt y="1029" x="9827"/>
                  </a:cubicBezTo>
                  <a:cubicBezTo>
                    <a:pt y="850" x="9827"/>
                    <a:pt y="716" x="9859"/>
                    <a:pt y="626" x="9923"/>
                  </a:cubicBezTo>
                  <a:cubicBezTo>
                    <a:pt y="537" x="9988"/>
                    <a:pt y="492" x="10085"/>
                    <a:pt y="492" x="10214"/>
                  </a:cubicBezTo>
                  <a:cubicBezTo>
                    <a:pt y="492" x="10298"/>
                    <a:pt y="514" x="10380"/>
                    <a:pt y="556" x="10459"/>
                  </a:cubicBezTo>
                  <a:cubicBezTo>
                    <a:pt y="599" x="10538"/>
                    <a:pt y="663" x="10614"/>
                    <a:pt y="748" x="10688"/>
                  </a:cubicBezTo>
                  <a:lnTo>
                    <a:pt y="192" x="10688"/>
                  </a:lnTo>
                  <a:cubicBezTo>
                    <a:pt y="128" x="10616"/>
                    <a:pt y="81" x="10538"/>
                    <a:pt y="49" x="10454"/>
                  </a:cubicBezTo>
                  <a:cubicBezTo>
                    <a:pt y="17" x="10369"/>
                    <a:pt y="1" x="10278"/>
                    <a:pt y="1" x="10182"/>
                  </a:cubicBezTo>
                  <a:close/>
                  <a:moveTo>
                    <a:pt y="1" x="768"/>
                  </a:moveTo>
                  <a:cubicBezTo>
                    <a:pt y="1" x="652"/>
                    <a:pt y="52" x="552"/>
                    <a:pt y="156" x="469"/>
                  </a:cubicBezTo>
                  <a:cubicBezTo>
                    <a:pt y="259" x="386"/>
                    <a:pt y="417" x="317"/>
                    <a:pt y="630" x="262"/>
                  </a:cubicBezTo>
                  <a:lnTo>
                    <a:pt y="87" x="262"/>
                  </a:lnTo>
                  <a:lnTo>
                    <a:pt y="87" x="1"/>
                  </a:lnTo>
                  <a:lnTo>
                    <a:pt y="5022" x="1"/>
                  </a:lnTo>
                  <a:lnTo>
                    <a:pt y="5022" x="262"/>
                  </a:lnTo>
                  <a:lnTo>
                    <a:pt y="3126" x="262"/>
                  </a:lnTo>
                  <a:cubicBezTo>
                    <a:pt y="3338" x="317"/>
                    <a:pt y="3496" x="386"/>
                    <a:pt y="3600" x="469"/>
                  </a:cubicBezTo>
                  <a:cubicBezTo>
                    <a:pt y="3703" x="552"/>
                    <a:pt y="3754" x="652"/>
                    <a:pt y="3754" x="768"/>
                  </a:cubicBezTo>
                  <a:cubicBezTo>
                    <a:pt y="3754" x="960"/>
                    <a:pt y="3582" x="1116"/>
                    <a:pt y="3237" x="1236"/>
                  </a:cubicBezTo>
                  <a:cubicBezTo>
                    <a:pt y="2893" x="1356"/>
                    <a:pt y="2439" x="1416"/>
                    <a:pt y="1878" x="1416"/>
                  </a:cubicBezTo>
                  <a:cubicBezTo>
                    <a:pt y="1316" x="1416"/>
                    <a:pt y="863" x="1356"/>
                    <a:pt y="518" x="1236"/>
                  </a:cubicBezTo>
                  <a:cubicBezTo>
                    <a:pt y="173" x="1116"/>
                    <a:pt y="1" x="960"/>
                    <a:pt y="1" x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y="247100" x="1439425"/>
              <a:ext cy="148775" cx="306950"/>
            </a:xfrm>
            <a:custGeom>
              <a:pathLst>
                <a:path w="12278" extrusionOk="0" h="5951">
                  <a:moveTo>
                    <a:pt y="1428" x="4383"/>
                  </a:moveTo>
                  <a:cubicBezTo>
                    <a:pt y="1428" x="4511"/>
                    <a:pt y="1523" x="4614"/>
                    <a:pt y="1715" x="4691"/>
                  </a:cubicBezTo>
                  <a:cubicBezTo>
                    <a:pt y="1906" x="4769"/>
                    <a:pt y="2163" x="4809"/>
                    <a:pt y="2484" x="4811"/>
                  </a:cubicBezTo>
                  <a:lnTo>
                    <a:pt y="2487" x="3884"/>
                  </a:lnTo>
                  <a:cubicBezTo>
                    <a:pt y="2151" x="3898"/>
                    <a:pt y="1890" x="3948"/>
                    <a:pt y="1705" x="4035"/>
                  </a:cubicBezTo>
                  <a:cubicBezTo>
                    <a:pt y="1520" x="4122"/>
                    <a:pt y="1428" x="4238"/>
                    <a:pt y="1428" x="4383"/>
                  </a:cubicBezTo>
                  <a:close/>
                  <a:moveTo>
                    <a:pt y="1428" x="726"/>
                  </a:moveTo>
                  <a:cubicBezTo>
                    <a:pt y="1428" x="865"/>
                    <a:pt y="1552" x="975"/>
                    <a:pt y="1799" x="1055"/>
                  </a:cubicBezTo>
                  <a:cubicBezTo>
                    <a:pt y="2047" x="1136"/>
                    <a:pt y="2383" x="1177"/>
                    <a:pt y="2806" x="1177"/>
                  </a:cubicBezTo>
                  <a:cubicBezTo>
                    <a:pt y="3232" x="1177"/>
                    <a:pt y="3568" x="1136"/>
                    <a:pt y="3815" x="1055"/>
                  </a:cubicBezTo>
                  <a:cubicBezTo>
                    <a:pt y="4062" x="975"/>
                    <a:pt y="4185" x="865"/>
                    <a:pt y="4185" x="726"/>
                  </a:cubicBezTo>
                  <a:cubicBezTo>
                    <a:pt y="4185" x="586"/>
                    <a:pt y="4062" x="476"/>
                    <a:pt y="3817" x="395"/>
                  </a:cubicBezTo>
                  <a:cubicBezTo>
                    <a:pt y="3571" x="315"/>
                    <a:pt y="3234" x="275"/>
                    <a:pt y="2806" x="275"/>
                  </a:cubicBezTo>
                  <a:cubicBezTo>
                    <a:pt y="2379" x="275"/>
                    <a:pt y="2042" x="315"/>
                    <a:pt y="1796" x="396"/>
                  </a:cubicBezTo>
                  <a:cubicBezTo>
                    <a:pt y="1550" x="477"/>
                    <a:pt y="1428" x="587"/>
                    <a:pt y="1428" x="726"/>
                  </a:cubicBezTo>
                  <a:close/>
                  <a:moveTo>
                    <a:pt y="1428" x="10204"/>
                  </a:moveTo>
                  <a:cubicBezTo>
                    <a:pt y="1428" x="10343"/>
                    <a:pt y="1552" x="10453"/>
                    <a:pt y="1799" x="10533"/>
                  </a:cubicBezTo>
                  <a:cubicBezTo>
                    <a:pt y="2047" x="10614"/>
                    <a:pt y="2383" x="10655"/>
                    <a:pt y="2806" x="10655"/>
                  </a:cubicBezTo>
                  <a:cubicBezTo>
                    <a:pt y="3232" x="10655"/>
                    <a:pt y="3568" x="10614"/>
                    <a:pt y="3815" x="10533"/>
                  </a:cubicBezTo>
                  <a:cubicBezTo>
                    <a:pt y="4062" x="10453"/>
                    <a:pt y="4185" x="10343"/>
                    <a:pt y="4185" x="10204"/>
                  </a:cubicBezTo>
                  <a:cubicBezTo>
                    <a:pt y="4185" x="10064"/>
                    <a:pt y="4062" x="9954"/>
                    <a:pt y="3817" x="9873"/>
                  </a:cubicBezTo>
                  <a:cubicBezTo>
                    <a:pt y="3571" x="9793"/>
                    <a:pt y="3234" x="9753"/>
                    <a:pt y="2806" x="9753"/>
                  </a:cubicBezTo>
                  <a:cubicBezTo>
                    <a:pt y="2379" x="9753"/>
                    <a:pt y="2042" x="9793"/>
                    <a:pt y="1796" x="9874"/>
                  </a:cubicBezTo>
                  <a:cubicBezTo>
                    <a:pt y="1550" x="9955"/>
                    <a:pt y="1428" x="10065"/>
                    <a:pt y="1428" x="10204"/>
                  </a:cubicBezTo>
                  <a:close/>
                  <a:moveTo>
                    <a:pt y="1421" x="2576"/>
                  </a:moveTo>
                  <a:cubicBezTo>
                    <a:pt y="1421" x="2713"/>
                    <a:pt y="1544" x="2821"/>
                    <a:pt y="1790" x="2900"/>
                  </a:cubicBezTo>
                  <a:cubicBezTo>
                    <a:pt y="2036" x="2979"/>
                    <a:pt y="2375" x="3018"/>
                    <a:pt y="2806" x="3018"/>
                  </a:cubicBezTo>
                  <a:cubicBezTo>
                    <a:pt y="3238" x="3018"/>
                    <a:pt y="3577" x="2979"/>
                    <a:pt y="3823" x="2900"/>
                  </a:cubicBezTo>
                  <a:cubicBezTo>
                    <a:pt y="4069" x="2821"/>
                    <a:pt y="4192" x="2713"/>
                    <a:pt y="4192" x="2576"/>
                  </a:cubicBezTo>
                  <a:cubicBezTo>
                    <a:pt y="4192" x="2439"/>
                    <a:pt y="4069" x="2331"/>
                    <a:pt y="3823" x="2252"/>
                  </a:cubicBezTo>
                  <a:cubicBezTo>
                    <a:pt y="3577" x="2173"/>
                    <a:pt y="3238" x="2134"/>
                    <a:pt y="2806" x="2134"/>
                  </a:cubicBezTo>
                  <a:cubicBezTo>
                    <a:pt y="2375" x="2134"/>
                    <a:pt y="2036" x="2173"/>
                    <a:pt y="1790" x="2252"/>
                  </a:cubicBezTo>
                  <a:cubicBezTo>
                    <a:pt y="1544" x="2331"/>
                    <a:pt y="1421" x="2439"/>
                    <a:pt y="1421" x="2576"/>
                  </a:cubicBezTo>
                  <a:close/>
                  <a:moveTo>
                    <a:pt y="2794" x="7663"/>
                  </a:moveTo>
                  <a:lnTo>
                    <a:pt y="2925" x="7663"/>
                  </a:lnTo>
                  <a:cubicBezTo>
                    <a:pt y="3308" x="7663"/>
                    <a:pt y="3615" x="7619"/>
                    <a:pt y="3845" x="7532"/>
                  </a:cubicBezTo>
                  <a:cubicBezTo>
                    <a:pt y="4076" x="7445"/>
                    <a:pt y="4192" x="7330"/>
                    <a:pt y="4192" x="7186"/>
                  </a:cubicBezTo>
                  <a:cubicBezTo>
                    <a:pt y="4192" x="7081"/>
                    <a:pt y="4131" x="6998"/>
                    <a:pt y="4008" x="6938"/>
                  </a:cubicBezTo>
                  <a:cubicBezTo>
                    <a:pt y="3886" x="6877"/>
                    <a:pt y="3720" x="6847"/>
                    <a:pt y="3512" x="6847"/>
                  </a:cubicBezTo>
                  <a:cubicBezTo>
                    <a:pt y="3250" x="6847"/>
                    <a:pt y="3065" x="6887"/>
                    <a:pt y="2956" x="6968"/>
                  </a:cubicBezTo>
                  <a:cubicBezTo>
                    <a:pt y="2848" x="7049"/>
                    <a:pt y="2794" x="7194"/>
                    <a:pt y="2794" x="7404"/>
                  </a:cubicBezTo>
                  <a:close/>
                  <a:moveTo>
                    <a:pt y="930" x="6280"/>
                  </a:moveTo>
                  <a:cubicBezTo>
                    <a:pt y="930" x="6155"/>
                    <a:pt y="982" x="6049"/>
                    <a:pt y="1088" x="5961"/>
                  </a:cubicBezTo>
                  <a:cubicBezTo>
                    <a:pt y="1193" x="5874"/>
                    <a:pt y="1354" x="5803"/>
                    <a:pt y="1571" x="5748"/>
                  </a:cubicBezTo>
                  <a:lnTo>
                    <a:pt y="1016" x="5748"/>
                  </a:lnTo>
                  <a:lnTo>
                    <a:pt y="1016" x="5487"/>
                  </a:lnTo>
                  <a:lnTo>
                    <a:pt y="4591" x="5487"/>
                  </a:lnTo>
                  <a:lnTo>
                    <a:pt y="4591" x="5748"/>
                  </a:lnTo>
                  <a:lnTo>
                    <a:pt y="2708" x="5748"/>
                  </a:lnTo>
                  <a:cubicBezTo>
                    <a:pt y="2303" x="5748"/>
                    <a:pt y="1993" x="5787"/>
                    <a:pt y="1777" x="5866"/>
                  </a:cubicBezTo>
                  <a:cubicBezTo>
                    <a:pt y="1561" x="5945"/>
                    <a:pt y="1453" x="6057"/>
                    <a:pt y="1453" x="6204"/>
                  </a:cubicBezTo>
                  <a:cubicBezTo>
                    <a:pt y="1453" x="6246"/>
                    <a:pt y="1462" x="6283"/>
                    <a:pt y="1480" x="6318"/>
                  </a:cubicBezTo>
                  <a:cubicBezTo>
                    <a:pt y="1498" x="6352"/>
                    <a:pt y="1527" x="6384"/>
                    <a:pt y="1565" x="6413"/>
                  </a:cubicBezTo>
                  <a:lnTo>
                    <a:pt y="962" x="6412"/>
                  </a:lnTo>
                  <a:cubicBezTo>
                    <a:pt y="951" x="6385"/>
                    <a:pt y="943" x="6361"/>
                    <a:pt y="938" x="6340"/>
                  </a:cubicBezTo>
                  <a:cubicBezTo>
                    <a:pt y="932" x="6318"/>
                    <a:pt y="930" x="6298"/>
                    <a:pt y="930" x="6280"/>
                  </a:cubicBezTo>
                  <a:close/>
                  <a:moveTo>
                    <a:pt y="1" x="8453"/>
                  </a:moveTo>
                  <a:lnTo>
                    <a:pt y="1016" x="8453"/>
                  </a:lnTo>
                  <a:lnTo>
                    <a:pt y="1016" x="8263"/>
                  </a:lnTo>
                  <a:lnTo>
                    <a:pt y="1472" x="8263"/>
                  </a:lnTo>
                  <a:lnTo>
                    <a:pt y="1472" x="8453"/>
                  </a:lnTo>
                  <a:lnTo>
                    <a:pt y="3413" x="8453"/>
                  </a:lnTo>
                  <a:cubicBezTo>
                    <a:pt y="3860" x="8453"/>
                    <a:pt y="4168" x="8492"/>
                    <a:pt y="4337" x="8568"/>
                  </a:cubicBezTo>
                  <a:cubicBezTo>
                    <a:pt y="4506" x="8644"/>
                    <a:pt y="4591" x="8782"/>
                    <a:pt y="4591" x="8983"/>
                  </a:cubicBezTo>
                  <a:lnTo>
                    <a:pt y="4591" x="9250"/>
                  </a:lnTo>
                  <a:lnTo>
                    <a:pt y="4099" x="9250"/>
                  </a:lnTo>
                  <a:lnTo>
                    <a:pt y="4099" x="8983"/>
                  </a:lnTo>
                  <a:cubicBezTo>
                    <a:pt y="4099" x="8875"/>
                    <a:pt y="4058" x="8803"/>
                    <a:pt y="3975" x="8768"/>
                  </a:cubicBezTo>
                  <a:cubicBezTo>
                    <a:pt y="3892" x="8732"/>
                    <a:pt y="3704" x="8715"/>
                    <a:pt y="3413" x="8715"/>
                  </a:cubicBezTo>
                  <a:lnTo>
                    <a:pt y="1472" x="8715"/>
                  </a:lnTo>
                  <a:lnTo>
                    <a:pt y="1472" x="9250"/>
                  </a:lnTo>
                  <a:lnTo>
                    <a:pt y="1016" x="9250"/>
                  </a:lnTo>
                  <a:lnTo>
                    <a:pt y="1016" x="8715"/>
                  </a:lnTo>
                  <a:lnTo>
                    <a:pt y="1" x="8715"/>
                  </a:lnTo>
                  <a:close/>
                  <a:moveTo>
                    <a:pt y="930" x="12144"/>
                  </a:moveTo>
                  <a:cubicBezTo>
                    <a:pt y="930" x="12019"/>
                    <a:pt y="982" x="11913"/>
                    <a:pt y="1088" x="11825"/>
                  </a:cubicBezTo>
                  <a:cubicBezTo>
                    <a:pt y="1193" x="11738"/>
                    <a:pt y="1354" x="11667"/>
                    <a:pt y="1571" x="11612"/>
                  </a:cubicBezTo>
                  <a:lnTo>
                    <a:pt y="1016" x="11612"/>
                  </a:lnTo>
                  <a:lnTo>
                    <a:pt y="1016" x="11351"/>
                  </a:lnTo>
                  <a:lnTo>
                    <a:pt y="4591" x="11351"/>
                  </a:lnTo>
                  <a:lnTo>
                    <a:pt y="4591" x="11612"/>
                  </a:lnTo>
                  <a:lnTo>
                    <a:pt y="2708" x="11612"/>
                  </a:lnTo>
                  <a:cubicBezTo>
                    <a:pt y="2303" x="11612"/>
                    <a:pt y="1993" x="11651"/>
                    <a:pt y="1777" x="11730"/>
                  </a:cubicBezTo>
                  <a:cubicBezTo>
                    <a:pt y="1561" x="11809"/>
                    <a:pt y="1453" x="11921"/>
                    <a:pt y="1453" x="12068"/>
                  </a:cubicBezTo>
                  <a:cubicBezTo>
                    <a:pt y="1453" x="12110"/>
                    <a:pt y="1462" x="12147"/>
                    <a:pt y="1480" x="12182"/>
                  </a:cubicBezTo>
                  <a:cubicBezTo>
                    <a:pt y="1498" x="12216"/>
                    <a:pt y="1527" x="12248"/>
                    <a:pt y="1565" x="12277"/>
                  </a:cubicBezTo>
                  <a:lnTo>
                    <a:pt y="962" x="12276"/>
                  </a:lnTo>
                  <a:cubicBezTo>
                    <a:pt y="951" x="12249"/>
                    <a:pt y="943" x="12225"/>
                    <a:pt y="938" x="12204"/>
                  </a:cubicBezTo>
                  <a:cubicBezTo>
                    <a:pt y="932" x="12182"/>
                    <a:pt y="930" x="12162"/>
                    <a:pt y="930" x="12144"/>
                  </a:cubicBezTo>
                  <a:close/>
                  <a:moveTo>
                    <a:pt y="930" x="726"/>
                  </a:moveTo>
                  <a:cubicBezTo>
                    <a:pt y="930" x="500"/>
                    <a:pt y="1096" x="322"/>
                    <a:pt y="1428" x="194"/>
                  </a:cubicBezTo>
                  <a:cubicBezTo>
                    <a:pt y="1760" x="65"/>
                    <a:pt y="2219" x="1"/>
                    <a:pt y="2806" x="1"/>
                  </a:cubicBezTo>
                  <a:cubicBezTo>
                    <a:pt y="3392" x="1"/>
                    <a:pt y="3851" x="65"/>
                    <a:pt y="4184" x="194"/>
                  </a:cubicBezTo>
                  <a:cubicBezTo>
                    <a:pt y="4517" x="322"/>
                    <a:pt y="4683" x="500"/>
                    <a:pt y="4683" x="726"/>
                  </a:cubicBezTo>
                  <a:cubicBezTo>
                    <a:pt y="4683" x="952"/>
                    <a:pt y="4517" x="1130"/>
                    <a:pt y="4184" x="1259"/>
                  </a:cubicBezTo>
                  <a:cubicBezTo>
                    <a:pt y="3851" x="1388"/>
                    <a:pt y="3392" x="1452"/>
                    <a:pt y="2806" x="1452"/>
                  </a:cubicBezTo>
                  <a:cubicBezTo>
                    <a:pt y="2219" x="1452"/>
                    <a:pt y="1760" x="1388"/>
                    <a:pt y="1428" x="1259"/>
                  </a:cubicBezTo>
                  <a:cubicBezTo>
                    <a:pt y="1096" x="1130"/>
                    <a:pt y="930" x="952"/>
                    <a:pt y="930" x="726"/>
                  </a:cubicBezTo>
                  <a:close/>
                  <a:moveTo>
                    <a:pt y="930" x="4380"/>
                  </a:moveTo>
                  <a:cubicBezTo>
                    <a:pt y="930" x="4143"/>
                    <a:pt y="1101" x="3954"/>
                    <a:pt y="1445" x="3814"/>
                  </a:cubicBezTo>
                  <a:cubicBezTo>
                    <a:pt y="1789" x="3675"/>
                    <a:pt y="2253" x="3605"/>
                    <a:pt y="2838" x="3605"/>
                  </a:cubicBezTo>
                  <a:cubicBezTo>
                    <a:pt y="3404" x="3605"/>
                    <a:pt y="3853" x="3678"/>
                    <a:pt y="4185" x="3826"/>
                  </a:cubicBezTo>
                  <a:cubicBezTo>
                    <a:pt y="4517" x="3973"/>
                    <a:pt y="4683" x="4173"/>
                    <a:pt y="4683" x="4425"/>
                  </a:cubicBezTo>
                  <a:cubicBezTo>
                    <a:pt y="4683" x="4526"/>
                    <a:pt y="4660" x="4625"/>
                    <a:pt y="4613" x="4723"/>
                  </a:cubicBezTo>
                  <a:cubicBezTo>
                    <a:pt y="4566" x="4821"/>
                    <a:pt y="4498" x="4916"/>
                    <a:pt y="4409" x="5010"/>
                  </a:cubicBezTo>
                  <a:lnTo>
                    <a:pt y="3853" x="5010"/>
                  </a:lnTo>
                  <a:cubicBezTo>
                    <a:pt y="3964" x="4917"/>
                    <a:pt y="4047" x="4824"/>
                    <a:pt y="4102" x="4731"/>
                  </a:cubicBezTo>
                  <a:cubicBezTo>
                    <a:pt y="4158" x="4637"/>
                    <a:pt y="4185" x="4540"/>
                    <a:pt y="4185" x="4441"/>
                  </a:cubicBezTo>
                  <a:cubicBezTo>
                    <a:pt y="4185" x="4268"/>
                    <a:pt y="4079" x="4134"/>
                    <a:pt y="3868" x="4038"/>
                  </a:cubicBezTo>
                  <a:cubicBezTo>
                    <a:pt y="3656" x="3941"/>
                    <a:pt y="3348" x="3887"/>
                    <a:pt y="2944" x="3876"/>
                  </a:cubicBezTo>
                  <a:lnTo>
                    <a:pt y="2944" x="5070"/>
                  </a:lnTo>
                  <a:lnTo>
                    <a:pt y="2656" x="5070"/>
                  </a:lnTo>
                  <a:cubicBezTo>
                    <a:pt y="2124" x="5070"/>
                    <a:pt y="1704" x="5008"/>
                    <a:pt y="1394" x="4885"/>
                  </a:cubicBezTo>
                  <a:cubicBezTo>
                    <a:pt y="1084" x="4761"/>
                    <a:pt y="930" x="4593"/>
                    <a:pt y="930" x="4380"/>
                  </a:cubicBezTo>
                  <a:close/>
                  <a:moveTo>
                    <a:pt y="930" x="7241"/>
                  </a:moveTo>
                  <a:cubicBezTo>
                    <a:pt y="930" x="7156"/>
                    <a:pt y="950" x="7069"/>
                    <a:pt y="992" x="6979"/>
                  </a:cubicBezTo>
                  <a:cubicBezTo>
                    <a:pt y="1033" x="6890"/>
                    <a:pt y="1096" x="6798"/>
                    <a:pt y="1179" x="6703"/>
                  </a:cubicBezTo>
                  <a:lnTo>
                    <a:pt y="1721" x="6703"/>
                  </a:lnTo>
                  <a:cubicBezTo>
                    <a:pt y="1623" x="6782"/>
                    <a:pt y="1550" x="6864"/>
                    <a:pt y="1501" x="6950"/>
                  </a:cubicBezTo>
                  <a:cubicBezTo>
                    <a:pt y="1452" x="7035"/>
                    <a:pt y="1428" x="7123"/>
                    <a:pt y="1428" x="7214"/>
                  </a:cubicBezTo>
                  <a:cubicBezTo>
                    <a:pt y="1428" x="7356"/>
                    <a:pt y="1502" x="7466"/>
                    <a:pt y="1649" x="7545"/>
                  </a:cubicBezTo>
                  <a:cubicBezTo>
                    <a:pt y="1797" x="7623"/>
                    <a:pt y="2006" x="7663"/>
                    <a:pt y="2277" x="7663"/>
                  </a:cubicBezTo>
                  <a:lnTo>
                    <a:pt y="2334" x="7663"/>
                  </a:lnTo>
                  <a:lnTo>
                    <a:pt y="2334" x="7298"/>
                  </a:lnTo>
                  <a:cubicBezTo>
                    <a:pt y="2334" x="7062"/>
                    <a:pt y="2436" x="6885"/>
                    <a:pt y="2640" x="6766"/>
                  </a:cubicBezTo>
                  <a:cubicBezTo>
                    <a:pt y="2845" x="6646"/>
                    <a:pt y="3148" x="6587"/>
                    <a:pt y="3550" x="6587"/>
                  </a:cubicBezTo>
                  <a:cubicBezTo>
                    <a:pt y="3895" x="6587"/>
                    <a:pt y="4170" x="6635"/>
                    <a:pt y="4375" x="6730"/>
                  </a:cubicBezTo>
                  <a:cubicBezTo>
                    <a:pt y="4581" x="6826"/>
                    <a:pt y="4683" x="6954"/>
                    <a:pt y="4683" x="7116"/>
                  </a:cubicBezTo>
                  <a:cubicBezTo>
                    <a:pt y="4683" x="7244"/>
                    <a:pt y="4632" x="7353"/>
                    <a:pt y="4528" x="7441"/>
                  </a:cubicBezTo>
                  <a:cubicBezTo>
                    <a:pt y="4425" x="7530"/>
                    <a:pt y="4265" x="7603"/>
                    <a:pt y="4048" x="7663"/>
                  </a:cubicBezTo>
                  <a:lnTo>
                    <a:pt y="4591" x="7663"/>
                  </a:lnTo>
                  <a:lnTo>
                    <a:pt y="4591" x="7923"/>
                  </a:lnTo>
                  <a:lnTo>
                    <a:pt y="2551" x="7923"/>
                  </a:lnTo>
                  <a:cubicBezTo>
                    <a:pt y="2006" x="7923"/>
                    <a:pt y="1600" x="7866"/>
                    <a:pt y="1332" x="7753"/>
                  </a:cubicBezTo>
                  <a:cubicBezTo>
                    <a:pt y="1064" x="7640"/>
                    <a:pt y="930" x="7469"/>
                    <a:pt y="930" x="7241"/>
                  </a:cubicBezTo>
                  <a:close/>
                  <a:moveTo>
                    <a:pt y="930" x="10204"/>
                  </a:moveTo>
                  <a:cubicBezTo>
                    <a:pt y="930" x="9978"/>
                    <a:pt y="1096" x="9800"/>
                    <a:pt y="1428" x="9672"/>
                  </a:cubicBezTo>
                  <a:cubicBezTo>
                    <a:pt y="1760" x="9543"/>
                    <a:pt y="2219" x="9479"/>
                    <a:pt y="2806" x="9479"/>
                  </a:cubicBezTo>
                  <a:cubicBezTo>
                    <a:pt y="3392" x="9479"/>
                    <a:pt y="3851" x="9543"/>
                    <a:pt y="4184" x="9672"/>
                  </a:cubicBezTo>
                  <a:cubicBezTo>
                    <a:pt y="4517" x="9800"/>
                    <a:pt y="4683" x="9978"/>
                    <a:pt y="4683" x="10204"/>
                  </a:cubicBezTo>
                  <a:cubicBezTo>
                    <a:pt y="4683" x="10430"/>
                    <a:pt y="4517" x="10608"/>
                    <a:pt y="4184" x="10737"/>
                  </a:cubicBezTo>
                  <a:cubicBezTo>
                    <a:pt y="3851" x="10866"/>
                    <a:pt y="3392" x="10930"/>
                    <a:pt y="2806" x="10930"/>
                  </a:cubicBezTo>
                  <a:cubicBezTo>
                    <a:pt y="2219" x="10930"/>
                    <a:pt y="1760" x="10866"/>
                    <a:pt y="1428" x="10737"/>
                  </a:cubicBezTo>
                  <a:cubicBezTo>
                    <a:pt y="1096" x="10608"/>
                    <a:pt y="930" x="10430"/>
                    <a:pt y="930" x="10204"/>
                  </a:cubicBezTo>
                  <a:close/>
                  <a:moveTo>
                    <a:pt y="930" x="2640"/>
                  </a:moveTo>
                  <a:cubicBezTo>
                    <a:pt y="930" x="2524"/>
                    <a:pt y="981" x="2424"/>
                    <a:pt y="1084" x="2341"/>
                  </a:cubicBezTo>
                  <a:cubicBezTo>
                    <a:pt y="1188" x="2258"/>
                    <a:pt y="1346" x="2189"/>
                    <a:pt y="1558" x="2134"/>
                  </a:cubicBezTo>
                  <a:lnTo>
                    <a:pt y="1016" x="2134"/>
                  </a:lnTo>
                  <a:lnTo>
                    <a:pt y="1016" x="1873"/>
                  </a:lnTo>
                  <a:lnTo>
                    <a:pt y="5950" x="1873"/>
                  </a:lnTo>
                  <a:lnTo>
                    <a:pt y="5950" x="2134"/>
                  </a:lnTo>
                  <a:lnTo>
                    <a:pt y="4054" x="2134"/>
                  </a:lnTo>
                  <a:cubicBezTo>
                    <a:pt y="4267" x="2189"/>
                    <a:pt y="4425" x="2258"/>
                    <a:pt y="4528" x="2341"/>
                  </a:cubicBezTo>
                  <a:cubicBezTo>
                    <a:pt y="4632" x="2424"/>
                    <a:pt y="4683" x="2524"/>
                    <a:pt y="4683" x="2640"/>
                  </a:cubicBezTo>
                  <a:cubicBezTo>
                    <a:pt y="4683" x="2832"/>
                    <a:pt y="4511" x="2988"/>
                    <a:pt y="4166" x="3108"/>
                  </a:cubicBezTo>
                  <a:cubicBezTo>
                    <a:pt y="3821" x="3228"/>
                    <a:pt y="3368" x="3288"/>
                    <a:pt y="2806" x="3288"/>
                  </a:cubicBezTo>
                  <a:cubicBezTo>
                    <a:pt y="2245" x="3288"/>
                    <a:pt y="1791" x="3228"/>
                    <a:pt y="1447" x="3108"/>
                  </a:cubicBezTo>
                  <a:cubicBezTo>
                    <a:pt y="1102" x="2988"/>
                    <a:pt y="930" x="2832"/>
                    <a:pt y="930" x="26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y="412800" x="1398125"/>
              <a:ext cy="126500" cx="391000"/>
            </a:xfrm>
            <a:custGeom>
              <a:pathLst>
                <a:path w="15640" extrusionOk="0" h="5060">
                  <a:moveTo>
                    <a:pt y="1803" x="2316"/>
                  </a:moveTo>
                  <a:cubicBezTo>
                    <a:pt y="1803" x="2455"/>
                    <a:pt y="1927" x="2564"/>
                    <a:pt y="2175" x="2645"/>
                  </a:cubicBezTo>
                  <a:cubicBezTo>
                    <a:pt y="2423" x="2726"/>
                    <a:pt y="2759" x="2767"/>
                    <a:pt y="3182" x="2767"/>
                  </a:cubicBezTo>
                  <a:cubicBezTo>
                    <a:pt y="3608" x="2767"/>
                    <a:pt y="3944" x="2726"/>
                    <a:pt y="4191" x="2645"/>
                  </a:cubicBezTo>
                  <a:cubicBezTo>
                    <a:pt y="4438" x="2564"/>
                    <a:pt y="4561" x="2455"/>
                    <a:pt y="4561" x="2316"/>
                  </a:cubicBezTo>
                  <a:cubicBezTo>
                    <a:pt y="4561" x="2176"/>
                    <a:pt y="4438" x="2066"/>
                    <a:pt y="4193" x="1985"/>
                  </a:cubicBezTo>
                  <a:cubicBezTo>
                    <a:pt y="3947" x="1905"/>
                    <a:pt y="3610" x="1864"/>
                    <a:pt y="3182" x="1864"/>
                  </a:cubicBezTo>
                  <a:cubicBezTo>
                    <a:pt y="2755" x="1864"/>
                    <a:pt y="2418" x="1905"/>
                    <a:pt y="2172" x="1986"/>
                  </a:cubicBezTo>
                  <a:cubicBezTo>
                    <a:pt y="1926" x="2067"/>
                    <a:pt y="1803" x="2177"/>
                    <a:pt y="1803" x="2316"/>
                  </a:cubicBezTo>
                  <a:close/>
                  <a:moveTo>
                    <a:pt y="3170" x="10083"/>
                  </a:moveTo>
                  <a:lnTo>
                    <a:pt y="3300" x="10083"/>
                  </a:lnTo>
                  <a:cubicBezTo>
                    <a:pt y="3683" x="10083"/>
                    <a:pt y="3990" x="10040"/>
                    <a:pt y="4221" x="9953"/>
                  </a:cubicBezTo>
                  <a:cubicBezTo>
                    <a:pt y="4452" x="9866"/>
                    <a:pt y="4568" x="9750"/>
                    <a:pt y="4568" x="9606"/>
                  </a:cubicBezTo>
                  <a:cubicBezTo>
                    <a:pt y="4568" x="9502"/>
                    <a:pt y="4506" x="9419"/>
                    <a:pt y="4384" x="9358"/>
                  </a:cubicBezTo>
                  <a:cubicBezTo>
                    <a:pt y="4262" x="9298"/>
                    <a:pt y="4096" x="9267"/>
                    <a:pt y="3888" x="9267"/>
                  </a:cubicBezTo>
                  <a:cubicBezTo>
                    <a:pt y="3626" x="9267"/>
                    <a:pt y="3441" x="9308"/>
                    <a:pt y="3332" x="9389"/>
                  </a:cubicBezTo>
                  <a:cubicBezTo>
                    <a:pt y="3224" x="9470"/>
                    <a:pt y="3170" x="9615"/>
                    <a:pt y="3170" x="9825"/>
                  </a:cubicBezTo>
                  <a:close/>
                  <a:moveTo>
                    <a:pt y="1797" x="13309"/>
                  </a:moveTo>
                  <a:cubicBezTo>
                    <a:pt y="1797" x="13446"/>
                    <a:pt y="1920" x="13554"/>
                    <a:pt y="2166" x="13633"/>
                  </a:cubicBezTo>
                  <a:cubicBezTo>
                    <a:pt y="2412" x="13712"/>
                    <a:pt y="2750" x="13752"/>
                    <a:pt y="3182" x="13752"/>
                  </a:cubicBezTo>
                  <a:cubicBezTo>
                    <a:pt y="3614" x="13752"/>
                    <a:pt y="3953" x="13712"/>
                    <a:pt y="4199" x="13633"/>
                  </a:cubicBezTo>
                  <a:cubicBezTo>
                    <a:pt y="4445" x="13554"/>
                    <a:pt y="4568" x="13446"/>
                    <a:pt y="4568" x="13309"/>
                  </a:cubicBezTo>
                  <a:cubicBezTo>
                    <a:pt y="4568" x="13171"/>
                    <a:pt y="4445" x="13063"/>
                    <a:pt y="4199" x="12985"/>
                  </a:cubicBezTo>
                  <a:cubicBezTo>
                    <a:pt y="3953" x="12906"/>
                    <a:pt y="3614" x="12867"/>
                    <a:pt y="3182" x="12867"/>
                  </a:cubicBezTo>
                  <a:cubicBezTo>
                    <a:pt y="2750" x="12867"/>
                    <a:pt y="2412" x="12906"/>
                    <a:pt y="2166" x="12985"/>
                  </a:cubicBezTo>
                  <a:cubicBezTo>
                    <a:pt y="1920" x="13063"/>
                    <a:pt y="1797" x="13171"/>
                    <a:pt y="1797" x="13309"/>
                  </a:cubicBezTo>
                  <a:close/>
                  <a:moveTo>
                    <a:pt y="1306" x="4232"/>
                  </a:moveTo>
                  <a:cubicBezTo>
                    <a:pt y="1306" x="4118"/>
                    <a:pt y="1358" x="4020"/>
                    <a:pt y="1462" x="3937"/>
                  </a:cubicBezTo>
                  <a:cubicBezTo>
                    <a:pt y="1566" x="3854"/>
                    <a:pt y="1728" x="3783"/>
                    <a:pt y="1947" x="3724"/>
                  </a:cubicBezTo>
                  <a:lnTo>
                    <a:pt y="1392" x="3724"/>
                  </a:lnTo>
                  <a:lnTo>
                    <a:pt y="1392" x="3463"/>
                  </a:lnTo>
                  <a:lnTo>
                    <a:pt y="4967" x="3463"/>
                  </a:lnTo>
                  <a:lnTo>
                    <a:pt y="4967" x="3724"/>
                  </a:lnTo>
                  <a:lnTo>
                    <a:pt y="2946" x="3724"/>
                  </a:lnTo>
                  <a:cubicBezTo>
                    <a:pt y="2599" x="3724"/>
                    <a:pt y="2324" x="3763"/>
                    <a:pt y="2121" x="3841"/>
                  </a:cubicBezTo>
                  <a:cubicBezTo>
                    <a:pt y="1918" x="3919"/>
                    <a:pt y="1816" x="4024"/>
                    <a:pt y="1816" x="4157"/>
                  </a:cubicBezTo>
                  <a:cubicBezTo>
                    <a:pt y="1816" x="4269"/>
                    <a:pt y="1899" x="4352"/>
                    <a:pt y="2064" x="4406"/>
                  </a:cubicBezTo>
                  <a:cubicBezTo>
                    <a:pt y="2229" x="4459"/>
                    <a:pt y="2483" x="4486"/>
                    <a:pt y="2828" x="4486"/>
                  </a:cubicBezTo>
                  <a:lnTo>
                    <a:pt y="4967" x="4486"/>
                  </a:lnTo>
                  <a:lnTo>
                    <a:pt y="4967" x="4747"/>
                  </a:lnTo>
                  <a:lnTo>
                    <a:pt y="2946" x="4747"/>
                  </a:lnTo>
                  <a:cubicBezTo>
                    <a:pt y="2597" x="4747"/>
                    <a:pt y="2322" x="4786"/>
                    <a:pt y="2119" x="4865"/>
                  </a:cubicBezTo>
                  <a:cubicBezTo>
                    <a:pt y="1917" x="4943"/>
                    <a:pt y="1816" x="5049"/>
                    <a:pt y="1816" x="5184"/>
                  </a:cubicBezTo>
                  <a:cubicBezTo>
                    <a:pt y="1816" x="5294"/>
                    <a:pt y="1899" x="5376"/>
                    <a:pt y="2065" x="5429"/>
                  </a:cubicBezTo>
                  <a:cubicBezTo>
                    <a:pt y="2231" x="5483"/>
                    <a:pt y="2485" x="5510"/>
                    <a:pt y="2828" x="5510"/>
                  </a:cubicBezTo>
                  <a:lnTo>
                    <a:pt y="4967" x="5510"/>
                  </a:lnTo>
                  <a:lnTo>
                    <a:pt y="4967" x="5771"/>
                  </a:lnTo>
                  <a:lnTo>
                    <a:pt y="2809" x="5771"/>
                  </a:lnTo>
                  <a:cubicBezTo>
                    <a:pt y="2328" x="5771"/>
                    <a:pt y="1957" x="5726"/>
                    <a:pt y="1697" x="5637"/>
                  </a:cubicBezTo>
                  <a:cubicBezTo>
                    <a:pt y="1436" x="5547"/>
                    <a:pt y="1306" x="5420"/>
                    <a:pt y="1306" x="5256"/>
                  </a:cubicBezTo>
                  <a:cubicBezTo>
                    <a:pt y="1306" x="5133"/>
                    <a:pt y="1368" x="5027"/>
                    <a:pt y="1494" x="4937"/>
                  </a:cubicBezTo>
                  <a:cubicBezTo>
                    <a:pt y="1619" x="4846"/>
                    <a:pt y="1814" x="4769"/>
                    <a:pt y="2078" x="4704"/>
                  </a:cubicBezTo>
                  <a:cubicBezTo>
                    <a:pt y="1827" x="4665"/>
                    <a:pt y="1635" x="4605"/>
                    <a:pt y="1503" x="4525"/>
                  </a:cubicBezTo>
                  <a:cubicBezTo>
                    <a:pt y="1372" x="4445"/>
                    <a:pt y="1306" x="4347"/>
                    <a:pt y="1306" x="4232"/>
                  </a:cubicBezTo>
                  <a:close/>
                  <a:moveTo>
                    <a:pt y="1306" x="7049"/>
                  </a:moveTo>
                  <a:cubicBezTo>
                    <a:pt y="1306" x="6935"/>
                    <a:pt y="1358" x="6837"/>
                    <a:pt y="1462" x="6754"/>
                  </a:cubicBezTo>
                  <a:cubicBezTo>
                    <a:pt y="1566" x="6671"/>
                    <a:pt y="1728" x="6600"/>
                    <a:pt y="1947" x="6541"/>
                  </a:cubicBezTo>
                  <a:lnTo>
                    <a:pt y="1392" x="6541"/>
                  </a:lnTo>
                  <a:lnTo>
                    <a:pt y="1392" x="6280"/>
                  </a:lnTo>
                  <a:lnTo>
                    <a:pt y="4967" x="6280"/>
                  </a:lnTo>
                  <a:lnTo>
                    <a:pt y="4967" x="6541"/>
                  </a:lnTo>
                  <a:lnTo>
                    <a:pt y="2946" x="6541"/>
                  </a:lnTo>
                  <a:cubicBezTo>
                    <a:pt y="2599" x="6541"/>
                    <a:pt y="2324" x="6580"/>
                    <a:pt y="2121" x="6658"/>
                  </a:cubicBezTo>
                  <a:cubicBezTo>
                    <a:pt y="1918" x="6736"/>
                    <a:pt y="1816" x="6841"/>
                    <a:pt y="1816" x="6974"/>
                  </a:cubicBezTo>
                  <a:cubicBezTo>
                    <a:pt y="1816" x="7086"/>
                    <a:pt y="1899" x="7169"/>
                    <a:pt y="2064" x="7223"/>
                  </a:cubicBezTo>
                  <a:cubicBezTo>
                    <a:pt y="2229" x="7276"/>
                    <a:pt y="2483" x="7303"/>
                    <a:pt y="2828" x="7303"/>
                  </a:cubicBezTo>
                  <a:lnTo>
                    <a:pt y="4967" x="7303"/>
                  </a:lnTo>
                  <a:lnTo>
                    <a:pt y="4967" x="7564"/>
                  </a:lnTo>
                  <a:lnTo>
                    <a:pt y="2946" x="7564"/>
                  </a:lnTo>
                  <a:cubicBezTo>
                    <a:pt y="2597" x="7564"/>
                    <a:pt y="2322" x="7603"/>
                    <a:pt y="2119" x="7682"/>
                  </a:cubicBezTo>
                  <a:cubicBezTo>
                    <a:pt y="1917" x="7760"/>
                    <a:pt y="1816" x="7866"/>
                    <a:pt y="1816" x="8001"/>
                  </a:cubicBezTo>
                  <a:cubicBezTo>
                    <a:pt y="1816" x="8111"/>
                    <a:pt y="1899" x="8193"/>
                    <a:pt y="2065" x="8246"/>
                  </a:cubicBezTo>
                  <a:cubicBezTo>
                    <a:pt y="2231" x="8300"/>
                    <a:pt y="2485" x="8327"/>
                    <a:pt y="2828" x="8327"/>
                  </a:cubicBezTo>
                  <a:lnTo>
                    <a:pt y="4967" x="8327"/>
                  </a:lnTo>
                  <a:lnTo>
                    <a:pt y="4967" x="8588"/>
                  </a:lnTo>
                  <a:lnTo>
                    <a:pt y="2809" x="8588"/>
                  </a:lnTo>
                  <a:cubicBezTo>
                    <a:pt y="2328" x="8588"/>
                    <a:pt y="1957" x="8543"/>
                    <a:pt y="1697" x="8454"/>
                  </a:cubicBezTo>
                  <a:cubicBezTo>
                    <a:pt y="1436" x="8364"/>
                    <a:pt y="1306" x="8237"/>
                    <a:pt y="1306" x="8073"/>
                  </a:cubicBezTo>
                  <a:cubicBezTo>
                    <a:pt y="1306" x="7950"/>
                    <a:pt y="1368" x="7844"/>
                    <a:pt y="1494" x="7754"/>
                  </a:cubicBezTo>
                  <a:cubicBezTo>
                    <a:pt y="1619" x="7663"/>
                    <a:pt y="1814" x="7586"/>
                    <a:pt y="2078" x="7521"/>
                  </a:cubicBezTo>
                  <a:cubicBezTo>
                    <a:pt y="1827" x="7482"/>
                    <a:pt y="1635" x="7422"/>
                    <a:pt y="1503" x="7342"/>
                  </a:cubicBezTo>
                  <a:cubicBezTo>
                    <a:pt y="1372" x="7262"/>
                    <a:pt y="1306" x="7164"/>
                    <a:pt y="1306" x="7049"/>
                  </a:cubicBezTo>
                  <a:close/>
                  <a:moveTo>
                    <a:pt y="1306" x="11641"/>
                  </a:moveTo>
                  <a:cubicBezTo>
                    <a:pt y="1306" x="11531"/>
                    <a:pt y="1359" x="11434"/>
                    <a:pt y="1465" x="11349"/>
                  </a:cubicBezTo>
                  <a:cubicBezTo>
                    <a:pt y="1572" x="11265"/>
                    <a:pt y="1732" x="11192"/>
                    <a:pt y="1947" x="11130"/>
                  </a:cubicBezTo>
                  <a:lnTo>
                    <a:pt y="1392" x="11130"/>
                  </a:lnTo>
                  <a:lnTo>
                    <a:pt y="1392" x="10869"/>
                  </a:lnTo>
                  <a:lnTo>
                    <a:pt y="4967" x="10869"/>
                  </a:lnTo>
                  <a:lnTo>
                    <a:pt y="4967" x="11130"/>
                  </a:lnTo>
                  <a:lnTo>
                    <a:pt y="2946" x="11130"/>
                  </a:lnTo>
                  <a:cubicBezTo>
                    <a:pt y="2597" x="11130"/>
                    <a:pt y="2322" x="11170"/>
                    <a:pt y="2119" x="11251"/>
                  </a:cubicBezTo>
                  <a:cubicBezTo>
                    <a:pt y="1917" x="11332"/>
                    <a:pt y="1816" x="11443"/>
                    <a:pt y="1816" x="11583"/>
                  </a:cubicBezTo>
                  <a:cubicBezTo>
                    <a:pt y="1816" x="11700"/>
                    <a:pt y="1900" x="11787"/>
                    <a:pt y="2068" x="11846"/>
                  </a:cubicBezTo>
                  <a:cubicBezTo>
                    <a:pt y="2237" x="11904"/>
                    <a:pt y="2490" x="11933"/>
                    <a:pt y="2828" x="11933"/>
                  </a:cubicBezTo>
                  <a:lnTo>
                    <a:pt y="4967" x="11933"/>
                  </a:lnTo>
                  <a:lnTo>
                    <a:pt y="4967" x="12193"/>
                  </a:lnTo>
                  <a:lnTo>
                    <a:pt y="2809" x="12193"/>
                  </a:lnTo>
                  <a:cubicBezTo>
                    <a:pt y="2315" x="12193"/>
                    <a:pt y="1941" x="12146"/>
                    <a:pt y="1687" x="12053"/>
                  </a:cubicBezTo>
                  <a:cubicBezTo>
                    <a:pt y="1433" x="11960"/>
                    <a:pt y="1306" x="11823"/>
                    <a:pt y="1306" x="11641"/>
                  </a:cubicBezTo>
                  <a:close/>
                  <a:moveTo>
                    <a:pt y="1306" x="795"/>
                  </a:moveTo>
                  <a:cubicBezTo>
                    <a:pt y="1306" x="549"/>
                    <a:pt y="1473" x="355"/>
                    <a:pt y="1807" x="213"/>
                  </a:cubicBezTo>
                  <a:cubicBezTo>
                    <a:pt y="2141" x="71"/>
                    <a:pt y="2599" x="0"/>
                    <a:pt y="3182" x="0"/>
                  </a:cubicBezTo>
                  <a:cubicBezTo>
                    <a:pt y="3757" x="0"/>
                    <a:pt y="4213" x="71"/>
                    <a:pt y="4552" x="211"/>
                  </a:cubicBezTo>
                  <a:cubicBezTo>
                    <a:pt y="4890" x="351"/>
                    <a:pt y="5059" x="540"/>
                    <a:pt y="5059" x="778"/>
                  </a:cubicBezTo>
                  <a:cubicBezTo>
                    <a:pt y="5059" x="866"/>
                    <a:pt y="5040" x="949"/>
                    <a:pt y="5002" x="1026"/>
                  </a:cubicBezTo>
                  <a:cubicBezTo>
                    <a:pt y="4963" x="1104"/>
                    <a:pt y="4906" x="1179"/>
                    <a:pt y="4829" x="1251"/>
                  </a:cubicBezTo>
                  <a:lnTo>
                    <a:pt y="4287" x="1251"/>
                  </a:lnTo>
                  <a:cubicBezTo>
                    <a:pt y="4378" x="1178"/>
                    <a:pt y="4447" x="1104"/>
                    <a:pt y="4493" x="1030"/>
                  </a:cubicBezTo>
                  <a:cubicBezTo>
                    <a:pt y="4538" x="957"/>
                    <a:pt y="4561" x="882"/>
                    <a:pt y="4561" x="807"/>
                  </a:cubicBezTo>
                  <a:cubicBezTo>
                    <a:pt y="4561" x="638"/>
                    <a:pt y="4440" x="507"/>
                    <a:pt y="4199" x="414"/>
                  </a:cubicBezTo>
                  <a:cubicBezTo>
                    <a:pt y="3957" x="321"/>
                    <a:pt y="3619" x="274"/>
                    <a:pt y="3182" x="274"/>
                  </a:cubicBezTo>
                  <a:cubicBezTo>
                    <a:pt y="2746" x="274"/>
                    <a:pt y="2407" x="321"/>
                    <a:pt y="2166" x="414"/>
                  </a:cubicBezTo>
                  <a:cubicBezTo>
                    <a:pt y="1924" x="507"/>
                    <a:pt y="1803" x="638"/>
                    <a:pt y="1803" x="807"/>
                  </a:cubicBezTo>
                  <a:cubicBezTo>
                    <a:pt y="1803" x="882"/>
                    <a:pt y="1826" x="957"/>
                    <a:pt y="1872" x="1030"/>
                  </a:cubicBezTo>
                  <a:cubicBezTo>
                    <a:pt y="1918" x="1104"/>
                    <a:pt y="1986" x="1178"/>
                    <a:pt y="2078" x="1251"/>
                  </a:cubicBezTo>
                  <a:lnTo>
                    <a:pt y="1529" x="1251"/>
                  </a:lnTo>
                  <a:cubicBezTo>
                    <a:pt y="1454" x="1180"/>
                    <a:pt y="1399" x="1106"/>
                    <a:pt y="1361" x="1030"/>
                  </a:cubicBezTo>
                  <a:cubicBezTo>
                    <a:pt y="1324" x="953"/>
                    <a:pt y="1306" x="875"/>
                    <a:pt y="1306" x="795"/>
                  </a:cubicBezTo>
                  <a:close/>
                  <a:moveTo>
                    <a:pt y="1306" x="2316"/>
                  </a:moveTo>
                  <a:cubicBezTo>
                    <a:pt y="1306" x="2089"/>
                    <a:pt y="1472" x="1912"/>
                    <a:pt y="1803" x="1783"/>
                  </a:cubicBezTo>
                  <a:cubicBezTo>
                    <a:pt y="2135" x="1655"/>
                    <a:pt y="2595" x="1590"/>
                    <a:pt y="3182" x="1590"/>
                  </a:cubicBezTo>
                  <a:cubicBezTo>
                    <a:pt y="3768" x="1590"/>
                    <a:pt y="4227" x="1655"/>
                    <a:pt y="4560" x="1783"/>
                  </a:cubicBezTo>
                  <a:cubicBezTo>
                    <a:pt y="4893" x="1912"/>
                    <a:pt y="5059" x="2089"/>
                    <a:pt y="5059" x="2316"/>
                  </a:cubicBezTo>
                  <a:cubicBezTo>
                    <a:pt y="5059" x="2542"/>
                    <a:pt y="4893" x="2720"/>
                    <a:pt y="4560" x="2848"/>
                  </a:cubicBezTo>
                  <a:cubicBezTo>
                    <a:pt y="4227" x="2977"/>
                    <a:pt y="3768" x="3042"/>
                    <a:pt y="3182" x="3042"/>
                  </a:cubicBezTo>
                  <a:cubicBezTo>
                    <a:pt y="2595" x="3042"/>
                    <a:pt y="2135" x="2977"/>
                    <a:pt y="1803" x="2848"/>
                  </a:cubicBezTo>
                  <a:cubicBezTo>
                    <a:pt y="1472" x="2720"/>
                    <a:pt y="1306" x="2542"/>
                    <a:pt y="1306" x="2316"/>
                  </a:cubicBezTo>
                  <a:close/>
                  <a:moveTo>
                    <a:pt y="1306" x="9661"/>
                  </a:moveTo>
                  <a:cubicBezTo>
                    <a:pt y="1306" x="9577"/>
                    <a:pt y="1326" x="9490"/>
                    <a:pt y="1368" x="9400"/>
                  </a:cubicBezTo>
                  <a:cubicBezTo>
                    <a:pt y="1409" x="9311"/>
                    <a:pt y="1472" x="9218"/>
                    <a:pt y="1555" x="9123"/>
                  </a:cubicBezTo>
                  <a:lnTo>
                    <a:pt y="2097" x="9123"/>
                  </a:lnTo>
                  <a:cubicBezTo>
                    <a:pt y="1999" x="9202"/>
                    <a:pt y="1926" x="9285"/>
                    <a:pt y="1877" x="9370"/>
                  </a:cubicBezTo>
                  <a:cubicBezTo>
                    <a:pt y="1828" x="9456"/>
                    <a:pt y="1803" x="9544"/>
                    <a:pt y="1803" x="9634"/>
                  </a:cubicBezTo>
                  <a:cubicBezTo>
                    <a:pt y="1803" x="9777"/>
                    <a:pt y="1877" x="9887"/>
                    <a:pt y="2025" x="9966"/>
                  </a:cubicBezTo>
                  <a:cubicBezTo>
                    <a:pt y="2173" x="10044"/>
                    <a:pt y="2382" x="10083"/>
                    <a:pt y="2653" x="10083"/>
                  </a:cubicBezTo>
                  <a:lnTo>
                    <a:pt y="2710" x="10083"/>
                  </a:lnTo>
                  <a:lnTo>
                    <a:pt y="2710" x="9719"/>
                  </a:lnTo>
                  <a:cubicBezTo>
                    <a:pt y="2710" x="9483"/>
                    <a:pt y="2812" x="9305"/>
                    <a:pt y="3016" x="9186"/>
                  </a:cubicBezTo>
                  <a:cubicBezTo>
                    <a:pt y="3221" x="9067"/>
                    <a:pt y="3524" x="9008"/>
                    <a:pt y="3926" x="9008"/>
                  </a:cubicBezTo>
                  <a:cubicBezTo>
                    <a:pt y="4271" x="9008"/>
                    <a:pt y="4546" x="9055"/>
                    <a:pt y="4751" x="9151"/>
                  </a:cubicBezTo>
                  <a:cubicBezTo>
                    <a:pt y="4956" x="9246"/>
                    <a:pt y="5059" x="9375"/>
                    <a:pt y="5059" x="9537"/>
                  </a:cubicBezTo>
                  <a:cubicBezTo>
                    <a:pt y="5059" x="9665"/>
                    <a:pt y="5008" x="9773"/>
                    <a:pt y="4904" x="9862"/>
                  </a:cubicBezTo>
                  <a:cubicBezTo>
                    <a:pt y="4801" x="9950"/>
                    <a:pt y="4641" x="10024"/>
                    <a:pt y="4424" x="10083"/>
                  </a:cubicBezTo>
                  <a:lnTo>
                    <a:pt y="4967" x="10083"/>
                  </a:lnTo>
                  <a:lnTo>
                    <a:pt y="4967" x="10343"/>
                  </a:lnTo>
                  <a:lnTo>
                    <a:pt y="2927" x="10343"/>
                  </a:lnTo>
                  <a:cubicBezTo>
                    <a:pt y="2382" x="10343"/>
                    <a:pt y="1976" x="10287"/>
                    <a:pt y="1708" x="10174"/>
                  </a:cubicBezTo>
                  <a:cubicBezTo>
                    <a:pt y="1440" x="10061"/>
                    <a:pt y="1306" x="9890"/>
                    <a:pt y="1306" x="9661"/>
                  </a:cubicBezTo>
                  <a:close/>
                  <a:moveTo>
                    <a:pt y="0" x="13752"/>
                  </a:moveTo>
                  <a:lnTo>
                    <a:pt y="1934" x="13752"/>
                  </a:lnTo>
                  <a:cubicBezTo>
                    <a:pt y="1722" x="13697"/>
                    <a:pt y="1564" x="13628"/>
                    <a:pt y="1460" x="13545"/>
                  </a:cubicBezTo>
                  <a:cubicBezTo>
                    <a:pt y="1357" x="13462"/>
                    <a:pt y="1306" x="13362"/>
                    <a:pt y="1306" x="13245"/>
                  </a:cubicBezTo>
                  <a:cubicBezTo>
                    <a:pt y="1306" x="13054"/>
                    <a:pt y="1478" x="12898"/>
                    <a:pt y="1823" x="12778"/>
                  </a:cubicBezTo>
                  <a:cubicBezTo>
                    <a:pt y="2167" x="12658"/>
                    <a:pt y="2621" x="12598"/>
                    <a:pt y="3182" x="12598"/>
                  </a:cubicBezTo>
                  <a:cubicBezTo>
                    <a:pt y="3744" x="12598"/>
                    <a:pt y="4197" x="12658"/>
                    <a:pt y="4542" x="12778"/>
                  </a:cubicBezTo>
                  <a:cubicBezTo>
                    <a:pt y="4887" x="12898"/>
                    <a:pt y="5059" x="13054"/>
                    <a:pt y="5059" x="13245"/>
                  </a:cubicBezTo>
                  <a:cubicBezTo>
                    <a:pt y="5059" x="13362"/>
                    <a:pt y="5008" x="13462"/>
                    <a:pt y="4904" x="13545"/>
                  </a:cubicBezTo>
                  <a:cubicBezTo>
                    <a:pt y="4801" x="13628"/>
                    <a:pt y="4643" x="13697"/>
                    <a:pt y="4430" x="13752"/>
                  </a:cubicBezTo>
                  <a:lnTo>
                    <a:pt y="4967" x="13752"/>
                  </a:lnTo>
                  <a:lnTo>
                    <a:pt y="4967" x="14012"/>
                  </a:lnTo>
                  <a:lnTo>
                    <a:pt y="0" x="14012"/>
                  </a:lnTo>
                  <a:close/>
                  <a:moveTo>
                    <a:pt y="1306" x="15049"/>
                  </a:moveTo>
                  <a:cubicBezTo>
                    <a:pt y="1306" x="14855"/>
                    <a:pt y="1397" x="14705"/>
                    <a:pt y="1580" x="14600"/>
                  </a:cubicBezTo>
                  <a:cubicBezTo>
                    <a:pt y="1763" x="14495"/>
                    <a:pt y="2023" x="14442"/>
                    <a:pt y="2359" x="14442"/>
                  </a:cubicBezTo>
                  <a:cubicBezTo>
                    <a:pt y="2635" x="14442"/>
                    <a:pt y="2853" x="14478"/>
                    <a:pt y="3012" x="14549"/>
                  </a:cubicBezTo>
                  <a:cubicBezTo>
                    <a:pt y="3170" x="14621"/>
                    <a:pt y="3288" x="14737"/>
                    <a:pt y="3364" x="14898"/>
                  </a:cubicBezTo>
                  <a:lnTo>
                    <a:pt y="3412" x="14988"/>
                  </a:lnTo>
                  <a:cubicBezTo>
                    <a:pt y="3491" x="15149"/>
                    <a:pt y="3573" x="15254"/>
                    <a:pt y="3658" x="15301"/>
                  </a:cubicBezTo>
                  <a:cubicBezTo>
                    <a:pt y="3743" x="15349"/>
                    <a:pt y="3865" x="15372"/>
                    <a:pt y="4025" x="15372"/>
                  </a:cubicBezTo>
                  <a:cubicBezTo>
                    <a:pt y="4197" x="15372"/>
                    <a:pt y="4331" x="15339"/>
                    <a:pt y="4426" x="15274"/>
                  </a:cubicBezTo>
                  <a:cubicBezTo>
                    <a:pt y="4520" x="15208"/>
                    <a:pt y="4568" x="15114"/>
                    <a:pt y="4568" x="14991"/>
                  </a:cubicBezTo>
                  <a:cubicBezTo>
                    <a:pt y="4568" x="14900"/>
                    <a:pt y="4539" x="14808"/>
                    <a:pt y="4483" x="14714"/>
                  </a:cubicBezTo>
                  <a:cubicBezTo>
                    <a:pt y="4427" x="14621"/>
                    <a:pt y="4342" x="14527"/>
                    <a:pt y="4229" x="14431"/>
                  </a:cubicBezTo>
                  <a:lnTo>
                    <a:pt y="4836" x="14431"/>
                  </a:lnTo>
                  <a:cubicBezTo>
                    <a:pt y="4910" x="14532"/>
                    <a:pt y="4966" x="14629"/>
                    <a:pt y="5003" x="14721"/>
                  </a:cubicBezTo>
                  <a:cubicBezTo>
                    <a:pt y="5041" x="14813"/>
                    <a:pt y="5059" x="14901"/>
                    <a:pt y="5059" x="14986"/>
                  </a:cubicBezTo>
                  <a:cubicBezTo>
                    <a:pt y="5059" x="15189"/>
                    <a:pt y="4962" x="15349"/>
                    <a:pt y="4769" x="15465"/>
                  </a:cubicBezTo>
                  <a:cubicBezTo>
                    <a:pt y="4575" x="15581"/>
                    <a:pt y="4312" x="15639"/>
                    <a:pt y="3980" x="15639"/>
                  </a:cubicBezTo>
                  <a:cubicBezTo>
                    <a:pt y="3689" x="15639"/>
                    <a:pt y="3462" x="15600"/>
                    <a:pt y="3299" x="15523"/>
                  </a:cubicBezTo>
                  <a:cubicBezTo>
                    <a:pt y="3136" x="15445"/>
                    <a:pt y="3010" x="15314"/>
                    <a:pt y="2921" x="15130"/>
                  </a:cubicBezTo>
                  <a:lnTo>
                    <a:pt y="2876" x="15041"/>
                  </a:lnTo>
                  <a:cubicBezTo>
                    <a:pt y="2806" x="14901"/>
                    <a:pt y="2732" x="14809"/>
                    <a:pt y="2654" x="14762"/>
                  </a:cubicBezTo>
                  <a:cubicBezTo>
                    <a:pt y="2576" x="14716"/>
                    <a:pt y="2470" x="14693"/>
                    <a:pt y="2333" x="14693"/>
                  </a:cubicBezTo>
                  <a:cubicBezTo>
                    <a:pt y="2155" x="14693"/>
                    <a:pt y="2021" x="14725"/>
                    <a:pt y="1931" x="14790"/>
                  </a:cubicBezTo>
                  <a:cubicBezTo>
                    <a:pt y="1842" x="14854"/>
                    <a:pt y="1797" x="14951"/>
                    <a:pt y="1797" x="15080"/>
                  </a:cubicBezTo>
                  <a:cubicBezTo>
                    <a:pt y="1797" x="15165"/>
                    <a:pt y="1818" x="15247"/>
                    <a:pt y="1861" x="15326"/>
                  </a:cubicBezTo>
                  <a:cubicBezTo>
                    <a:pt y="1903" x="15405"/>
                    <a:pt y="1967" x="15481"/>
                    <a:pt y="2052" x="15555"/>
                  </a:cubicBezTo>
                  <a:lnTo>
                    <a:pt y="1497" x="15555"/>
                  </a:lnTo>
                  <a:cubicBezTo>
                    <a:pt y="1433" x="15483"/>
                    <a:pt y="1385" x="15405"/>
                    <a:pt y="1353" x="15320"/>
                  </a:cubicBezTo>
                  <a:cubicBezTo>
                    <a:pt y="1322" x="15235"/>
                    <a:pt y="1306" x="15145"/>
                    <a:pt y="1306" x="150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y="984775" x="577125"/>
              <a:ext cy="126500" cx="350300"/>
            </a:xfrm>
            <a:custGeom>
              <a:pathLst>
                <a:path w="14012" extrusionOk="0" h="5060">
                  <a:moveTo>
                    <a:pt y="1804" x="2316"/>
                  </a:moveTo>
                  <a:cubicBezTo>
                    <a:pt y="1804" x="2455"/>
                    <a:pt y="1928" x="2564"/>
                    <a:pt y="2176" x="2645"/>
                  </a:cubicBezTo>
                  <a:cubicBezTo>
                    <a:pt y="2424" x="2726"/>
                    <a:pt y="2759" x="2767"/>
                    <a:pt y="3183" x="2767"/>
                  </a:cubicBezTo>
                  <a:cubicBezTo>
                    <a:pt y="3608" x="2767"/>
                    <a:pt y="3945" x="2726"/>
                    <a:pt y="4191" x="2645"/>
                  </a:cubicBezTo>
                  <a:cubicBezTo>
                    <a:pt y="4438" x="2564"/>
                    <a:pt y="4562" x="2455"/>
                    <a:pt y="4562" x="2316"/>
                  </a:cubicBezTo>
                  <a:cubicBezTo>
                    <a:pt y="4562" x="2176"/>
                    <a:pt y="4439" x="2066"/>
                    <a:pt y="4193" x="1985"/>
                  </a:cubicBezTo>
                  <a:cubicBezTo>
                    <a:pt y="3947" x="1905"/>
                    <a:pt y="3610" x="1864"/>
                    <a:pt y="3183" x="1864"/>
                  </a:cubicBezTo>
                  <a:cubicBezTo>
                    <a:pt y="2755" x="1864"/>
                    <a:pt y="2418" x="1905"/>
                    <a:pt y="2173" x="1986"/>
                  </a:cubicBezTo>
                  <a:cubicBezTo>
                    <a:pt y="1927" x="2067"/>
                    <a:pt y="1804" x="2177"/>
                    <a:pt y="1804" x="2316"/>
                  </a:cubicBezTo>
                  <a:close/>
                  <a:moveTo>
                    <a:pt y="3170" x="10084"/>
                  </a:moveTo>
                  <a:lnTo>
                    <a:pt y="3301" x="10084"/>
                  </a:lnTo>
                  <a:cubicBezTo>
                    <a:pt y="3684" x="10084"/>
                    <a:pt y="3991" x="10040"/>
                    <a:pt y="4222" x="9953"/>
                  </a:cubicBezTo>
                  <a:cubicBezTo>
                    <a:pt y="4453" x="9866"/>
                    <a:pt y="4568" x="9750"/>
                    <a:pt y="4568" x="9606"/>
                  </a:cubicBezTo>
                  <a:cubicBezTo>
                    <a:pt y="4568" x="9502"/>
                    <a:pt y="4507" x="9419"/>
                    <a:pt y="4384" x="9359"/>
                  </a:cubicBezTo>
                  <a:cubicBezTo>
                    <a:pt y="4262" x="9298"/>
                    <a:pt y="4097" x="9267"/>
                    <a:pt y="3888" x="9267"/>
                  </a:cubicBezTo>
                  <a:cubicBezTo>
                    <a:pt y="3626" x="9267"/>
                    <a:pt y="3441" x="9308"/>
                    <a:pt y="3333" x="9389"/>
                  </a:cubicBezTo>
                  <a:cubicBezTo>
                    <a:pt y="3224" x="9470"/>
                    <a:pt y="3170" x="9615"/>
                    <a:pt y="3170" x="9825"/>
                  </a:cubicBezTo>
                  <a:close/>
                  <a:moveTo>
                    <a:pt y="1797" x="13309"/>
                  </a:moveTo>
                  <a:cubicBezTo>
                    <a:pt y="1797" x="13446"/>
                    <a:pt y="1920" x="13554"/>
                    <a:pt y="2166" x="13633"/>
                  </a:cubicBezTo>
                  <a:cubicBezTo>
                    <a:pt y="2412" x="13713"/>
                    <a:pt y="2751" x="13752"/>
                    <a:pt y="3183" x="13752"/>
                  </a:cubicBezTo>
                  <a:cubicBezTo>
                    <a:pt y="3615" x="13752"/>
                    <a:pt y="3954" x="13713"/>
                    <a:pt y="4199" x="13633"/>
                  </a:cubicBezTo>
                  <a:cubicBezTo>
                    <a:pt y="4445" x="13554"/>
                    <a:pt y="4568" x="13446"/>
                    <a:pt y="4568" x="13309"/>
                  </a:cubicBezTo>
                  <a:cubicBezTo>
                    <a:pt y="4568" x="13171"/>
                    <a:pt y="4445" x="13063"/>
                    <a:pt y="4199" x="12985"/>
                  </a:cubicBezTo>
                  <a:cubicBezTo>
                    <a:pt y="3954" x="12906"/>
                    <a:pt y="3615" x="12867"/>
                    <a:pt y="3183" x="12867"/>
                  </a:cubicBezTo>
                  <a:cubicBezTo>
                    <a:pt y="2751" x="12867"/>
                    <a:pt y="2412" x="12906"/>
                    <a:pt y="2166" x="12985"/>
                  </a:cubicBezTo>
                  <a:cubicBezTo>
                    <a:pt y="1920" x="13063"/>
                    <a:pt y="1797" x="13171"/>
                    <a:pt y="1797" x="13309"/>
                  </a:cubicBezTo>
                  <a:close/>
                  <a:moveTo>
                    <a:pt y="1306" x="4232"/>
                  </a:moveTo>
                  <a:cubicBezTo>
                    <a:pt y="1306" x="4118"/>
                    <a:pt y="1358" x="4020"/>
                    <a:pt y="1462" x="3937"/>
                  </a:cubicBezTo>
                  <a:cubicBezTo>
                    <a:pt y="1567" x="3854"/>
                    <a:pt y="1728" x="3783"/>
                    <a:pt y="1947" x="3724"/>
                  </a:cubicBezTo>
                  <a:lnTo>
                    <a:pt y="1392" x="3724"/>
                  </a:lnTo>
                  <a:lnTo>
                    <a:pt y="1392" x="3463"/>
                  </a:lnTo>
                  <a:lnTo>
                    <a:pt y="4967" x="3463"/>
                  </a:lnTo>
                  <a:lnTo>
                    <a:pt y="4967" x="3724"/>
                  </a:lnTo>
                  <a:lnTo>
                    <a:pt y="2947" x="3724"/>
                  </a:lnTo>
                  <a:cubicBezTo>
                    <a:pt y="2600" x="3724"/>
                    <a:pt y="2325" x="3763"/>
                    <a:pt y="2121" x="3841"/>
                  </a:cubicBezTo>
                  <a:cubicBezTo>
                    <a:pt y="1918" x="3919"/>
                    <a:pt y="1817" x="4025"/>
                    <a:pt y="1817" x="4157"/>
                  </a:cubicBezTo>
                  <a:cubicBezTo>
                    <a:pt y="1817" x="4269"/>
                    <a:pt y="1899" x="4352"/>
                    <a:pt y="2064" x="4406"/>
                  </a:cubicBezTo>
                  <a:cubicBezTo>
                    <a:pt y="2229" x="4459"/>
                    <a:pt y="2484" x="4486"/>
                    <a:pt y="2828" x="4486"/>
                  </a:cubicBezTo>
                  <a:lnTo>
                    <a:pt y="4967" x="4486"/>
                  </a:lnTo>
                  <a:lnTo>
                    <a:pt y="4967" x="4747"/>
                  </a:lnTo>
                  <a:lnTo>
                    <a:pt y="2947" x="4747"/>
                  </a:lnTo>
                  <a:cubicBezTo>
                    <a:pt y="2598" x="4747"/>
                    <a:pt y="2322" x="4786"/>
                    <a:pt y="2120" x="4865"/>
                  </a:cubicBezTo>
                  <a:cubicBezTo>
                    <a:pt y="1918" x="4943"/>
                    <a:pt y="1817" x="5049"/>
                    <a:pt y="1817" x="5184"/>
                  </a:cubicBezTo>
                  <a:cubicBezTo>
                    <a:pt y="1817" x="5294"/>
                    <a:pt y="1900" x="5376"/>
                    <a:pt y="2066" x="5429"/>
                  </a:cubicBezTo>
                  <a:cubicBezTo>
                    <a:pt y="2232" x="5483"/>
                    <a:pt y="2486" x="5510"/>
                    <a:pt y="2828" x="5510"/>
                  </a:cubicBezTo>
                  <a:lnTo>
                    <a:pt y="4967" x="5510"/>
                  </a:lnTo>
                  <a:lnTo>
                    <a:pt y="4967" x="5771"/>
                  </a:lnTo>
                  <a:lnTo>
                    <a:pt y="2809" x="5771"/>
                  </a:lnTo>
                  <a:cubicBezTo>
                    <a:pt y="2328" x="5771"/>
                    <a:pt y="1958" x="5726"/>
                    <a:pt y="1697" x="5637"/>
                  </a:cubicBezTo>
                  <a:cubicBezTo>
                    <a:pt y="1436" x="5547"/>
                    <a:pt y="1306" x="5420"/>
                    <a:pt y="1306" x="5256"/>
                  </a:cubicBezTo>
                  <a:cubicBezTo>
                    <a:pt y="1306" x="5133"/>
                    <a:pt y="1369" x="5027"/>
                    <a:pt y="1494" x="4937"/>
                  </a:cubicBezTo>
                  <a:cubicBezTo>
                    <a:pt y="1620" x="4846"/>
                    <a:pt y="1814" x="4769"/>
                    <a:pt y="2078" x="4704"/>
                  </a:cubicBezTo>
                  <a:cubicBezTo>
                    <a:pt y="1827" x="4665"/>
                    <a:pt y="1636" x="4606"/>
                    <a:pt y="1504" x="4525"/>
                  </a:cubicBezTo>
                  <a:cubicBezTo>
                    <a:pt y="1372" x="4445"/>
                    <a:pt y="1306" x="4347"/>
                    <a:pt y="1306" x="4232"/>
                  </a:cubicBezTo>
                  <a:close/>
                  <a:moveTo>
                    <a:pt y="1306" x="7049"/>
                  </a:moveTo>
                  <a:cubicBezTo>
                    <a:pt y="1306" x="6935"/>
                    <a:pt y="1358" x="6837"/>
                    <a:pt y="1462" x="6754"/>
                  </a:cubicBezTo>
                  <a:cubicBezTo>
                    <a:pt y="1567" x="6671"/>
                    <a:pt y="1728" x="6600"/>
                    <a:pt y="1947" x="6541"/>
                  </a:cubicBezTo>
                  <a:lnTo>
                    <a:pt y="1392" x="6541"/>
                  </a:lnTo>
                  <a:lnTo>
                    <a:pt y="1392" x="6280"/>
                  </a:lnTo>
                  <a:lnTo>
                    <a:pt y="4967" x="6280"/>
                  </a:lnTo>
                  <a:lnTo>
                    <a:pt y="4967" x="6541"/>
                  </a:lnTo>
                  <a:lnTo>
                    <a:pt y="2947" x="6541"/>
                  </a:lnTo>
                  <a:cubicBezTo>
                    <a:pt y="2600" x="6541"/>
                    <a:pt y="2325" x="6580"/>
                    <a:pt y="2121" x="6658"/>
                  </a:cubicBezTo>
                  <a:cubicBezTo>
                    <a:pt y="1918" x="6736"/>
                    <a:pt y="1817" x="6842"/>
                    <a:pt y="1817" x="6974"/>
                  </a:cubicBezTo>
                  <a:cubicBezTo>
                    <a:pt y="1817" x="7086"/>
                    <a:pt y="1899" x="7169"/>
                    <a:pt y="2064" x="7223"/>
                  </a:cubicBezTo>
                  <a:cubicBezTo>
                    <a:pt y="2229" x="7276"/>
                    <a:pt y="2484" x="7303"/>
                    <a:pt y="2828" x="7303"/>
                  </a:cubicBezTo>
                  <a:lnTo>
                    <a:pt y="4967" x="7303"/>
                  </a:lnTo>
                  <a:lnTo>
                    <a:pt y="4967" x="7564"/>
                  </a:lnTo>
                  <a:lnTo>
                    <a:pt y="2947" x="7564"/>
                  </a:lnTo>
                  <a:cubicBezTo>
                    <a:pt y="2598" x="7564"/>
                    <a:pt y="2322" x="7603"/>
                    <a:pt y="2120" x="7682"/>
                  </a:cubicBezTo>
                  <a:cubicBezTo>
                    <a:pt y="1918" x="7760"/>
                    <a:pt y="1817" x="7866"/>
                    <a:pt y="1817" x="8001"/>
                  </a:cubicBezTo>
                  <a:cubicBezTo>
                    <a:pt y="1817" x="8111"/>
                    <a:pt y="1900" x="8193"/>
                    <a:pt y="2066" x="8246"/>
                  </a:cubicBezTo>
                  <a:cubicBezTo>
                    <a:pt y="2232" x="8300"/>
                    <a:pt y="2486" x="8327"/>
                    <a:pt y="2828" x="8327"/>
                  </a:cubicBezTo>
                  <a:lnTo>
                    <a:pt y="4967" x="8327"/>
                  </a:lnTo>
                  <a:lnTo>
                    <a:pt y="4967" x="8588"/>
                  </a:lnTo>
                  <a:lnTo>
                    <a:pt y="2809" x="8588"/>
                  </a:lnTo>
                  <a:cubicBezTo>
                    <a:pt y="2328" x="8588"/>
                    <a:pt y="1958" x="8543"/>
                    <a:pt y="1697" x="8454"/>
                  </a:cubicBezTo>
                  <a:cubicBezTo>
                    <a:pt y="1436" x="8364"/>
                    <a:pt y="1306" x="8237"/>
                    <a:pt y="1306" x="8073"/>
                  </a:cubicBezTo>
                  <a:cubicBezTo>
                    <a:pt y="1306" x="7950"/>
                    <a:pt y="1369" x="7844"/>
                    <a:pt y="1494" x="7754"/>
                  </a:cubicBezTo>
                  <a:cubicBezTo>
                    <a:pt y="1620" x="7663"/>
                    <a:pt y="1814" x="7586"/>
                    <a:pt y="2078" x="7521"/>
                  </a:cubicBezTo>
                  <a:cubicBezTo>
                    <a:pt y="1827" x="7482"/>
                    <a:pt y="1636" x="7423"/>
                    <a:pt y="1504" x="7342"/>
                  </a:cubicBezTo>
                  <a:cubicBezTo>
                    <a:pt y="1372" x="7262"/>
                    <a:pt y="1306" x="7164"/>
                    <a:pt y="1306" x="7049"/>
                  </a:cubicBezTo>
                  <a:close/>
                  <a:moveTo>
                    <a:pt y="1306" x="11641"/>
                  </a:moveTo>
                  <a:cubicBezTo>
                    <a:pt y="1306" x="11531"/>
                    <a:pt y="1359" x="11434"/>
                    <a:pt y="1466" x="11349"/>
                  </a:cubicBezTo>
                  <a:cubicBezTo>
                    <a:pt y="1572" x="11265"/>
                    <a:pt y="1733" x="11192"/>
                    <a:pt y="1947" x="11130"/>
                  </a:cubicBezTo>
                  <a:lnTo>
                    <a:pt y="1392" x="11130"/>
                  </a:lnTo>
                  <a:lnTo>
                    <a:pt y="1392" x="10869"/>
                  </a:lnTo>
                  <a:lnTo>
                    <a:pt y="4967" x="10869"/>
                  </a:lnTo>
                  <a:lnTo>
                    <a:pt y="4967" x="11130"/>
                  </a:lnTo>
                  <a:lnTo>
                    <a:pt y="2947" x="11130"/>
                  </a:lnTo>
                  <a:cubicBezTo>
                    <a:pt y="2598" x="11130"/>
                    <a:pt y="2322" x="11170"/>
                    <a:pt y="2120" x="11251"/>
                  </a:cubicBezTo>
                  <a:cubicBezTo>
                    <a:pt y="1918" x="11332"/>
                    <a:pt y="1817" x="11443"/>
                    <a:pt y="1817" x="11583"/>
                  </a:cubicBezTo>
                  <a:cubicBezTo>
                    <a:pt y="1817" x="11700"/>
                    <a:pt y="1901" x="11787"/>
                    <a:pt y="2069" x="11846"/>
                  </a:cubicBezTo>
                  <a:cubicBezTo>
                    <a:pt y="2237" x="11904"/>
                    <a:pt y="2490" x="11933"/>
                    <a:pt y="2828" x="11933"/>
                  </a:cubicBezTo>
                  <a:lnTo>
                    <a:pt y="4967" x="11933"/>
                  </a:lnTo>
                  <a:lnTo>
                    <a:pt y="4967" x="12193"/>
                  </a:lnTo>
                  <a:lnTo>
                    <a:pt y="2809" x="12193"/>
                  </a:lnTo>
                  <a:cubicBezTo>
                    <a:pt y="2316" x="12193"/>
                    <a:pt y="1942" x="12146"/>
                    <a:pt y="1687" x="12053"/>
                  </a:cubicBezTo>
                  <a:cubicBezTo>
                    <a:pt y="1433" x="11960"/>
                    <a:pt y="1306" x="11823"/>
                    <a:pt y="1306" x="11641"/>
                  </a:cubicBezTo>
                  <a:close/>
                  <a:moveTo>
                    <a:pt y="1306" x="795"/>
                  </a:moveTo>
                  <a:cubicBezTo>
                    <a:pt y="1306" x="549"/>
                    <a:pt y="1473" x="355"/>
                    <a:pt y="1807" x="213"/>
                  </a:cubicBezTo>
                  <a:cubicBezTo>
                    <a:pt y="2141" x="71"/>
                    <a:pt y="2600" x="1"/>
                    <a:pt y="3183" x="1"/>
                  </a:cubicBezTo>
                  <a:cubicBezTo>
                    <a:pt y="3757" x="1"/>
                    <a:pt y="4214" x="71"/>
                    <a:pt y="4552" x="211"/>
                  </a:cubicBezTo>
                  <a:cubicBezTo>
                    <a:pt y="4890" x="351"/>
                    <a:pt y="5060" x="540"/>
                    <a:pt y="5060" x="778"/>
                  </a:cubicBezTo>
                  <a:cubicBezTo>
                    <a:pt y="5060" x="866"/>
                    <a:pt y="5040" x="949"/>
                    <a:pt y="5002" x="1026"/>
                  </a:cubicBezTo>
                  <a:cubicBezTo>
                    <a:pt y="4964" x="1104"/>
                    <a:pt y="4906" x="1179"/>
                    <a:pt y="4830" x="1251"/>
                  </a:cubicBezTo>
                  <a:lnTo>
                    <a:pt y="4287" x="1251"/>
                  </a:lnTo>
                  <a:cubicBezTo>
                    <a:pt y="4379" x="1178"/>
                    <a:pt y="4447" x="1104"/>
                    <a:pt y="4493" x="1031"/>
                  </a:cubicBezTo>
                  <a:cubicBezTo>
                    <a:pt y="4539" x="957"/>
                    <a:pt y="4562" x="882"/>
                    <a:pt y="4562" x="807"/>
                  </a:cubicBezTo>
                  <a:cubicBezTo>
                    <a:pt y="4562" x="638"/>
                    <a:pt y="4441" x="507"/>
                    <a:pt y="4199" x="414"/>
                  </a:cubicBezTo>
                  <a:cubicBezTo>
                    <a:pt y="3958" x="321"/>
                    <a:pt y="3619" x="274"/>
                    <a:pt y="3183" x="274"/>
                  </a:cubicBezTo>
                  <a:cubicBezTo>
                    <a:pt y="2747" x="274"/>
                    <a:pt y="2408" x="321"/>
                    <a:pt y="2166" x="414"/>
                  </a:cubicBezTo>
                  <a:cubicBezTo>
                    <a:pt y="1925" x="507"/>
                    <a:pt y="1804" x="638"/>
                    <a:pt y="1804" x="807"/>
                  </a:cubicBezTo>
                  <a:cubicBezTo>
                    <a:pt y="1804" x="882"/>
                    <a:pt y="1827" x="957"/>
                    <a:pt y="1872" x="1031"/>
                  </a:cubicBezTo>
                  <a:cubicBezTo>
                    <a:pt y="1918" x="1104"/>
                    <a:pt y="1987" x="1178"/>
                    <a:pt y="2078" x="1251"/>
                  </a:cubicBezTo>
                  <a:lnTo>
                    <a:pt y="1529" x="1251"/>
                  </a:lnTo>
                  <a:cubicBezTo>
                    <a:pt y="1455" x="1180"/>
                    <a:pt y="1399" x="1106"/>
                    <a:pt y="1362" x="1030"/>
                  </a:cubicBezTo>
                  <a:cubicBezTo>
                    <a:pt y="1325" x="954"/>
                    <a:pt y="1306" x="875"/>
                    <a:pt y="1306" x="795"/>
                  </a:cubicBezTo>
                  <a:close/>
                  <a:moveTo>
                    <a:pt y="1306" x="2316"/>
                  </a:moveTo>
                  <a:cubicBezTo>
                    <a:pt y="1306" x="2089"/>
                    <a:pt y="1472" x="1912"/>
                    <a:pt y="1804" x="1783"/>
                  </a:cubicBezTo>
                  <a:cubicBezTo>
                    <a:pt y="2136" x="1655"/>
                    <a:pt y="2595" x="1591"/>
                    <a:pt y="3183" x="1591"/>
                  </a:cubicBezTo>
                  <a:cubicBezTo>
                    <a:pt y="3768" x="1591"/>
                    <a:pt y="4227" x="1655"/>
                    <a:pt y="4560" x="1783"/>
                  </a:cubicBezTo>
                  <a:cubicBezTo>
                    <a:pt y="4893" x="1912"/>
                    <a:pt y="5060" x="2089"/>
                    <a:pt y="5060" x="2316"/>
                  </a:cubicBezTo>
                  <a:cubicBezTo>
                    <a:pt y="5060" x="2542"/>
                    <a:pt y="4893" x="2720"/>
                    <a:pt y="4560" x="2849"/>
                  </a:cubicBezTo>
                  <a:cubicBezTo>
                    <a:pt y="4227" x="2977"/>
                    <a:pt y="3768" x="3042"/>
                    <a:pt y="3183" x="3042"/>
                  </a:cubicBezTo>
                  <a:cubicBezTo>
                    <a:pt y="2595" x="3042"/>
                    <a:pt y="2136" x="2977"/>
                    <a:pt y="1804" x="2849"/>
                  </a:cubicBezTo>
                  <a:cubicBezTo>
                    <a:pt y="1472" x="2720"/>
                    <a:pt y="1306" x="2542"/>
                    <a:pt y="1306" x="2316"/>
                  </a:cubicBezTo>
                  <a:close/>
                  <a:moveTo>
                    <a:pt y="1306" x="9661"/>
                  </a:moveTo>
                  <a:cubicBezTo>
                    <a:pt y="1306" x="9577"/>
                    <a:pt y="1327" x="9490"/>
                    <a:pt y="1368" x="9400"/>
                  </a:cubicBezTo>
                  <a:cubicBezTo>
                    <a:pt y="1410" x="9311"/>
                    <a:pt y="1472" x="9218"/>
                    <a:pt y="1555" x="9123"/>
                  </a:cubicBezTo>
                  <a:lnTo>
                    <a:pt y="2098" x="9123"/>
                  </a:lnTo>
                  <a:cubicBezTo>
                    <a:pt y="2000" x="9202"/>
                    <a:pt y="1926" x="9285"/>
                    <a:pt y="1877" x="9371"/>
                  </a:cubicBezTo>
                  <a:cubicBezTo>
                    <a:pt y="1828" x="9456"/>
                    <a:pt y="1804" x="9544"/>
                    <a:pt y="1804" x="9635"/>
                  </a:cubicBezTo>
                  <a:cubicBezTo>
                    <a:pt y="1804" x="9777"/>
                    <a:pt y="1878" x="9887"/>
                    <a:pt y="2026" x="9966"/>
                  </a:cubicBezTo>
                  <a:cubicBezTo>
                    <a:pt y="2174" x="10044"/>
                    <a:pt y="2383" x="10084"/>
                    <a:pt y="2653" x="10084"/>
                  </a:cubicBezTo>
                  <a:lnTo>
                    <a:pt y="2710" x="10084"/>
                  </a:lnTo>
                  <a:lnTo>
                    <a:pt y="2710" x="9719"/>
                  </a:lnTo>
                  <a:cubicBezTo>
                    <a:pt y="2710" x="9483"/>
                    <a:pt y="2812" x="9305"/>
                    <a:pt y="3017" x="9186"/>
                  </a:cubicBezTo>
                  <a:cubicBezTo>
                    <a:pt y="3221" x="9067"/>
                    <a:pt y="3524" x="9008"/>
                    <a:pt y="3926" x="9008"/>
                  </a:cubicBezTo>
                  <a:cubicBezTo>
                    <a:pt y="4271" x="9008"/>
                    <a:pt y="4546" x="9055"/>
                    <a:pt y="4752" x="9151"/>
                  </a:cubicBezTo>
                  <a:cubicBezTo>
                    <a:pt y="4957" x="9247"/>
                    <a:pt y="5060" x="9375"/>
                    <a:pt y="5060" x="9537"/>
                  </a:cubicBezTo>
                  <a:cubicBezTo>
                    <a:pt y="5060" x="9665"/>
                    <a:pt y="5008" x="9773"/>
                    <a:pt y="4905" x="9862"/>
                  </a:cubicBezTo>
                  <a:cubicBezTo>
                    <a:pt y="4802" x="9950"/>
                    <a:pt y="4641" x="10024"/>
                    <a:pt y="4424" x="10084"/>
                  </a:cubicBezTo>
                  <a:lnTo>
                    <a:pt y="4967" x="10084"/>
                  </a:lnTo>
                  <a:lnTo>
                    <a:pt y="4967" x="10343"/>
                  </a:lnTo>
                  <a:lnTo>
                    <a:pt y="2927" x="10343"/>
                  </a:lnTo>
                  <a:cubicBezTo>
                    <a:pt y="2383" x="10343"/>
                    <a:pt y="1976" x="10287"/>
                    <a:pt y="1708" x="10174"/>
                  </a:cubicBezTo>
                  <a:cubicBezTo>
                    <a:pt y="1440" x="10061"/>
                    <a:pt y="1306" x="9890"/>
                    <a:pt y="1306" x="9661"/>
                  </a:cubicBezTo>
                  <a:close/>
                  <a:moveTo>
                    <a:pt y="0" x="13752"/>
                  </a:moveTo>
                  <a:lnTo>
                    <a:pt y="1935" x="13752"/>
                  </a:lnTo>
                  <a:cubicBezTo>
                    <a:pt y="1722" x="13697"/>
                    <a:pt y="1564" x="13629"/>
                    <a:pt y="1461" x="13545"/>
                  </a:cubicBezTo>
                  <a:cubicBezTo>
                    <a:pt y="1358" x="13462"/>
                    <a:pt y="1306" x="13362"/>
                    <a:pt y="1306" x="13245"/>
                  </a:cubicBezTo>
                  <a:cubicBezTo>
                    <a:pt y="1306" x="13054"/>
                    <a:pt y="1478" x="12899"/>
                    <a:pt y="1823" x="12779"/>
                  </a:cubicBezTo>
                  <a:cubicBezTo>
                    <a:pt y="2168" x="12659"/>
                    <a:pt y="2621" x="12599"/>
                    <a:pt y="3183" x="12599"/>
                  </a:cubicBezTo>
                  <a:cubicBezTo>
                    <a:pt y="3745" x="12599"/>
                    <a:pt y="4198" x="12659"/>
                    <a:pt y="4542" x="12779"/>
                  </a:cubicBezTo>
                  <a:cubicBezTo>
                    <a:pt y="4887" x="12899"/>
                    <a:pt y="5060" x="13054"/>
                    <a:pt y="5060" x="13245"/>
                  </a:cubicBezTo>
                  <a:cubicBezTo>
                    <a:pt y="5060" x="13362"/>
                    <a:pt y="5008" x="13462"/>
                    <a:pt y="4905" x="13545"/>
                  </a:cubicBezTo>
                  <a:cubicBezTo>
                    <a:pt y="4802" x="13629"/>
                    <a:pt y="4644" x="13697"/>
                    <a:pt y="4431" x="13752"/>
                  </a:cubicBezTo>
                  <a:lnTo>
                    <a:pt y="4967" x="13752"/>
                  </a:lnTo>
                  <a:lnTo>
                    <a:pt y="4967" x="14012"/>
                  </a:lnTo>
                  <a:lnTo>
                    <a:pt y="0" x="14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y="1159875" x="657400"/>
              <a:ext cy="158175" cx="177425"/>
            </a:xfrm>
            <a:custGeom>
              <a:pathLst>
                <a:path w="7097" extrusionOk="0" h="6327">
                  <a:moveTo>
                    <a:pt y="0" x="1"/>
                  </a:moveTo>
                  <a:lnTo>
                    <a:pt y="744" x="1"/>
                  </a:lnTo>
                  <a:lnTo>
                    <a:pt y="744" x="260"/>
                  </a:lnTo>
                  <a:lnTo>
                    <a:pt y="0" x="260"/>
                  </a:lnTo>
                  <a:close/>
                  <a:moveTo>
                    <a:pt y="1797" x="3330"/>
                  </a:moveTo>
                  <a:cubicBezTo>
                    <a:pt y="1797" x="3467"/>
                    <a:pt y="1920" x="3575"/>
                    <a:pt y="2166" x="3654"/>
                  </a:cubicBezTo>
                  <a:cubicBezTo>
                    <a:pt y="2412" x="3732"/>
                    <a:pt y="2751" x="3772"/>
                    <a:pt y="3183" x="3772"/>
                  </a:cubicBezTo>
                  <a:cubicBezTo>
                    <a:pt y="3615" x="3772"/>
                    <a:pt y="3953" x="3732"/>
                    <a:pt y="4199" x="3654"/>
                  </a:cubicBezTo>
                  <a:cubicBezTo>
                    <a:pt y="4445" x="3575"/>
                    <a:pt y="4568" x="3467"/>
                    <a:pt y="4568" x="3330"/>
                  </a:cubicBezTo>
                  <a:cubicBezTo>
                    <a:pt y="4568" x="3192"/>
                    <a:pt y="4445" x="3084"/>
                    <a:pt y="4199" x="3006"/>
                  </a:cubicBezTo>
                  <a:cubicBezTo>
                    <a:pt y="3953" x="2927"/>
                    <a:pt y="3615" x="2888"/>
                    <a:pt y="3183" x="2888"/>
                  </a:cubicBezTo>
                  <a:cubicBezTo>
                    <a:pt y="2751" x="2888"/>
                    <a:pt y="2412" x="2927"/>
                    <a:pt y="2166" x="3006"/>
                  </a:cubicBezTo>
                  <a:cubicBezTo>
                    <a:pt y="1920" x="3084"/>
                    <a:pt y="1797" x="3192"/>
                    <a:pt y="1797" x="3330"/>
                  </a:cubicBezTo>
                  <a:close/>
                  <a:moveTo>
                    <a:pt y="1392" x="1"/>
                  </a:moveTo>
                  <a:lnTo>
                    <a:pt y="4967" x="1"/>
                  </a:lnTo>
                  <a:lnTo>
                    <a:pt y="4967" x="260"/>
                  </a:lnTo>
                  <a:lnTo>
                    <a:pt y="1392" x="260"/>
                  </a:lnTo>
                  <a:close/>
                  <a:moveTo>
                    <a:pt y="1306" x="1566"/>
                  </a:moveTo>
                  <a:cubicBezTo>
                    <a:pt y="1306" x="1456"/>
                    <a:pt y="1359" x="1359"/>
                    <a:pt y="1465" x="1274"/>
                  </a:cubicBezTo>
                  <a:cubicBezTo>
                    <a:pt y="1572" x="1190"/>
                    <a:pt y="1732" x="1117"/>
                    <a:pt y="1947" x="1055"/>
                  </a:cubicBezTo>
                  <a:lnTo>
                    <a:pt y="1392" x="1055"/>
                  </a:lnTo>
                  <a:lnTo>
                    <a:pt y="1392" x="794"/>
                  </a:lnTo>
                  <a:lnTo>
                    <a:pt y="4967" x="794"/>
                  </a:lnTo>
                  <a:lnTo>
                    <a:pt y="4967" x="1055"/>
                  </a:lnTo>
                  <a:lnTo>
                    <a:pt y="2946" x="1055"/>
                  </a:lnTo>
                  <a:cubicBezTo>
                    <a:pt y="2597" x="1055"/>
                    <a:pt y="2322" x="1095"/>
                    <a:pt y="2120" x="1176"/>
                  </a:cubicBezTo>
                  <a:cubicBezTo>
                    <a:pt y="1918" x="1257"/>
                    <a:pt y="1817" x="1368"/>
                    <a:pt y="1817" x="1508"/>
                  </a:cubicBezTo>
                  <a:cubicBezTo>
                    <a:pt y="1817" x="1625"/>
                    <a:pt y="1901" x="1712"/>
                    <a:pt y="2069" x="1771"/>
                  </a:cubicBezTo>
                  <a:cubicBezTo>
                    <a:pt y="2237" x="1829"/>
                    <a:pt y="2490" x="1858"/>
                    <a:pt y="2828" x="1858"/>
                  </a:cubicBezTo>
                  <a:lnTo>
                    <a:pt y="4967" x="1858"/>
                  </a:lnTo>
                  <a:lnTo>
                    <a:pt y="4967" x="2118"/>
                  </a:lnTo>
                  <a:lnTo>
                    <a:pt y="2809" x="2118"/>
                  </a:lnTo>
                  <a:cubicBezTo>
                    <a:pt y="2316" x="2118"/>
                    <a:pt y="1942" x="2071"/>
                    <a:pt y="1687" x="1978"/>
                  </a:cubicBezTo>
                  <a:cubicBezTo>
                    <a:pt y="1433" x="1885"/>
                    <a:pt y="1306" x="1748"/>
                    <a:pt y="1306" x="1566"/>
                  </a:cubicBezTo>
                  <a:close/>
                  <a:moveTo>
                    <a:pt y="377" x="6300"/>
                  </a:moveTo>
                  <a:lnTo>
                    <a:pt y="1392" x="6300"/>
                  </a:lnTo>
                  <a:lnTo>
                    <a:pt y="1392" x="6110"/>
                  </a:lnTo>
                  <a:lnTo>
                    <a:pt y="1848" x="6110"/>
                  </a:lnTo>
                  <a:lnTo>
                    <a:pt y="1848" x="6300"/>
                  </a:lnTo>
                  <a:lnTo>
                    <a:pt y="3789" x="6300"/>
                  </a:lnTo>
                  <a:cubicBezTo>
                    <a:pt y="4236" x="6300"/>
                    <a:pt y="4544" x="6338"/>
                    <a:pt y="4713" x="6415"/>
                  </a:cubicBezTo>
                  <a:cubicBezTo>
                    <a:pt y="4882" x="6491"/>
                    <a:pt y="4967" x="6629"/>
                    <a:pt y="4967" x="6830"/>
                  </a:cubicBezTo>
                  <a:lnTo>
                    <a:pt y="4967" x="7097"/>
                  </a:lnTo>
                  <a:lnTo>
                    <a:pt y="4475" x="7097"/>
                  </a:lnTo>
                  <a:lnTo>
                    <a:pt y="4475" x="6830"/>
                  </a:lnTo>
                  <a:cubicBezTo>
                    <a:pt y="4475" x="6722"/>
                    <a:pt y="4434" x="6650"/>
                    <a:pt y="4351" x="6615"/>
                  </a:cubicBezTo>
                  <a:cubicBezTo>
                    <a:pt y="4268" x="6579"/>
                    <a:pt y="4081" x="6562"/>
                    <a:pt y="3789" x="6562"/>
                  </a:cubicBezTo>
                  <a:lnTo>
                    <a:pt y="1848" x="6562"/>
                  </a:lnTo>
                  <a:lnTo>
                    <a:pt y="1848" x="7097"/>
                  </a:lnTo>
                  <a:lnTo>
                    <a:pt y="1392" x="7097"/>
                  </a:lnTo>
                  <a:lnTo>
                    <a:pt y="1392" x="6562"/>
                  </a:lnTo>
                  <a:lnTo>
                    <a:pt y="377" x="6562"/>
                  </a:lnTo>
                  <a:close/>
                  <a:moveTo>
                    <a:pt y="1392" x="4445"/>
                  </a:moveTo>
                  <a:lnTo>
                    <a:pt y="3556" x="4445"/>
                  </a:lnTo>
                  <a:cubicBezTo>
                    <a:pt y="4048" x="4445"/>
                    <a:pt y="4421" x="4492"/>
                    <a:pt y="4676" x="4586"/>
                  </a:cubicBezTo>
                  <a:cubicBezTo>
                    <a:pt y="4932" x="4680"/>
                    <a:pt y="5059" x="4818"/>
                    <a:pt y="5059" x="5000"/>
                  </a:cubicBezTo>
                  <a:cubicBezTo>
                    <a:pt y="5059" x="5110"/>
                    <a:pt y="5007" x="5206"/>
                    <a:pt y="4901" x="5290"/>
                  </a:cubicBezTo>
                  <a:cubicBezTo>
                    <a:pt y="4796" x="5373"/>
                    <a:pt y="4635" x="5446"/>
                    <a:pt y="4418" x="5509"/>
                  </a:cubicBezTo>
                  <a:lnTo>
                    <a:pt y="4967" x="5509"/>
                  </a:lnTo>
                  <a:lnTo>
                    <a:pt y="4967" x="5769"/>
                  </a:lnTo>
                  <a:lnTo>
                    <a:pt y="1392" x="5769"/>
                  </a:lnTo>
                  <a:lnTo>
                    <a:pt y="1392" x="5509"/>
                  </a:lnTo>
                  <a:lnTo>
                    <a:pt y="3419" x="5509"/>
                  </a:lnTo>
                  <a:cubicBezTo>
                    <a:pt y="3768" x="5509"/>
                    <a:pt y="4043" x="5469"/>
                    <a:pt y="4246" x="5387"/>
                  </a:cubicBezTo>
                  <a:cubicBezTo>
                    <a:pt y="4448" x="5306"/>
                    <a:pt y="4549" x="5195"/>
                    <a:pt y="4549" x="5055"/>
                  </a:cubicBezTo>
                  <a:cubicBezTo>
                    <a:pt y="4549" x="4938"/>
                    <a:pt y="4464" x="4850"/>
                    <a:pt y="4295" x="4792"/>
                  </a:cubicBezTo>
                  <a:cubicBezTo>
                    <a:pt y="4126" x="4734"/>
                    <a:pt y="3872" x="4705"/>
                    <a:pt y="3534" x="4705"/>
                  </a:cubicBezTo>
                  <a:lnTo>
                    <a:pt y="1392" x="4705"/>
                  </a:lnTo>
                  <a:close/>
                  <a:moveTo>
                    <a:pt y="1306" x="3393"/>
                  </a:moveTo>
                  <a:cubicBezTo>
                    <a:pt y="1306" x="3278"/>
                    <a:pt y="1357" x="3178"/>
                    <a:pt y="1461" x="3095"/>
                  </a:cubicBezTo>
                  <a:cubicBezTo>
                    <a:pt y="1564" x="3011"/>
                    <a:pt y="1722" x="2943"/>
                    <a:pt y="1935" x="2888"/>
                  </a:cubicBezTo>
                  <a:lnTo>
                    <a:pt y="1392" x="2888"/>
                  </a:lnTo>
                  <a:lnTo>
                    <a:pt y="1392" x="2627"/>
                  </a:lnTo>
                  <a:lnTo>
                    <a:pt y="6327" x="2627"/>
                  </a:lnTo>
                  <a:lnTo>
                    <a:pt y="6327" x="2888"/>
                  </a:lnTo>
                  <a:lnTo>
                    <a:pt y="4431" x="2888"/>
                  </a:lnTo>
                  <a:cubicBezTo>
                    <a:pt y="4643" x="2943"/>
                    <a:pt y="4801" x="3011"/>
                    <a:pt y="4905" x="3095"/>
                  </a:cubicBezTo>
                  <a:cubicBezTo>
                    <a:pt y="5008" x="3178"/>
                    <a:pt y="5059" x="3278"/>
                    <a:pt y="5059" x="3393"/>
                  </a:cubicBezTo>
                  <a:cubicBezTo>
                    <a:pt y="5059" x="3585"/>
                    <a:pt y="4887" x="3741"/>
                    <a:pt y="4542" x="3861"/>
                  </a:cubicBezTo>
                  <a:cubicBezTo>
                    <a:pt y="4198" x="3981"/>
                    <a:pt y="3744" x="4041"/>
                    <a:pt y="3183" x="4041"/>
                  </a:cubicBezTo>
                  <a:cubicBezTo>
                    <a:pt y="2621" x="4041"/>
                    <a:pt y="2168" x="3981"/>
                    <a:pt y="1823" x="3861"/>
                  </a:cubicBezTo>
                  <a:cubicBezTo>
                    <a:pt y="1478" x="3741"/>
                    <a:pt y="1306" x="3585"/>
                    <a:pt y="1306" x="3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y="1334975" x="582300"/>
              <a:ext cy="126500" cx="342475"/>
            </a:xfrm>
            <a:custGeom>
              <a:pathLst>
                <a:path w="13699" extrusionOk="0" h="5060">
                  <a:moveTo>
                    <a:pt y="1804" x="11668"/>
                  </a:moveTo>
                  <a:cubicBezTo>
                    <a:pt y="1804" x="11796"/>
                    <a:pt y="1899" x="11899"/>
                    <a:pt y="2091" x="11977"/>
                  </a:cubicBezTo>
                  <a:cubicBezTo>
                    <a:pt y="2282" x="12054"/>
                    <a:pt y="2539" x="12094"/>
                    <a:pt y="2860" x="12096"/>
                  </a:cubicBezTo>
                  <a:lnTo>
                    <a:pt y="2863" x="11170"/>
                  </a:lnTo>
                  <a:cubicBezTo>
                    <a:pt y="2527" x="11183"/>
                    <a:pt y="2266" x="11233"/>
                    <a:pt y="2081" x="11320"/>
                  </a:cubicBezTo>
                  <a:cubicBezTo>
                    <a:pt y="1896" x="11407"/>
                    <a:pt y="1804" x="11523"/>
                    <a:pt y="1804" x="11668"/>
                  </a:cubicBezTo>
                  <a:close/>
                  <a:moveTo>
                    <a:pt y="1804" x="2316"/>
                  </a:moveTo>
                  <a:cubicBezTo>
                    <a:pt y="1804" x="2454"/>
                    <a:pt y="1928" x="2564"/>
                    <a:pt y="2175" x="2645"/>
                  </a:cubicBezTo>
                  <a:cubicBezTo>
                    <a:pt y="2423" x="2726"/>
                    <a:pt y="2759" x="2766"/>
                    <a:pt y="3183" x="2766"/>
                  </a:cubicBezTo>
                  <a:cubicBezTo>
                    <a:pt y="3608" x="2766"/>
                    <a:pt y="3944" x="2726"/>
                    <a:pt y="4191" x="2645"/>
                  </a:cubicBezTo>
                  <a:cubicBezTo>
                    <a:pt y="4438" x="2564"/>
                    <a:pt y="4561" x="2454"/>
                    <a:pt y="4561" x="2316"/>
                  </a:cubicBezTo>
                  <a:cubicBezTo>
                    <a:pt y="4561" x="2176"/>
                    <a:pt y="4438" x="2065"/>
                    <a:pt y="4193" x="1985"/>
                  </a:cubicBezTo>
                  <a:cubicBezTo>
                    <a:pt y="3947" x="1904"/>
                    <a:pt y="3610" x="1864"/>
                    <a:pt y="3183" x="1864"/>
                  </a:cubicBezTo>
                  <a:cubicBezTo>
                    <a:pt y="2755" x="1864"/>
                    <a:pt y="2418" x="1904"/>
                    <a:pt y="2172" x="1985"/>
                  </a:cubicBezTo>
                  <a:cubicBezTo>
                    <a:pt y="1927" x="2066"/>
                    <a:pt y="1804" x="2176"/>
                    <a:pt y="1804" x="2316"/>
                  </a:cubicBezTo>
                  <a:close/>
                  <a:moveTo>
                    <a:pt y="1804" x="8241"/>
                  </a:moveTo>
                  <a:cubicBezTo>
                    <a:pt y="1804" x="8379"/>
                    <a:pt y="1928" x="8489"/>
                    <a:pt y="2175" x="8570"/>
                  </a:cubicBezTo>
                  <a:cubicBezTo>
                    <a:pt y="2423" x="8651"/>
                    <a:pt y="2759" x="8691"/>
                    <a:pt y="3183" x="8691"/>
                  </a:cubicBezTo>
                  <a:cubicBezTo>
                    <a:pt y="3608" x="8691"/>
                    <a:pt y="3944" x="8651"/>
                    <a:pt y="4191" x="8570"/>
                  </a:cubicBezTo>
                  <a:cubicBezTo>
                    <a:pt y="4438" x="8489"/>
                    <a:pt y="4561" x="8379"/>
                    <a:pt y="4561" x="8241"/>
                  </a:cubicBezTo>
                  <a:cubicBezTo>
                    <a:pt y="4561" x="8101"/>
                    <a:pt y="4438" x="7990"/>
                    <a:pt y="4193" x="7910"/>
                  </a:cubicBezTo>
                  <a:cubicBezTo>
                    <a:pt y="3947" x="7829"/>
                    <a:pt y="3610" x="7789"/>
                    <a:pt y="3183" x="7789"/>
                  </a:cubicBezTo>
                  <a:cubicBezTo>
                    <a:pt y="2755" x="7789"/>
                    <a:pt y="2418" x="7829"/>
                    <a:pt y="2172" x="7910"/>
                  </a:cubicBezTo>
                  <a:cubicBezTo>
                    <a:pt y="1927" x="7991"/>
                    <a:pt y="1804" x="8101"/>
                    <a:pt y="1804" x="8241"/>
                  </a:cubicBezTo>
                  <a:close/>
                  <a:moveTo>
                    <a:pt y="1306" x="4234"/>
                  </a:moveTo>
                  <a:cubicBezTo>
                    <a:pt y="1306" x="4124"/>
                    <a:pt y="1359" x="4027"/>
                    <a:pt y="1465" x="3943"/>
                  </a:cubicBezTo>
                  <a:cubicBezTo>
                    <a:pt y="1572" x="3859"/>
                    <a:pt y="1732" x="3785"/>
                    <a:pt y="1947" x="3723"/>
                  </a:cubicBezTo>
                  <a:lnTo>
                    <a:pt y="1392" x="3723"/>
                  </a:lnTo>
                  <a:lnTo>
                    <a:pt y="1392" x="3462"/>
                  </a:lnTo>
                  <a:lnTo>
                    <a:pt y="4967" x="3462"/>
                  </a:lnTo>
                  <a:lnTo>
                    <a:pt y="4967" x="3723"/>
                  </a:lnTo>
                  <a:lnTo>
                    <a:pt y="2946" x="3723"/>
                  </a:lnTo>
                  <a:cubicBezTo>
                    <a:pt y="2597" x="3723"/>
                    <a:pt y="2322" x="3764"/>
                    <a:pt y="2120" x="3845"/>
                  </a:cubicBezTo>
                  <a:cubicBezTo>
                    <a:pt y="1917" x="3926"/>
                    <a:pt y="1816" x="4036"/>
                    <a:pt y="1816" x="4177"/>
                  </a:cubicBezTo>
                  <a:cubicBezTo>
                    <a:pt y="1816" x="4293"/>
                    <a:pt y="1900" x="4381"/>
                    <a:pt y="2069" x="4439"/>
                  </a:cubicBezTo>
                  <a:cubicBezTo>
                    <a:pt y="2237" x="4498"/>
                    <a:pt y="2490" x="4527"/>
                    <a:pt y="2828" x="4527"/>
                  </a:cubicBezTo>
                  <a:lnTo>
                    <a:pt y="4967" x="4527"/>
                  </a:lnTo>
                  <a:lnTo>
                    <a:pt y="4967" x="4786"/>
                  </a:lnTo>
                  <a:lnTo>
                    <a:pt y="2809" x="4786"/>
                  </a:lnTo>
                  <a:cubicBezTo>
                    <a:pt y="2315" x="4786"/>
                    <a:pt y="1941" x="4740"/>
                    <a:pt y="1687" x="4647"/>
                  </a:cubicBezTo>
                  <a:cubicBezTo>
                    <a:pt y="1433" x="4554"/>
                    <a:pt y="1306" x="4416"/>
                    <a:pt y="1306" x="4234"/>
                  </a:cubicBezTo>
                  <a:close/>
                  <a:moveTo>
                    <a:pt y="377" x="5301"/>
                  </a:moveTo>
                  <a:lnTo>
                    <a:pt y="1392" x="5301"/>
                  </a:lnTo>
                  <a:lnTo>
                    <a:pt y="1392" x="5110"/>
                  </a:lnTo>
                  <a:lnTo>
                    <a:pt y="1848" x="5110"/>
                  </a:lnTo>
                  <a:lnTo>
                    <a:pt y="1848" x="5301"/>
                  </a:lnTo>
                  <a:lnTo>
                    <a:pt y="3789" x="5301"/>
                  </a:lnTo>
                  <a:cubicBezTo>
                    <a:pt y="4236" x="5301"/>
                    <a:pt y="4544" x="5339"/>
                    <a:pt y="4713" x="5415"/>
                  </a:cubicBezTo>
                  <a:cubicBezTo>
                    <a:pt y="4882" x="5491"/>
                    <a:pt y="4967" x="5630"/>
                    <a:pt y="4967" x="5830"/>
                  </a:cubicBezTo>
                  <a:lnTo>
                    <a:pt y="4967" x="6097"/>
                  </a:lnTo>
                  <a:lnTo>
                    <a:pt y="4475" x="6097"/>
                  </a:lnTo>
                  <a:lnTo>
                    <a:pt y="4475" x="5830"/>
                  </a:lnTo>
                  <a:cubicBezTo>
                    <a:pt y="4475" x="5722"/>
                    <a:pt y="4434" x="5650"/>
                    <a:pt y="4351" x="5615"/>
                  </a:cubicBezTo>
                  <a:cubicBezTo>
                    <a:pt y="4268" x="5580"/>
                    <a:pt y="4080" x="5562"/>
                    <a:pt y="3789" x="5562"/>
                  </a:cubicBezTo>
                  <a:lnTo>
                    <a:pt y="1848" x="5562"/>
                  </a:lnTo>
                  <a:lnTo>
                    <a:pt y="1848" x="6097"/>
                  </a:lnTo>
                  <a:lnTo>
                    <a:pt y="1392" x="6097"/>
                  </a:lnTo>
                  <a:lnTo>
                    <a:pt y="1392" x="5562"/>
                  </a:lnTo>
                  <a:lnTo>
                    <a:pt y="377" x="5562"/>
                  </a:lnTo>
                  <a:close/>
                  <a:moveTo>
                    <a:pt y="1306" x="7223"/>
                  </a:moveTo>
                  <a:cubicBezTo>
                    <a:pt y="1306" x="7097"/>
                    <a:pt y="1358" x="6991"/>
                    <a:pt y="1464" x="6904"/>
                  </a:cubicBezTo>
                  <a:cubicBezTo>
                    <a:pt y="1569" x="6816"/>
                    <a:pt y="1730" x="6745"/>
                    <a:pt y="1947" x="6690"/>
                  </a:cubicBezTo>
                  <a:lnTo>
                    <a:pt y="1392" x="6690"/>
                  </a:lnTo>
                  <a:lnTo>
                    <a:pt y="1392" x="6429"/>
                  </a:lnTo>
                  <a:lnTo>
                    <a:pt y="4967" x="6429"/>
                  </a:lnTo>
                  <a:lnTo>
                    <a:pt y="4967" x="6690"/>
                  </a:lnTo>
                  <a:lnTo>
                    <a:pt y="3084" x="6690"/>
                  </a:lnTo>
                  <a:cubicBezTo>
                    <a:pt y="2679" x="6690"/>
                    <a:pt y="2369" x="6730"/>
                    <a:pt y="2153" x="6808"/>
                  </a:cubicBezTo>
                  <a:cubicBezTo>
                    <a:pt y="1937" x="6887"/>
                    <a:pt y="1829" x="7000"/>
                    <a:pt y="1829" x="7146"/>
                  </a:cubicBezTo>
                  <a:cubicBezTo>
                    <a:pt y="1829" x="7188"/>
                    <a:pt y="1838" x="7226"/>
                    <a:pt y="1856" x="7260"/>
                  </a:cubicBezTo>
                  <a:cubicBezTo>
                    <a:pt y="1874" x="7294"/>
                    <a:pt y="1903" x="7326"/>
                    <a:pt y="1941" x="7355"/>
                  </a:cubicBezTo>
                  <a:lnTo>
                    <a:pt y="1338" x="7354"/>
                  </a:lnTo>
                  <a:cubicBezTo>
                    <a:pt y="1327" x="7328"/>
                    <a:pt y="1319" x="7304"/>
                    <a:pt y="1314" x="7282"/>
                  </a:cubicBezTo>
                  <a:cubicBezTo>
                    <a:pt y="1308" x="7260"/>
                    <a:pt y="1306" x="7241"/>
                    <a:pt y="1306" x="7223"/>
                  </a:cubicBezTo>
                  <a:close/>
                  <a:moveTo>
                    <a:pt y="0" x="9397"/>
                  </a:moveTo>
                  <a:lnTo>
                    <a:pt y="4967" x="9397"/>
                  </a:lnTo>
                  <a:lnTo>
                    <a:pt y="4967" x="9657"/>
                  </a:lnTo>
                  <a:lnTo>
                    <a:pt y="0" x="9657"/>
                  </a:lnTo>
                  <a:close/>
                  <a:moveTo>
                    <a:pt y="0" x="10200"/>
                  </a:moveTo>
                  <a:lnTo>
                    <a:pt y="4967" x="10200"/>
                  </a:lnTo>
                  <a:lnTo>
                    <a:pt y="4967" x="10460"/>
                  </a:lnTo>
                  <a:lnTo>
                    <a:pt y="0" x="10460"/>
                  </a:lnTo>
                  <a:close/>
                  <a:moveTo>
                    <a:pt y="1306" x="13566"/>
                  </a:moveTo>
                  <a:cubicBezTo>
                    <a:pt y="1306" x="13440"/>
                    <a:pt y="1358" x="13334"/>
                    <a:pt y="1464" x="13247"/>
                  </a:cubicBezTo>
                  <a:cubicBezTo>
                    <a:pt y="1569" x="13159"/>
                    <a:pt y="1730" x="13088"/>
                    <a:pt y="1947" x="13033"/>
                  </a:cubicBezTo>
                  <a:lnTo>
                    <a:pt y="1392" x="13033"/>
                  </a:lnTo>
                  <a:lnTo>
                    <a:pt y="1392" x="12772"/>
                  </a:lnTo>
                  <a:lnTo>
                    <a:pt y="4967" x="12772"/>
                  </a:lnTo>
                  <a:lnTo>
                    <a:pt y="4967" x="13033"/>
                  </a:lnTo>
                  <a:lnTo>
                    <a:pt y="3084" x="13033"/>
                  </a:lnTo>
                  <a:cubicBezTo>
                    <a:pt y="2679" x="13033"/>
                    <a:pt y="2369" x="13073"/>
                    <a:pt y="2153" x="13151"/>
                  </a:cubicBezTo>
                  <a:cubicBezTo>
                    <a:pt y="1937" x="13230"/>
                    <a:pt y="1829" x="13343"/>
                    <a:pt y="1829" x="13489"/>
                  </a:cubicBezTo>
                  <a:cubicBezTo>
                    <a:pt y="1829" x="13531"/>
                    <a:pt y="1838" x="13569"/>
                    <a:pt y="1856" x="13603"/>
                  </a:cubicBezTo>
                  <a:cubicBezTo>
                    <a:pt y="1874" x="13637"/>
                    <a:pt y="1903" x="13669"/>
                    <a:pt y="1941" x="13698"/>
                  </a:cubicBezTo>
                  <a:lnTo>
                    <a:pt y="1338" x="13697"/>
                  </a:lnTo>
                  <a:cubicBezTo>
                    <a:pt y="1327" x="13671"/>
                    <a:pt y="1319" x="13647"/>
                    <a:pt y="1314" x="13625"/>
                  </a:cubicBezTo>
                  <a:cubicBezTo>
                    <a:pt y="1308" x="13603"/>
                    <a:pt y="1306" x="13584"/>
                    <a:pt y="1306" x="13566"/>
                  </a:cubicBezTo>
                  <a:close/>
                  <a:moveTo>
                    <a:pt y="1306" x="795"/>
                  </a:moveTo>
                  <a:cubicBezTo>
                    <a:pt y="1306" x="548"/>
                    <a:pt y="1473" x="354"/>
                    <a:pt y="1807" x="213"/>
                  </a:cubicBezTo>
                  <a:cubicBezTo>
                    <a:pt y="2141" x="71"/>
                    <a:pt y="2599" x="0"/>
                    <a:pt y="3183" x="0"/>
                  </a:cubicBezTo>
                  <a:cubicBezTo>
                    <a:pt y="3757" x="0"/>
                    <a:pt y="4213" x="70"/>
                    <a:pt y="4552" x="210"/>
                  </a:cubicBezTo>
                  <a:cubicBezTo>
                    <a:pt y="4890" x="351"/>
                    <a:pt y="5059" x="540"/>
                    <a:pt y="5059" x="778"/>
                  </a:cubicBezTo>
                  <a:cubicBezTo>
                    <a:pt y="5059" x="866"/>
                    <a:pt y="5040" x="948"/>
                    <a:pt y="5002" x="1026"/>
                  </a:cubicBezTo>
                  <a:cubicBezTo>
                    <a:pt y="4964" x="1103"/>
                    <a:pt y="4906" x="1179"/>
                    <a:pt y="4830" x="1251"/>
                  </a:cubicBezTo>
                  <a:lnTo>
                    <a:pt y="4287" x="1251"/>
                  </a:lnTo>
                  <a:cubicBezTo>
                    <a:pt y="4378" x="1178"/>
                    <a:pt y="4447" x="1104"/>
                    <a:pt y="4493" x="1030"/>
                  </a:cubicBezTo>
                  <a:cubicBezTo>
                    <a:pt y="4539" x="956"/>
                    <a:pt y="4561" x="882"/>
                    <a:pt y="4561" x="806"/>
                  </a:cubicBezTo>
                  <a:cubicBezTo>
                    <a:pt y="4561" x="638"/>
                    <a:pt y="4441" x="507"/>
                    <a:pt y="4199" x="414"/>
                  </a:cubicBezTo>
                  <a:cubicBezTo>
                    <a:pt y="3958" x="321"/>
                    <a:pt y="3619" x="274"/>
                    <a:pt y="3183" x="274"/>
                  </a:cubicBezTo>
                  <a:cubicBezTo>
                    <a:pt y="2746" x="274"/>
                    <a:pt y="2407" x="321"/>
                    <a:pt y="2166" x="414"/>
                  </a:cubicBezTo>
                  <a:cubicBezTo>
                    <a:pt y="1924" x="507"/>
                    <a:pt y="1804" x="638"/>
                    <a:pt y="1804" x="806"/>
                  </a:cubicBezTo>
                  <a:cubicBezTo>
                    <a:pt y="1804" x="882"/>
                    <a:pt y="1827" x="956"/>
                    <a:pt y="1872" x="1030"/>
                  </a:cubicBezTo>
                  <a:cubicBezTo>
                    <a:pt y="1918" x="1104"/>
                    <a:pt y="1987" x="1178"/>
                    <a:pt y="2078" x="1251"/>
                  </a:cubicBezTo>
                  <a:lnTo>
                    <a:pt y="1529" x="1251"/>
                  </a:lnTo>
                  <a:cubicBezTo>
                    <a:pt y="1455" x="1179"/>
                    <a:pt y="1399" x="1106"/>
                    <a:pt y="1362" x="1029"/>
                  </a:cubicBezTo>
                  <a:cubicBezTo>
                    <a:pt y="1324" x="953"/>
                    <a:pt y="1306" x="875"/>
                    <a:pt y="1306" x="795"/>
                  </a:cubicBezTo>
                  <a:close/>
                  <a:moveTo>
                    <a:pt y="1306" x="2316"/>
                  </a:moveTo>
                  <a:cubicBezTo>
                    <a:pt y="1306" x="2089"/>
                    <a:pt y="1472" x="1911"/>
                    <a:pt y="1804" x="1783"/>
                  </a:cubicBezTo>
                  <a:cubicBezTo>
                    <a:pt y="2136" x="1654"/>
                    <a:pt y="2595" x="1590"/>
                    <a:pt y="3183" x="1590"/>
                  </a:cubicBezTo>
                  <a:cubicBezTo>
                    <a:pt y="3768" x="1590"/>
                    <a:pt y="4227" x="1654"/>
                    <a:pt y="4560" x="1783"/>
                  </a:cubicBezTo>
                  <a:cubicBezTo>
                    <a:pt y="4893" x="1911"/>
                    <a:pt y="5059" x="2089"/>
                    <a:pt y="5059" x="2316"/>
                  </a:cubicBezTo>
                  <a:cubicBezTo>
                    <a:pt y="5059" x="2542"/>
                    <a:pt y="4893" x="2719"/>
                    <a:pt y="4560" x="2848"/>
                  </a:cubicBezTo>
                  <a:cubicBezTo>
                    <a:pt y="4227" x="2977"/>
                    <a:pt y="3768" x="3041"/>
                    <a:pt y="3183" x="3041"/>
                  </a:cubicBezTo>
                  <a:cubicBezTo>
                    <a:pt y="2595" x="3041"/>
                    <a:pt y="2136" x="2977"/>
                    <a:pt y="1804" x="2848"/>
                  </a:cubicBezTo>
                  <a:cubicBezTo>
                    <a:pt y="1472" x="2719"/>
                    <a:pt y="1306" x="2542"/>
                    <a:pt y="1306" x="2316"/>
                  </a:cubicBezTo>
                  <a:close/>
                  <a:moveTo>
                    <a:pt y="1306" x="8241"/>
                  </a:moveTo>
                  <a:cubicBezTo>
                    <a:pt y="1306" x="8014"/>
                    <a:pt y="1472" x="7836"/>
                    <a:pt y="1804" x="7708"/>
                  </a:cubicBezTo>
                  <a:cubicBezTo>
                    <a:pt y="2136" x="7579"/>
                    <a:pt y="2595" x="7515"/>
                    <a:pt y="3183" x="7515"/>
                  </a:cubicBezTo>
                  <a:cubicBezTo>
                    <a:pt y="3768" x="7515"/>
                    <a:pt y="4227" x="7579"/>
                    <a:pt y="4560" x="7708"/>
                  </a:cubicBezTo>
                  <a:cubicBezTo>
                    <a:pt y="4893" x="7836"/>
                    <a:pt y="5059" x="8014"/>
                    <a:pt y="5059" x="8241"/>
                  </a:cubicBezTo>
                  <a:cubicBezTo>
                    <a:pt y="5059" x="8467"/>
                    <a:pt y="4893" x="8644"/>
                    <a:pt y="4560" x="8773"/>
                  </a:cubicBezTo>
                  <a:cubicBezTo>
                    <a:pt y="4227" x="8902"/>
                    <a:pt y="3768" x="8967"/>
                    <a:pt y="3183" x="8967"/>
                  </a:cubicBezTo>
                  <a:cubicBezTo>
                    <a:pt y="2595" x="8967"/>
                    <a:pt y="2136" x="8902"/>
                    <a:pt y="1804" x="8773"/>
                  </a:cubicBezTo>
                  <a:cubicBezTo>
                    <a:pt y="1472" x="8644"/>
                    <a:pt y="1306" x="8467"/>
                    <a:pt y="1306" x="8241"/>
                  </a:cubicBezTo>
                  <a:close/>
                  <a:moveTo>
                    <a:pt y="1306" x="11665"/>
                  </a:moveTo>
                  <a:cubicBezTo>
                    <a:pt y="1306" x="11428"/>
                    <a:pt y="1478" x="11240"/>
                    <a:pt y="1821" x="11100"/>
                  </a:cubicBezTo>
                  <a:cubicBezTo>
                    <a:pt y="2165" x="10960"/>
                    <a:pt y="2629" x="10890"/>
                    <a:pt y="3214" x="10890"/>
                  </a:cubicBezTo>
                  <a:cubicBezTo>
                    <a:pt y="3780" x="10890"/>
                    <a:pt y="4229" x="10964"/>
                    <a:pt y="4561" x="11111"/>
                  </a:cubicBezTo>
                  <a:cubicBezTo>
                    <a:pt y="4893" x="11258"/>
                    <a:pt y="5059" x="11458"/>
                    <a:pt y="5059" x="11710"/>
                  </a:cubicBezTo>
                  <a:cubicBezTo>
                    <a:pt y="5059" x="11811"/>
                    <a:pt y="5036" x="11910"/>
                    <a:pt y="4989" x="12008"/>
                  </a:cubicBezTo>
                  <a:cubicBezTo>
                    <a:pt y="4942" x="12106"/>
                    <a:pt y="4874" x="12202"/>
                    <a:pt y="4785" x="12295"/>
                  </a:cubicBezTo>
                  <a:lnTo>
                    <a:pt y="4229" x="12295"/>
                  </a:lnTo>
                  <a:cubicBezTo>
                    <a:pt y="4340" x="12203"/>
                    <a:pt y="4423" x="12110"/>
                    <a:pt y="4478" x="12016"/>
                  </a:cubicBezTo>
                  <a:cubicBezTo>
                    <a:pt y="4534" x="11922"/>
                    <a:pt y="4561" x="11826"/>
                    <a:pt y="4561" x="11726"/>
                  </a:cubicBezTo>
                  <a:cubicBezTo>
                    <a:pt y="4561" x="11554"/>
                    <a:pt y="4456" x="11419"/>
                    <a:pt y="4244" x="11323"/>
                  </a:cubicBezTo>
                  <a:cubicBezTo>
                    <a:pt y="4032" x="11226"/>
                    <a:pt y="3724" x="11172"/>
                    <a:pt y="3320" x="11161"/>
                  </a:cubicBezTo>
                  <a:lnTo>
                    <a:pt y="3320" x="12356"/>
                  </a:lnTo>
                  <a:lnTo>
                    <a:pt y="3033" x="12356"/>
                  </a:lnTo>
                  <a:cubicBezTo>
                    <a:pt y="2501" x="12356"/>
                    <a:pt y="2080" x="12294"/>
                    <a:pt y="1770" x="12170"/>
                  </a:cubicBezTo>
                  <a:cubicBezTo>
                    <a:pt y="1461" x="12046"/>
                    <a:pt y="1306" x="11878"/>
                    <a:pt y="1306" x="11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y="1848575" x="145975"/>
              <a:ext cy="126525" cx="151275"/>
            </a:xfrm>
            <a:custGeom>
              <a:pathLst>
                <a:path w="6051" extrusionOk="0" h="5061">
                  <a:moveTo>
                    <a:pt y="1804" x="1864"/>
                  </a:moveTo>
                  <a:cubicBezTo>
                    <a:pt y="1804" x="1992"/>
                    <a:pt y="1900" x="2095"/>
                    <a:pt y="2092" x="2173"/>
                  </a:cubicBezTo>
                  <a:cubicBezTo>
                    <a:pt y="2283" x="2250"/>
                    <a:pt y="2540" x="2290"/>
                    <a:pt y="2861" x="2292"/>
                  </a:cubicBezTo>
                  <a:lnTo>
                    <a:pt y="2864" x="1366"/>
                  </a:lnTo>
                  <a:cubicBezTo>
                    <a:pt y="2528" x="1379"/>
                    <a:pt y="2267" x="1429"/>
                    <a:pt y="2082" x="1516"/>
                  </a:cubicBezTo>
                  <a:cubicBezTo>
                    <a:pt y="1897" x="1603"/>
                    <a:pt y="1804" x="1719"/>
                    <a:pt y="1804" x="1864"/>
                  </a:cubicBezTo>
                  <a:close/>
                  <a:moveTo>
                    <a:pt y="3171" x="3955"/>
                  </a:moveTo>
                  <a:lnTo>
                    <a:pt y="3301" x="3955"/>
                  </a:lnTo>
                  <a:cubicBezTo>
                    <a:pt y="3684" x="3955"/>
                    <a:pt y="3991" x="3912"/>
                    <a:pt y="4222" x="3825"/>
                  </a:cubicBezTo>
                  <a:cubicBezTo>
                    <a:pt y="4453" x="3737"/>
                    <a:pt y="4569" x="3622"/>
                    <a:pt y="4569" x="3478"/>
                  </a:cubicBezTo>
                  <a:cubicBezTo>
                    <a:pt y="4569" x="3373"/>
                    <a:pt y="4507" x="3291"/>
                    <a:pt y="4385" x="3230"/>
                  </a:cubicBezTo>
                  <a:cubicBezTo>
                    <a:pt y="4263" x="3169"/>
                    <a:pt y="4097" x="3139"/>
                    <a:pt y="3889" x="3139"/>
                  </a:cubicBezTo>
                  <a:cubicBezTo>
                    <a:pt y="3627" x="3139"/>
                    <a:pt y="3442" x="3180"/>
                    <a:pt y="3333" x="3260"/>
                  </a:cubicBezTo>
                  <a:cubicBezTo>
                    <a:pt y="3225" x="3341"/>
                    <a:pt y="3171" x="3487"/>
                    <a:pt y="3171" x="3697"/>
                  </a:cubicBezTo>
                  <a:close/>
                  <a:moveTo>
                    <a:pt y="1798" x="5347"/>
                  </a:moveTo>
                  <a:cubicBezTo>
                    <a:pt y="1798" x="5485"/>
                    <a:pt y="1921" x="5593"/>
                    <a:pt y="2167" x="5672"/>
                  </a:cubicBezTo>
                  <a:cubicBezTo>
                    <a:pt y="2412" x="5751"/>
                    <a:pt y="2751" x="5791"/>
                    <a:pt y="3183" x="5791"/>
                  </a:cubicBezTo>
                  <a:cubicBezTo>
                    <a:pt y="3615" x="5791"/>
                    <a:pt y="3954" x="5751"/>
                    <a:pt y="4200" x="5672"/>
                  </a:cubicBezTo>
                  <a:cubicBezTo>
                    <a:pt y="4446" x="5593"/>
                    <a:pt y="4569" x="5485"/>
                    <a:pt y="4569" x="5347"/>
                  </a:cubicBezTo>
                  <a:cubicBezTo>
                    <a:pt y="4569" x="5210"/>
                    <a:pt y="4446" x="5102"/>
                    <a:pt y="4200" x="5023"/>
                  </a:cubicBezTo>
                  <a:cubicBezTo>
                    <a:pt y="3954" x="4945"/>
                    <a:pt y="3615" x="4905"/>
                    <a:pt y="3183" x="4905"/>
                  </a:cubicBezTo>
                  <a:cubicBezTo>
                    <a:pt y="2751" x="4905"/>
                    <a:pt y="2412" x="4945"/>
                    <a:pt y="2167" x="5023"/>
                  </a:cubicBezTo>
                  <a:cubicBezTo>
                    <a:pt y="1921" x="5102"/>
                    <a:pt y="1798" x="5210"/>
                    <a:pt y="1798" x="5347"/>
                  </a:cubicBezTo>
                  <a:close/>
                  <a:moveTo>
                    <a:pt y="1306" x="794"/>
                  </a:moveTo>
                  <a:cubicBezTo>
                    <a:pt y="1306" x="668"/>
                    <a:pt y="1359" x="562"/>
                    <a:pt y="1464" x="475"/>
                  </a:cubicBezTo>
                  <a:cubicBezTo>
                    <a:pt y="1570" x="387"/>
                    <a:pt y="1731" x="316"/>
                    <a:pt y="1948" x="261"/>
                  </a:cubicBezTo>
                  <a:lnTo>
                    <a:pt y="1393" x="261"/>
                  </a:lnTo>
                  <a:lnTo>
                    <a:pt y="1393" x="0"/>
                  </a:lnTo>
                  <a:lnTo>
                    <a:pt y="4968" x="0"/>
                  </a:lnTo>
                  <a:lnTo>
                    <a:pt y="4968" x="261"/>
                  </a:lnTo>
                  <a:lnTo>
                    <a:pt y="3084" x="261"/>
                  </a:lnTo>
                  <a:cubicBezTo>
                    <a:pt y="2680" x="261"/>
                    <a:pt y="2370" x="301"/>
                    <a:pt y="2154" x="379"/>
                  </a:cubicBezTo>
                  <a:cubicBezTo>
                    <a:pt y="1938" x="458"/>
                    <a:pt y="1830" x="571"/>
                    <a:pt y="1830" x="717"/>
                  </a:cubicBezTo>
                  <a:cubicBezTo>
                    <a:pt y="1830" x="759"/>
                    <a:pt y="1839" x="797"/>
                    <a:pt y="1857" x="831"/>
                  </a:cubicBezTo>
                  <a:cubicBezTo>
                    <a:pt y="1875" x="865"/>
                    <a:pt y="1903" x="897"/>
                    <a:pt y="1942" x="926"/>
                  </a:cubicBezTo>
                  <a:lnTo>
                    <a:pt y="1338" x="925"/>
                  </a:lnTo>
                  <a:cubicBezTo>
                    <a:pt y="1328" x="899"/>
                    <a:pt y="1320" x="875"/>
                    <a:pt y="1314" x="853"/>
                  </a:cubicBezTo>
                  <a:cubicBezTo>
                    <a:pt y="1309" x="831"/>
                    <a:pt y="1306" x="812"/>
                    <a:pt y="1306" x="794"/>
                  </a:cubicBezTo>
                  <a:close/>
                  <a:moveTo>
                    <a:pt y="1306" x="1861"/>
                  </a:moveTo>
                  <a:cubicBezTo>
                    <a:pt y="1306" x="1624"/>
                    <a:pt y="1478" x="1436"/>
                    <a:pt y="1822" x="1296"/>
                  </a:cubicBezTo>
                  <a:cubicBezTo>
                    <a:pt y="2166" x="1156"/>
                    <a:pt y="2630" x="1086"/>
                    <a:pt y="3215" x="1086"/>
                  </a:cubicBezTo>
                  <a:cubicBezTo>
                    <a:pt y="3781" x="1086"/>
                    <a:pt y="4230" x="1160"/>
                    <a:pt y="4562" x="1307"/>
                  </a:cubicBezTo>
                  <a:cubicBezTo>
                    <a:pt y="4894" x="1454"/>
                    <a:pt y="5060" x="1654"/>
                    <a:pt y="5060" x="1906"/>
                  </a:cubicBezTo>
                  <a:cubicBezTo>
                    <a:pt y="5060" x="2007"/>
                    <a:pt y="5037" x="2106"/>
                    <a:pt y="4990" x="2204"/>
                  </a:cubicBezTo>
                  <a:cubicBezTo>
                    <a:pt y="4943" x="2302"/>
                    <a:pt y="4875" x="2398"/>
                    <a:pt y="4786" x="2491"/>
                  </a:cubicBezTo>
                  <a:lnTo>
                    <a:pt y="4230" x="2491"/>
                  </a:lnTo>
                  <a:cubicBezTo>
                    <a:pt y="4341" x="2399"/>
                    <a:pt y="4424" x="2306"/>
                    <a:pt y="4479" x="2212"/>
                  </a:cubicBezTo>
                  <a:cubicBezTo>
                    <a:pt y="4534" x="2118"/>
                    <a:pt y="4562" x="2022"/>
                    <a:pt y="4562" x="1922"/>
                  </a:cubicBezTo>
                  <a:cubicBezTo>
                    <a:pt y="4562" x="1750"/>
                    <a:pt y="4456" x="1615"/>
                    <a:pt y="4245" x="1519"/>
                  </a:cubicBezTo>
                  <a:cubicBezTo>
                    <a:pt y="4033" x="1422"/>
                    <a:pt y="3725" x="1369"/>
                    <a:pt y="3321" x="1357"/>
                  </a:cubicBezTo>
                  <a:lnTo>
                    <a:pt y="3321" x="2552"/>
                  </a:lnTo>
                  <a:lnTo>
                    <a:pt y="3033" x="2552"/>
                  </a:lnTo>
                  <a:cubicBezTo>
                    <a:pt y="2501" x="2552"/>
                    <a:pt y="2080" x="2490"/>
                    <a:pt y="1771" x="2366"/>
                  </a:cubicBezTo>
                  <a:cubicBezTo>
                    <a:pt y="1461" x="2242"/>
                    <a:pt y="1306" x="2074"/>
                    <a:pt y="1306" x="1861"/>
                  </a:cubicBezTo>
                  <a:close/>
                  <a:moveTo>
                    <a:pt y="1306" x="3533"/>
                  </a:moveTo>
                  <a:cubicBezTo>
                    <a:pt y="1306" x="3448"/>
                    <a:pt y="1327" x="3361"/>
                    <a:pt y="1369" x="3272"/>
                  </a:cubicBezTo>
                  <a:cubicBezTo>
                    <a:pt y="1410" x="3182"/>
                    <a:pt y="1472" x="3090"/>
                    <a:pt y="1555" x="2995"/>
                  </a:cubicBezTo>
                  <a:lnTo>
                    <a:pt y="2098" x="2995"/>
                  </a:lnTo>
                  <a:cubicBezTo>
                    <a:pt y="2000" x="3074"/>
                    <a:pt y="1927" x="3156"/>
                    <a:pt y="1878" x="3242"/>
                  </a:cubicBezTo>
                  <a:cubicBezTo>
                    <a:pt y="1829" x="3328"/>
                    <a:pt y="1804" x="3416"/>
                    <a:pt y="1804" x="3506"/>
                  </a:cubicBezTo>
                  <a:cubicBezTo>
                    <a:pt y="1804" x="3648"/>
                    <a:pt y="1878" x="3759"/>
                    <a:pt y="2026" x="3837"/>
                  </a:cubicBezTo>
                  <a:cubicBezTo>
                    <a:pt y="2174" x="3916"/>
                    <a:pt y="2383" x="3955"/>
                    <a:pt y="2653" x="3955"/>
                  </a:cubicBezTo>
                  <a:lnTo>
                    <a:pt y="2711" x="3955"/>
                  </a:lnTo>
                  <a:lnTo>
                    <a:pt y="2711" x="3591"/>
                  </a:lnTo>
                  <a:cubicBezTo>
                    <a:pt y="2711" x="3355"/>
                    <a:pt y="2813" x="3177"/>
                    <a:pt y="3017" x="3058"/>
                  </a:cubicBezTo>
                  <a:cubicBezTo>
                    <a:pt y="3222" x="2939"/>
                    <a:pt y="3525" x="2879"/>
                    <a:pt y="3927" x="2879"/>
                  </a:cubicBezTo>
                  <a:cubicBezTo>
                    <a:pt y="4272" x="2879"/>
                    <a:pt y="4547" x="2927"/>
                    <a:pt y="4752" x="3023"/>
                  </a:cubicBezTo>
                  <a:cubicBezTo>
                    <a:pt y="4957" x="3118"/>
                    <a:pt y="5060" x="3247"/>
                    <a:pt y="5060" x="3409"/>
                  </a:cubicBezTo>
                  <a:cubicBezTo>
                    <a:pt y="5060" x="3537"/>
                    <a:pt y="5008" x="3645"/>
                    <a:pt y="4905" x="3733"/>
                  </a:cubicBezTo>
                  <a:cubicBezTo>
                    <a:pt y="4802" x="3822"/>
                    <a:pt y="4642" x="3896"/>
                    <a:pt y="4425" x="3955"/>
                  </a:cubicBezTo>
                  <a:lnTo>
                    <a:pt y="4968" x="3955"/>
                  </a:lnTo>
                  <a:lnTo>
                    <a:pt y="4968" x="4215"/>
                  </a:lnTo>
                  <a:lnTo>
                    <a:pt y="2928" x="4215"/>
                  </a:lnTo>
                  <a:cubicBezTo>
                    <a:pt y="2383" x="4215"/>
                    <a:pt y="1977" x="4158"/>
                    <a:pt y="1709" x="4045"/>
                  </a:cubicBezTo>
                  <a:cubicBezTo>
                    <a:pt y="1441" x="3933"/>
                    <a:pt y="1306" x="3762"/>
                    <a:pt y="1306" x="3533"/>
                  </a:cubicBezTo>
                  <a:close/>
                  <a:moveTo>
                    <a:pt y="1" x="5791"/>
                  </a:moveTo>
                  <a:lnTo>
                    <a:pt y="1935" x="5791"/>
                  </a:lnTo>
                  <a:cubicBezTo>
                    <a:pt y="1722" x="5736"/>
                    <a:pt y="1564" x="5667"/>
                    <a:pt y="1461" x="5584"/>
                  </a:cubicBezTo>
                  <a:cubicBezTo>
                    <a:pt y="1358" x="5501"/>
                    <a:pt y="1306" x="5400"/>
                    <a:pt y="1306" x="5284"/>
                  </a:cubicBezTo>
                  <a:cubicBezTo>
                    <a:pt y="1306" x="5093"/>
                    <a:pt y="1479" x="4937"/>
                    <a:pt y="1824" x="4817"/>
                  </a:cubicBezTo>
                  <a:cubicBezTo>
                    <a:pt y="2168" x="4697"/>
                    <a:pt y="2622" x="4637"/>
                    <a:pt y="3183" x="4637"/>
                  </a:cubicBezTo>
                  <a:cubicBezTo>
                    <a:pt y="3745" x="4637"/>
                    <a:pt y="4198" x="4697"/>
                    <a:pt y="4543" x="4817"/>
                  </a:cubicBezTo>
                  <a:cubicBezTo>
                    <a:pt y="4888" x="4937"/>
                    <a:pt y="5060" x="5093"/>
                    <a:pt y="5060" x="5284"/>
                  </a:cubicBezTo>
                  <a:cubicBezTo>
                    <a:pt y="5060" x="5400"/>
                    <a:pt y="5008" x="5501"/>
                    <a:pt y="4905" x="5584"/>
                  </a:cubicBezTo>
                  <a:cubicBezTo>
                    <a:pt y="4802" x="5667"/>
                    <a:pt y="4644" x="5736"/>
                    <a:pt y="4431" x="5791"/>
                  </a:cubicBezTo>
                  <a:lnTo>
                    <a:pt y="4968" x="5791"/>
                  </a:lnTo>
                  <a:lnTo>
                    <a:pt y="4968" x="6050"/>
                  </a:lnTo>
                  <a:lnTo>
                    <a:pt y="1" x="60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y="2023675" x="71100"/>
              <a:ext cy="126500" cx="350300"/>
            </a:xfrm>
            <a:custGeom>
              <a:pathLst>
                <a:path w="14012" extrusionOk="0" h="5060">
                  <a:moveTo>
                    <a:pt y="1804" x="2316"/>
                  </a:moveTo>
                  <a:cubicBezTo>
                    <a:pt y="1804" x="2455"/>
                    <a:pt y="1928" x="2564"/>
                    <a:pt y="2176" x="2645"/>
                  </a:cubicBezTo>
                  <a:cubicBezTo>
                    <a:pt y="2424" x="2726"/>
                    <a:pt y="2760" x="2767"/>
                    <a:pt y="3183" x="2767"/>
                  </a:cubicBezTo>
                  <a:cubicBezTo>
                    <a:pt y="3609" x="2767"/>
                    <a:pt y="3945" x="2726"/>
                    <a:pt y="4192" x="2645"/>
                  </a:cubicBezTo>
                  <a:cubicBezTo>
                    <a:pt y="4439" x="2564"/>
                    <a:pt y="4562" x="2455"/>
                    <a:pt y="4562" x="2316"/>
                  </a:cubicBezTo>
                  <a:cubicBezTo>
                    <a:pt y="4562" x="2176"/>
                    <a:pt y="4439" x="2066"/>
                    <a:pt y="4193" x="1985"/>
                  </a:cubicBezTo>
                  <a:cubicBezTo>
                    <a:pt y="3948" x="1905"/>
                    <a:pt y="3611" x="1864"/>
                    <a:pt y="3183" x="1864"/>
                  </a:cubicBezTo>
                  <a:cubicBezTo>
                    <a:pt y="2755" x="1864"/>
                    <a:pt y="2419" x="1905"/>
                    <a:pt y="2173" x="1986"/>
                  </a:cubicBezTo>
                  <a:cubicBezTo>
                    <a:pt y="1927" x="2067"/>
                    <a:pt y="1804" x="2177"/>
                    <a:pt y="1804" x="2316"/>
                  </a:cubicBezTo>
                  <a:close/>
                  <a:moveTo>
                    <a:pt y="3170" x="10084"/>
                  </a:moveTo>
                  <a:lnTo>
                    <a:pt y="3301" x="10084"/>
                  </a:lnTo>
                  <a:cubicBezTo>
                    <a:pt y="3684" x="10084"/>
                    <a:pt y="3991" x="10040"/>
                    <a:pt y="4222" x="9953"/>
                  </a:cubicBezTo>
                  <a:cubicBezTo>
                    <a:pt y="4453" x="9866"/>
                    <a:pt y="4568" x="9750"/>
                    <a:pt y="4568" x="9606"/>
                  </a:cubicBezTo>
                  <a:cubicBezTo>
                    <a:pt y="4568" x="9502"/>
                    <a:pt y="4507" x="9419"/>
                    <a:pt y="4385" x="9359"/>
                  </a:cubicBezTo>
                  <a:cubicBezTo>
                    <a:pt y="4263" x="9298"/>
                    <a:pt y="4097" x="9267"/>
                    <a:pt y="3889" x="9267"/>
                  </a:cubicBezTo>
                  <a:cubicBezTo>
                    <a:pt y="3627" x="9267"/>
                    <a:pt y="3442" x="9308"/>
                    <a:pt y="3333" x="9389"/>
                  </a:cubicBezTo>
                  <a:cubicBezTo>
                    <a:pt y="3225" x="9470"/>
                    <a:pt y="3170" x="9615"/>
                    <a:pt y="3170" x="9825"/>
                  </a:cubicBezTo>
                  <a:close/>
                  <a:moveTo>
                    <a:pt y="1798" x="13309"/>
                  </a:moveTo>
                  <a:cubicBezTo>
                    <a:pt y="1798" x="13446"/>
                    <a:pt y="1921" x="13554"/>
                    <a:pt y="2167" x="13633"/>
                  </a:cubicBezTo>
                  <a:cubicBezTo>
                    <a:pt y="2412" x="13713"/>
                    <a:pt y="2751" x="13752"/>
                    <a:pt y="3183" x="13752"/>
                  </a:cubicBezTo>
                  <a:cubicBezTo>
                    <a:pt y="3615" x="13752"/>
                    <a:pt y="3954" x="13713"/>
                    <a:pt y="4200" x="13633"/>
                  </a:cubicBezTo>
                  <a:cubicBezTo>
                    <a:pt y="4446" x="13554"/>
                    <a:pt y="4568" x="13446"/>
                    <a:pt y="4568" x="13309"/>
                  </a:cubicBezTo>
                  <a:cubicBezTo>
                    <a:pt y="4568" x="13171"/>
                    <a:pt y="4446" x="13063"/>
                    <a:pt y="4200" x="12985"/>
                  </a:cubicBezTo>
                  <a:cubicBezTo>
                    <a:pt y="3954" x="12906"/>
                    <a:pt y="3615" x="12867"/>
                    <a:pt y="3183" x="12867"/>
                  </a:cubicBezTo>
                  <a:cubicBezTo>
                    <a:pt y="2751" x="12867"/>
                    <a:pt y="2412" x="12906"/>
                    <a:pt y="2167" x="12985"/>
                  </a:cubicBezTo>
                  <a:cubicBezTo>
                    <a:pt y="1921" x="13063"/>
                    <a:pt y="1798" x="13171"/>
                    <a:pt y="1798" x="13309"/>
                  </a:cubicBezTo>
                  <a:close/>
                  <a:moveTo>
                    <a:pt y="1306" x="4232"/>
                  </a:moveTo>
                  <a:cubicBezTo>
                    <a:pt y="1306" x="4118"/>
                    <a:pt y="1358" x="4020"/>
                    <a:pt y="1463" x="3937"/>
                  </a:cubicBezTo>
                  <a:cubicBezTo>
                    <a:pt y="1567" x="3854"/>
                    <a:pt y="1729" x="3783"/>
                    <a:pt y="1948" x="3724"/>
                  </a:cubicBezTo>
                  <a:lnTo>
                    <a:pt y="1393" x="3724"/>
                  </a:lnTo>
                  <a:lnTo>
                    <a:pt y="1393" x="3463"/>
                  </a:lnTo>
                  <a:lnTo>
                    <a:pt y="4967" x="3463"/>
                  </a:lnTo>
                  <a:lnTo>
                    <a:pt y="4967" x="3724"/>
                  </a:lnTo>
                  <a:lnTo>
                    <a:pt y="2947" x="3724"/>
                  </a:lnTo>
                  <a:cubicBezTo>
                    <a:pt y="2600" x="3724"/>
                    <a:pt y="2325" x="3763"/>
                    <a:pt y="2122" x="3841"/>
                  </a:cubicBezTo>
                  <a:cubicBezTo>
                    <a:pt y="1919" x="3919"/>
                    <a:pt y="1817" x="4025"/>
                    <a:pt y="1817" x="4157"/>
                  </a:cubicBezTo>
                  <a:cubicBezTo>
                    <a:pt y="1817" x="4269"/>
                    <a:pt y="1899" x="4352"/>
                    <a:pt y="2064" x="4406"/>
                  </a:cubicBezTo>
                  <a:cubicBezTo>
                    <a:pt y="2229" x="4459"/>
                    <a:pt y="2484" x="4486"/>
                    <a:pt y="2829" x="4486"/>
                  </a:cubicBezTo>
                  <a:lnTo>
                    <a:pt y="4967" x="4486"/>
                  </a:lnTo>
                  <a:lnTo>
                    <a:pt y="4967" x="4747"/>
                  </a:lnTo>
                  <a:lnTo>
                    <a:pt y="2947" x="4747"/>
                  </a:lnTo>
                  <a:cubicBezTo>
                    <a:pt y="2598" x="4747"/>
                    <a:pt y="2322" x="4787"/>
                    <a:pt y="2120" x="4865"/>
                  </a:cubicBezTo>
                  <a:cubicBezTo>
                    <a:pt y="1918" x="4943"/>
                    <a:pt y="1817" x="5049"/>
                    <a:pt y="1817" x="5184"/>
                  </a:cubicBezTo>
                  <a:cubicBezTo>
                    <a:pt y="1817" x="5294"/>
                    <a:pt y="1900" x="5376"/>
                    <a:pt y="2066" x="5429"/>
                  </a:cubicBezTo>
                  <a:cubicBezTo>
                    <a:pt y="2232" x="5483"/>
                    <a:pt y="2486" x="5510"/>
                    <a:pt y="2829" x="5510"/>
                  </a:cubicBezTo>
                  <a:lnTo>
                    <a:pt y="4967" x="5510"/>
                  </a:lnTo>
                  <a:lnTo>
                    <a:pt y="4967" x="5771"/>
                  </a:lnTo>
                  <a:lnTo>
                    <a:pt y="2810" x="5771"/>
                  </a:lnTo>
                  <a:cubicBezTo>
                    <a:pt y="2329" x="5771"/>
                    <a:pt y="1958" x="5726"/>
                    <a:pt y="1697" x="5637"/>
                  </a:cubicBezTo>
                  <a:cubicBezTo>
                    <a:pt y="1437" x="5548"/>
                    <a:pt y="1306" x="5420"/>
                    <a:pt y="1306" x="5256"/>
                  </a:cubicBezTo>
                  <a:cubicBezTo>
                    <a:pt y="1306" x="5133"/>
                    <a:pt y="1369" x="5027"/>
                    <a:pt y="1495" x="4937"/>
                  </a:cubicBezTo>
                  <a:cubicBezTo>
                    <a:pt y="1620" x="4846"/>
                    <a:pt y="1815" x="4769"/>
                    <a:pt y="2079" x="4704"/>
                  </a:cubicBezTo>
                  <a:cubicBezTo>
                    <a:pt y="1828" x="4665"/>
                    <a:pt y="1636" x="4606"/>
                    <a:pt y="1504" x="4525"/>
                  </a:cubicBezTo>
                  <a:cubicBezTo>
                    <a:pt y="1372" x="4445"/>
                    <a:pt y="1306" x="4347"/>
                    <a:pt y="1306" x="4232"/>
                  </a:cubicBezTo>
                  <a:close/>
                  <a:moveTo>
                    <a:pt y="1306" x="7049"/>
                  </a:moveTo>
                  <a:cubicBezTo>
                    <a:pt y="1306" x="6935"/>
                    <a:pt y="1358" x="6837"/>
                    <a:pt y="1463" x="6754"/>
                  </a:cubicBezTo>
                  <a:cubicBezTo>
                    <a:pt y="1567" x="6671"/>
                    <a:pt y="1729" x="6600"/>
                    <a:pt y="1948" x="6541"/>
                  </a:cubicBezTo>
                  <a:lnTo>
                    <a:pt y="1393" x="6541"/>
                  </a:lnTo>
                  <a:lnTo>
                    <a:pt y="1393" x="6280"/>
                  </a:lnTo>
                  <a:lnTo>
                    <a:pt y="4967" x="6280"/>
                  </a:lnTo>
                  <a:lnTo>
                    <a:pt y="4967" x="6541"/>
                  </a:lnTo>
                  <a:lnTo>
                    <a:pt y="2947" x="6541"/>
                  </a:lnTo>
                  <a:cubicBezTo>
                    <a:pt y="2600" x="6541"/>
                    <a:pt y="2325" x="6580"/>
                    <a:pt y="2122" x="6658"/>
                  </a:cubicBezTo>
                  <a:cubicBezTo>
                    <a:pt y="1919" x="6736"/>
                    <a:pt y="1817" x="6842"/>
                    <a:pt y="1817" x="6974"/>
                  </a:cubicBezTo>
                  <a:cubicBezTo>
                    <a:pt y="1817" x="7086"/>
                    <a:pt y="1899" x="7169"/>
                    <a:pt y="2064" x="7223"/>
                  </a:cubicBezTo>
                  <a:cubicBezTo>
                    <a:pt y="2229" x="7276"/>
                    <a:pt y="2484" x="7303"/>
                    <a:pt y="2829" x="7303"/>
                  </a:cubicBezTo>
                  <a:lnTo>
                    <a:pt y="4967" x="7303"/>
                  </a:lnTo>
                  <a:lnTo>
                    <a:pt y="4967" x="7564"/>
                  </a:lnTo>
                  <a:lnTo>
                    <a:pt y="2947" x="7564"/>
                  </a:lnTo>
                  <a:cubicBezTo>
                    <a:pt y="2598" x="7564"/>
                    <a:pt y="2322" x="7604"/>
                    <a:pt y="2120" x="7682"/>
                  </a:cubicBezTo>
                  <a:cubicBezTo>
                    <a:pt y="1918" x="7760"/>
                    <a:pt y="1817" x="7866"/>
                    <a:pt y="1817" x="8001"/>
                  </a:cubicBezTo>
                  <a:cubicBezTo>
                    <a:pt y="1817" x="8111"/>
                    <a:pt y="1900" x="8193"/>
                    <a:pt y="2066" x="8246"/>
                  </a:cubicBezTo>
                  <a:cubicBezTo>
                    <a:pt y="2232" x="8300"/>
                    <a:pt y="2486" x="8327"/>
                    <a:pt y="2829" x="8327"/>
                  </a:cubicBezTo>
                  <a:lnTo>
                    <a:pt y="4967" x="8327"/>
                  </a:lnTo>
                  <a:lnTo>
                    <a:pt y="4967" x="8588"/>
                  </a:lnTo>
                  <a:lnTo>
                    <a:pt y="2810" x="8588"/>
                  </a:lnTo>
                  <a:cubicBezTo>
                    <a:pt y="2329" x="8588"/>
                    <a:pt y="1958" x="8543"/>
                    <a:pt y="1697" x="8454"/>
                  </a:cubicBezTo>
                  <a:cubicBezTo>
                    <a:pt y="1437" x="8365"/>
                    <a:pt y="1306" x="8237"/>
                    <a:pt y="1306" x="8073"/>
                  </a:cubicBezTo>
                  <a:cubicBezTo>
                    <a:pt y="1306" x="7950"/>
                    <a:pt y="1369" x="7844"/>
                    <a:pt y="1495" x="7754"/>
                  </a:cubicBezTo>
                  <a:cubicBezTo>
                    <a:pt y="1620" x="7663"/>
                    <a:pt y="1815" x="7586"/>
                    <a:pt y="2079" x="7521"/>
                  </a:cubicBezTo>
                  <a:cubicBezTo>
                    <a:pt y="1828" x="7482"/>
                    <a:pt y="1636" x="7423"/>
                    <a:pt y="1504" x="7342"/>
                  </a:cubicBezTo>
                  <a:cubicBezTo>
                    <a:pt y="1372" x="7262"/>
                    <a:pt y="1306" x="7164"/>
                    <a:pt y="1306" x="7049"/>
                  </a:cubicBezTo>
                  <a:close/>
                  <a:moveTo>
                    <a:pt y="1306" x="11641"/>
                  </a:moveTo>
                  <a:cubicBezTo>
                    <a:pt y="1306" x="11531"/>
                    <a:pt y="1360" x="11434"/>
                    <a:pt y="1466" x="11349"/>
                  </a:cubicBezTo>
                  <a:cubicBezTo>
                    <a:pt y="1572" x="11265"/>
                    <a:pt y="1733" x="11192"/>
                    <a:pt y="1948" x="11130"/>
                  </a:cubicBezTo>
                  <a:lnTo>
                    <a:pt y="1393" x="11130"/>
                  </a:lnTo>
                  <a:lnTo>
                    <a:pt y="1393" x="10869"/>
                  </a:lnTo>
                  <a:lnTo>
                    <a:pt y="4967" x="10869"/>
                  </a:lnTo>
                  <a:lnTo>
                    <a:pt y="4967" x="11130"/>
                  </a:lnTo>
                  <a:lnTo>
                    <a:pt y="2947" x="11130"/>
                  </a:lnTo>
                  <a:cubicBezTo>
                    <a:pt y="2598" x="11130"/>
                    <a:pt y="2322" x="11170"/>
                    <a:pt y="2120" x="11251"/>
                  </a:cubicBezTo>
                  <a:cubicBezTo>
                    <a:pt y="1918" x="11332"/>
                    <a:pt y="1817" x="11443"/>
                    <a:pt y="1817" x="11583"/>
                  </a:cubicBezTo>
                  <a:cubicBezTo>
                    <a:pt y="1817" x="11700"/>
                    <a:pt y="1901" x="11787"/>
                    <a:pt y="2069" x="11846"/>
                  </a:cubicBezTo>
                  <a:cubicBezTo>
                    <a:pt y="2237" x="11904"/>
                    <a:pt y="2491" x="11933"/>
                    <a:pt y="2829" x="11933"/>
                  </a:cubicBezTo>
                  <a:lnTo>
                    <a:pt y="4967" x="11933"/>
                  </a:lnTo>
                  <a:lnTo>
                    <a:pt y="4967" x="12193"/>
                  </a:lnTo>
                  <a:lnTo>
                    <a:pt y="2810" x="12193"/>
                  </a:lnTo>
                  <a:cubicBezTo>
                    <a:pt y="2316" x="12193"/>
                    <a:pt y="1942" x="12146"/>
                    <a:pt y="1688" x="12053"/>
                  </a:cubicBezTo>
                  <a:cubicBezTo>
                    <a:pt y="1433" x="11960"/>
                    <a:pt y="1306" x="11823"/>
                    <a:pt y="1306" x="11641"/>
                  </a:cubicBezTo>
                  <a:close/>
                  <a:moveTo>
                    <a:pt y="1306" x="795"/>
                  </a:moveTo>
                  <a:cubicBezTo>
                    <a:pt y="1306" x="549"/>
                    <a:pt y="1473" x="355"/>
                    <a:pt y="1807" x="213"/>
                  </a:cubicBezTo>
                  <a:cubicBezTo>
                    <a:pt y="2142" x="71"/>
                    <a:pt y="2600" x="1"/>
                    <a:pt y="3183" x="1"/>
                  </a:cubicBezTo>
                  <a:cubicBezTo>
                    <a:pt y="3758" x="1"/>
                    <a:pt y="4214" x="71"/>
                    <a:pt y="4552" x="211"/>
                  </a:cubicBezTo>
                  <a:cubicBezTo>
                    <a:pt y="4891" x="351"/>
                    <a:pt y="5060" x="540"/>
                    <a:pt y="5060" x="779"/>
                  </a:cubicBezTo>
                  <a:cubicBezTo>
                    <a:pt y="5060" x="866"/>
                    <a:pt y="5041" x="949"/>
                    <a:pt y="5003" x="1026"/>
                  </a:cubicBezTo>
                  <a:cubicBezTo>
                    <a:pt y="4964" x="1104"/>
                    <a:pt y="4907" x="1179"/>
                    <a:pt y="4830" x="1252"/>
                  </a:cubicBezTo>
                  <a:lnTo>
                    <a:pt y="4288" x="1252"/>
                  </a:lnTo>
                  <a:cubicBezTo>
                    <a:pt y="4379" x="1178"/>
                    <a:pt y="4448" x="1104"/>
                    <a:pt y="4493" x="1031"/>
                  </a:cubicBezTo>
                  <a:cubicBezTo>
                    <a:pt y="4539" x="957"/>
                    <a:pt y="4562" x="882"/>
                    <a:pt y="4562" x="807"/>
                  </a:cubicBezTo>
                  <a:cubicBezTo>
                    <a:pt y="4562" x="638"/>
                    <a:pt y="4441" x="507"/>
                    <a:pt y="4200" x="414"/>
                  </a:cubicBezTo>
                  <a:cubicBezTo>
                    <a:pt y="3958" x="321"/>
                    <a:pt y="3619" x="274"/>
                    <a:pt y="3183" x="274"/>
                  </a:cubicBezTo>
                  <a:cubicBezTo>
                    <a:pt y="2747" x="274"/>
                    <a:pt y="2408" x="321"/>
                    <a:pt y="2167" x="414"/>
                  </a:cubicBezTo>
                  <a:cubicBezTo>
                    <a:pt y="1925" x="507"/>
                    <a:pt y="1804" x="638"/>
                    <a:pt y="1804" x="807"/>
                  </a:cubicBezTo>
                  <a:cubicBezTo>
                    <a:pt y="1804" x="882"/>
                    <a:pt y="1827" x="957"/>
                    <a:pt y="1873" x="1031"/>
                  </a:cubicBezTo>
                  <a:cubicBezTo>
                    <a:pt y="1919" x="1104"/>
                    <a:pt y="1987" x="1178"/>
                    <a:pt y="2079" x="1252"/>
                  </a:cubicBezTo>
                  <a:lnTo>
                    <a:pt y="1530" x="1252"/>
                  </a:lnTo>
                  <a:cubicBezTo>
                    <a:pt y="1455" x="1180"/>
                    <a:pt y="1399" x="1106"/>
                    <a:pt y="1362" x="1030"/>
                  </a:cubicBezTo>
                  <a:cubicBezTo>
                    <a:pt y="1325" x="954"/>
                    <a:pt y="1306" x="875"/>
                    <a:pt y="1306" x="795"/>
                  </a:cubicBezTo>
                  <a:close/>
                  <a:moveTo>
                    <a:pt y="1306" x="2316"/>
                  </a:moveTo>
                  <a:cubicBezTo>
                    <a:pt y="1306" x="2089"/>
                    <a:pt y="1472" x="1912"/>
                    <a:pt y="1804" x="1783"/>
                  </a:cubicBezTo>
                  <a:cubicBezTo>
                    <a:pt y="2136" x="1655"/>
                    <a:pt y="2596" x="1591"/>
                    <a:pt y="3183" x="1591"/>
                  </a:cubicBezTo>
                  <a:cubicBezTo>
                    <a:pt y="3768" x="1591"/>
                    <a:pt y="4227" x="1655"/>
                    <a:pt y="4560" x="1783"/>
                  </a:cubicBezTo>
                  <a:cubicBezTo>
                    <a:pt y="4893" x="1912"/>
                    <a:pt y="5060" x="2089"/>
                    <a:pt y="5060" x="2316"/>
                  </a:cubicBezTo>
                  <a:cubicBezTo>
                    <a:pt y="5060" x="2542"/>
                    <a:pt y="4893" x="2720"/>
                    <a:pt y="4560" x="2849"/>
                  </a:cubicBezTo>
                  <a:cubicBezTo>
                    <a:pt y="4227" x="2978"/>
                    <a:pt y="3768" x="3042"/>
                    <a:pt y="3183" x="3042"/>
                  </a:cubicBezTo>
                  <a:cubicBezTo>
                    <a:pt y="2596" x="3042"/>
                    <a:pt y="2136" x="2978"/>
                    <a:pt y="1804" x="2849"/>
                  </a:cubicBezTo>
                  <a:cubicBezTo>
                    <a:pt y="1472" x="2720"/>
                    <a:pt y="1306" x="2542"/>
                    <a:pt y="1306" x="2316"/>
                  </a:cubicBezTo>
                  <a:close/>
                  <a:moveTo>
                    <a:pt y="1306" x="9661"/>
                  </a:moveTo>
                  <a:cubicBezTo>
                    <a:pt y="1306" x="9577"/>
                    <a:pt y="1327" x="9490"/>
                    <a:pt y="1369" x="9400"/>
                  </a:cubicBezTo>
                  <a:cubicBezTo>
                    <a:pt y="1410" x="9311"/>
                    <a:pt y="1472" x="9219"/>
                    <a:pt y="1555" x="9123"/>
                  </a:cubicBezTo>
                  <a:lnTo>
                    <a:pt y="2098" x="9123"/>
                  </a:lnTo>
                  <a:cubicBezTo>
                    <a:pt y="2000" x="9203"/>
                    <a:pt y="1927" x="9285"/>
                    <a:pt y="1878" x="9371"/>
                  </a:cubicBezTo>
                  <a:cubicBezTo>
                    <a:pt y="1829" x="9456"/>
                    <a:pt y="1804" x="9544"/>
                    <a:pt y="1804" x="9635"/>
                  </a:cubicBezTo>
                  <a:cubicBezTo>
                    <a:pt y="1804" x="9777"/>
                    <a:pt y="1878" x="9887"/>
                    <a:pt y="2026" x="9966"/>
                  </a:cubicBezTo>
                  <a:cubicBezTo>
                    <a:pt y="2174" x="10044"/>
                    <a:pt y="2383" x="10084"/>
                    <a:pt y="2653" x="10084"/>
                  </a:cubicBezTo>
                  <a:lnTo>
                    <a:pt y="2711" x="10084"/>
                  </a:lnTo>
                  <a:lnTo>
                    <a:pt y="2711" x="9719"/>
                  </a:lnTo>
                  <a:cubicBezTo>
                    <a:pt y="2711" x="9483"/>
                    <a:pt y="2813" x="9305"/>
                    <a:pt y="3017" x="9186"/>
                  </a:cubicBezTo>
                  <a:cubicBezTo>
                    <a:pt y="3221" x="9067"/>
                    <a:pt y="3525" x="9008"/>
                    <a:pt y="3927" x="9008"/>
                  </a:cubicBezTo>
                  <a:cubicBezTo>
                    <a:pt y="4272" x="9008"/>
                    <a:pt y="4547" x="9055"/>
                    <a:pt y="4752" x="9151"/>
                  </a:cubicBezTo>
                  <a:cubicBezTo>
                    <a:pt y="4957" x="9247"/>
                    <a:pt y="5060" x="9375"/>
                    <a:pt y="5060" x="9537"/>
                  </a:cubicBezTo>
                  <a:cubicBezTo>
                    <a:pt y="5060" x="9665"/>
                    <a:pt y="5008" x="9773"/>
                    <a:pt y="4905" x="9862"/>
                  </a:cubicBezTo>
                  <a:cubicBezTo>
                    <a:pt y="4802" x="9950"/>
                    <a:pt y="4642" x="10024"/>
                    <a:pt y="4425" x="10084"/>
                  </a:cubicBezTo>
                  <a:lnTo>
                    <a:pt y="4967" x="10084"/>
                  </a:lnTo>
                  <a:lnTo>
                    <a:pt y="4967" x="10343"/>
                  </a:lnTo>
                  <a:lnTo>
                    <a:pt y="2928" x="10343"/>
                  </a:lnTo>
                  <a:cubicBezTo>
                    <a:pt y="2383" x="10343"/>
                    <a:pt y="1977" x="10287"/>
                    <a:pt y="1709" x="10174"/>
                  </a:cubicBezTo>
                  <a:cubicBezTo>
                    <a:pt y="1440" x="10061"/>
                    <a:pt y="1306" x="9890"/>
                    <a:pt y="1306" x="9661"/>
                  </a:cubicBezTo>
                  <a:close/>
                  <a:moveTo>
                    <a:pt y="1" x="13752"/>
                  </a:moveTo>
                  <a:lnTo>
                    <a:pt y="1935" x="13752"/>
                  </a:lnTo>
                  <a:cubicBezTo>
                    <a:pt y="1722" x="13697"/>
                    <a:pt y="1564" x="13629"/>
                    <a:pt y="1461" x="13545"/>
                  </a:cubicBezTo>
                  <a:cubicBezTo>
                    <a:pt y="1358" x="13462"/>
                    <a:pt y="1306" x="13362"/>
                    <a:pt y="1306" x="13245"/>
                  </a:cubicBezTo>
                  <a:cubicBezTo>
                    <a:pt y="1306" x="13054"/>
                    <a:pt y="1479" x="12899"/>
                    <a:pt y="1823" x="12779"/>
                  </a:cubicBezTo>
                  <a:cubicBezTo>
                    <a:pt y="2168" x="12659"/>
                    <a:pt y="2621" x="12599"/>
                    <a:pt y="3183" x="12599"/>
                  </a:cubicBezTo>
                  <a:cubicBezTo>
                    <a:pt y="3745" x="12599"/>
                    <a:pt y="4198" x="12659"/>
                    <a:pt y="4543" x="12779"/>
                  </a:cubicBezTo>
                  <a:cubicBezTo>
                    <a:pt y="4888" x="12899"/>
                    <a:pt y="5060" x="13054"/>
                    <a:pt y="5060" x="13245"/>
                  </a:cubicBezTo>
                  <a:cubicBezTo>
                    <a:pt y="5060" x="13362"/>
                    <a:pt y="5008" x="13462"/>
                    <a:pt y="4905" x="13545"/>
                  </a:cubicBezTo>
                  <a:cubicBezTo>
                    <a:pt y="4802" x="13629"/>
                    <a:pt y="4644" x="13697"/>
                    <a:pt y="4431" x="13752"/>
                  </a:cubicBezTo>
                  <a:lnTo>
                    <a:pt y="4967" x="13752"/>
                  </a:lnTo>
                  <a:lnTo>
                    <a:pt y="4967" x="14012"/>
                  </a:lnTo>
                  <a:lnTo>
                    <a:pt y="1" x="14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y="1860250" x="595950"/>
              <a:ext cy="126500" cx="284250"/>
            </a:xfrm>
            <a:custGeom>
              <a:pathLst>
                <a:path w="11370" extrusionOk="0" h="5060">
                  <a:moveTo>
                    <a:pt y="1" x="4473"/>
                  </a:moveTo>
                  <a:lnTo>
                    <a:pt y="745" x="4473"/>
                  </a:lnTo>
                  <a:lnTo>
                    <a:pt y="745" x="4732"/>
                  </a:lnTo>
                  <a:lnTo>
                    <a:pt y="1" x="4732"/>
                  </a:lnTo>
                  <a:close/>
                  <a:moveTo>
                    <a:pt y="1804" x="10682"/>
                  </a:moveTo>
                  <a:cubicBezTo>
                    <a:pt y="1804" x="10810"/>
                    <a:pt y="1900" x="10912"/>
                    <a:pt y="2092" x="10990"/>
                  </a:cubicBezTo>
                  <a:cubicBezTo>
                    <a:pt y="2283" x="11068"/>
                    <a:pt y="2540" x="11108"/>
                    <a:pt y="2861" x="11109"/>
                  </a:cubicBezTo>
                  <a:lnTo>
                    <a:pt y="2864" x="10183"/>
                  </a:lnTo>
                  <a:cubicBezTo>
                    <a:pt y="2528" x="10196"/>
                    <a:pt y="2267" x="10247"/>
                    <a:pt y="2082" x="10334"/>
                  </a:cubicBezTo>
                  <a:cubicBezTo>
                    <a:pt y="1897" x="10421"/>
                    <a:pt y="1804" x="10537"/>
                    <a:pt y="1804" x="10682"/>
                  </a:cubicBezTo>
                  <a:close/>
                  <a:moveTo>
                    <a:pt y="3170" x="2875"/>
                  </a:moveTo>
                  <a:lnTo>
                    <a:pt y="3301" x="2875"/>
                  </a:lnTo>
                  <a:cubicBezTo>
                    <a:pt y="3684" x="2875"/>
                    <a:pt y="3991" x="2831"/>
                    <a:pt y="4222" x="2744"/>
                  </a:cubicBezTo>
                  <a:cubicBezTo>
                    <a:pt y="4453" x="2657"/>
                    <a:pt y="4568" x="2541"/>
                    <a:pt y="4568" x="2397"/>
                  </a:cubicBezTo>
                  <a:cubicBezTo>
                    <a:pt y="4568" x="2293"/>
                    <a:pt y="4507" x="2210"/>
                    <a:pt y="4385" x="2150"/>
                  </a:cubicBezTo>
                  <a:cubicBezTo>
                    <a:pt y="4263" x="2089"/>
                    <a:pt y="4097" x="2059"/>
                    <a:pt y="3889" x="2059"/>
                  </a:cubicBezTo>
                  <a:cubicBezTo>
                    <a:pt y="3627" x="2059"/>
                    <a:pt y="3442" x="2099"/>
                    <a:pt y="3333" x="2180"/>
                  </a:cubicBezTo>
                  <a:cubicBezTo>
                    <a:pt y="3225" x="2261"/>
                    <a:pt y="3170" x="2406"/>
                    <a:pt y="3170" x="2616"/>
                  </a:cubicBezTo>
                  <a:close/>
                  <a:moveTo>
                    <a:pt y="1798" x="5873"/>
                  </a:moveTo>
                  <a:cubicBezTo>
                    <a:pt y="1798" x="6010"/>
                    <a:pt y="1921" x="6119"/>
                    <a:pt y="2167" x="6198"/>
                  </a:cubicBezTo>
                  <a:cubicBezTo>
                    <a:pt y="2412" x="6277"/>
                    <a:pt y="2751" x="6316"/>
                    <a:pt y="3183" x="6316"/>
                  </a:cubicBezTo>
                  <a:cubicBezTo>
                    <a:pt y="3615" x="6316"/>
                    <a:pt y="3954" x="6277"/>
                    <a:pt y="4200" x="6198"/>
                  </a:cubicBezTo>
                  <a:cubicBezTo>
                    <a:pt y="4446" x="6119"/>
                    <a:pt y="4568" x="6010"/>
                    <a:pt y="4568" x="5873"/>
                  </a:cubicBezTo>
                  <a:cubicBezTo>
                    <a:pt y="4568" x="5735"/>
                    <a:pt y="4446" x="5627"/>
                    <a:pt y="4200" x="5549"/>
                  </a:cubicBezTo>
                  <a:cubicBezTo>
                    <a:pt y="3954" x="5470"/>
                    <a:pt y="3615" x="5431"/>
                    <a:pt y="3183" x="5431"/>
                  </a:cubicBezTo>
                  <a:cubicBezTo>
                    <a:pt y="2751" x="5431"/>
                    <a:pt y="2412" x="5470"/>
                    <a:pt y="2167" x="5549"/>
                  </a:cubicBezTo>
                  <a:cubicBezTo>
                    <a:pt y="1921" x="5627"/>
                    <a:pt y="1798" x="5735"/>
                    <a:pt y="1798" x="5873"/>
                  </a:cubicBezTo>
                  <a:close/>
                  <a:moveTo>
                    <a:pt y="3170" x="8088"/>
                  </a:moveTo>
                  <a:lnTo>
                    <a:pt y="3301" x="8088"/>
                  </a:lnTo>
                  <a:cubicBezTo>
                    <a:pt y="3684" x="8088"/>
                    <a:pt y="3991" x="8044"/>
                    <a:pt y="4222" x="7957"/>
                  </a:cubicBezTo>
                  <a:cubicBezTo>
                    <a:pt y="4453" x="7870"/>
                    <a:pt y="4568" x="7754"/>
                    <a:pt y="4568" x="7610"/>
                  </a:cubicBezTo>
                  <a:cubicBezTo>
                    <a:pt y="4568" x="7506"/>
                    <a:pt y="4507" x="7423"/>
                    <a:pt y="4385" x="7363"/>
                  </a:cubicBezTo>
                  <a:cubicBezTo>
                    <a:pt y="4263" x="7302"/>
                    <a:pt y="4097" x="7272"/>
                    <a:pt y="3889" x="7272"/>
                  </a:cubicBezTo>
                  <a:cubicBezTo>
                    <a:pt y="3627" x="7272"/>
                    <a:pt y="3442" x="7312"/>
                    <a:pt y="3333" x="7393"/>
                  </a:cubicBezTo>
                  <a:cubicBezTo>
                    <a:pt y="3225" x="7474"/>
                    <a:pt y="3170" x="7619"/>
                    <a:pt y="3170" x="7829"/>
                  </a:cubicBezTo>
                  <a:close/>
                  <a:moveTo>
                    <a:pt y="1393" x="0"/>
                  </a:moveTo>
                  <a:lnTo>
                    <a:pt y="4967" x="593"/>
                  </a:lnTo>
                  <a:lnTo>
                    <a:pt y="4967" x="946"/>
                  </a:lnTo>
                  <a:lnTo>
                    <a:pt y="1393" x="1539"/>
                  </a:lnTo>
                  <a:lnTo>
                    <a:pt y="1393" x="1264"/>
                  </a:lnTo>
                  <a:lnTo>
                    <a:pt y="4393" x="770"/>
                  </a:lnTo>
                  <a:lnTo>
                    <a:pt y="1393" x="276"/>
                  </a:lnTo>
                  <a:close/>
                  <a:moveTo>
                    <a:pt y="1" x="3670"/>
                  </a:moveTo>
                  <a:lnTo>
                    <a:pt y="4967" x="3670"/>
                  </a:lnTo>
                  <a:lnTo>
                    <a:pt y="4967" x="3929"/>
                  </a:lnTo>
                  <a:lnTo>
                    <a:pt y="1" x="3929"/>
                  </a:lnTo>
                  <a:close/>
                  <a:moveTo>
                    <a:pt y="1393" x="4473"/>
                  </a:moveTo>
                  <a:lnTo>
                    <a:pt y="4967" x="4473"/>
                  </a:lnTo>
                  <a:lnTo>
                    <a:pt y="4967" x="4732"/>
                  </a:lnTo>
                  <a:lnTo>
                    <a:pt y="1393" x="4732"/>
                  </a:lnTo>
                  <a:close/>
                  <a:moveTo>
                    <a:pt y="378" x="8878"/>
                  </a:moveTo>
                  <a:lnTo>
                    <a:pt y="1393" x="8878"/>
                  </a:lnTo>
                  <a:lnTo>
                    <a:pt y="1393" x="8688"/>
                  </a:lnTo>
                  <a:lnTo>
                    <a:pt y="1849" x="8688"/>
                  </a:lnTo>
                  <a:lnTo>
                    <a:pt y="1849" x="8878"/>
                  </a:lnTo>
                  <a:lnTo>
                    <a:pt y="3790" x="8878"/>
                  </a:lnTo>
                  <a:cubicBezTo>
                    <a:pt y="4236" x="8878"/>
                    <a:pt y="4545" x="8917"/>
                    <a:pt y="4714" x="8993"/>
                  </a:cubicBezTo>
                  <a:cubicBezTo>
                    <a:pt y="4883" x="9069"/>
                    <a:pt y="4967" x="9207"/>
                    <a:pt y="4967" x="9408"/>
                  </a:cubicBezTo>
                  <a:lnTo>
                    <a:pt y="4967" x="9675"/>
                  </a:lnTo>
                  <a:lnTo>
                    <a:pt y="4476" x="9675"/>
                  </a:lnTo>
                  <a:lnTo>
                    <a:pt y="4476" x="9408"/>
                  </a:lnTo>
                  <a:cubicBezTo>
                    <a:pt y="4476" x="9300"/>
                    <a:pt y="4434" x="9228"/>
                    <a:pt y="4351" x="9193"/>
                  </a:cubicBezTo>
                  <a:cubicBezTo>
                    <a:pt y="4268" x="9157"/>
                    <a:pt y="4081" x="9140"/>
                    <a:pt y="3790" x="9140"/>
                  </a:cubicBezTo>
                  <a:lnTo>
                    <a:pt y="1849" x="9140"/>
                  </a:lnTo>
                  <a:lnTo>
                    <a:pt y="1849" x="9675"/>
                  </a:lnTo>
                  <a:lnTo>
                    <a:pt y="1393" x="9675"/>
                  </a:lnTo>
                  <a:lnTo>
                    <a:pt y="1393" x="9140"/>
                  </a:lnTo>
                  <a:lnTo>
                    <a:pt y="378" x="9140"/>
                  </a:lnTo>
                  <a:close/>
                  <a:moveTo>
                    <a:pt y="1306" x="2453"/>
                  </a:moveTo>
                  <a:cubicBezTo>
                    <a:pt y="1306" x="2368"/>
                    <a:pt y="1327" x="2281"/>
                    <a:pt y="1369" x="2191"/>
                  </a:cubicBezTo>
                  <a:cubicBezTo>
                    <a:pt y="1410" x="2102"/>
                    <a:pt y="1472" x="2010"/>
                    <a:pt y="1555" x="1915"/>
                  </a:cubicBezTo>
                  <a:lnTo>
                    <a:pt y="2098" x="1915"/>
                  </a:lnTo>
                  <a:cubicBezTo>
                    <a:pt y="2000" x="1994"/>
                    <a:pt y="1927" x="2076"/>
                    <a:pt y="1878" x="2162"/>
                  </a:cubicBezTo>
                  <a:cubicBezTo>
                    <a:pt y="1829" x="2247"/>
                    <a:pt y="1804" x="2335"/>
                    <a:pt y="1804" x="2426"/>
                  </a:cubicBezTo>
                  <a:cubicBezTo>
                    <a:pt y="1804" x="2568"/>
                    <a:pt y="1878" x="2678"/>
                    <a:pt y="2026" x="2757"/>
                  </a:cubicBezTo>
                  <a:cubicBezTo>
                    <a:pt y="2174" x="2835"/>
                    <a:pt y="2383" x="2875"/>
                    <a:pt y="2653" x="2875"/>
                  </a:cubicBezTo>
                  <a:lnTo>
                    <a:pt y="2711" x="2875"/>
                  </a:lnTo>
                  <a:lnTo>
                    <a:pt y="2711" x="2510"/>
                  </a:lnTo>
                  <a:cubicBezTo>
                    <a:pt y="2711" x="2274"/>
                    <a:pt y="2813" x="2096"/>
                    <a:pt y="3017" x="1977"/>
                  </a:cubicBezTo>
                  <a:cubicBezTo>
                    <a:pt y="3221" x="1858"/>
                    <a:pt y="3525" x="1799"/>
                    <a:pt y="3927" x="1799"/>
                  </a:cubicBezTo>
                  <a:cubicBezTo>
                    <a:pt y="4272" x="1799"/>
                    <a:pt y="4547" x="1847"/>
                    <a:pt y="4752" x="1942"/>
                  </a:cubicBezTo>
                  <a:cubicBezTo>
                    <a:pt y="4957" x="2038"/>
                    <a:pt y="5060" x="2166"/>
                    <a:pt y="5060" x="2328"/>
                  </a:cubicBezTo>
                  <a:cubicBezTo>
                    <a:pt y="5060" x="2456"/>
                    <a:pt y="5008" x="2565"/>
                    <a:pt y="4905" x="2653"/>
                  </a:cubicBezTo>
                  <a:cubicBezTo>
                    <a:pt y="4802" x="2741"/>
                    <a:pt y="4642" x="2815"/>
                    <a:pt y="4425" x="2875"/>
                  </a:cubicBezTo>
                  <a:lnTo>
                    <a:pt y="4967" x="2875"/>
                  </a:lnTo>
                  <a:lnTo>
                    <a:pt y="4967" x="3134"/>
                  </a:lnTo>
                  <a:lnTo>
                    <a:pt y="2928" x="3134"/>
                  </a:lnTo>
                  <a:cubicBezTo>
                    <a:pt y="2383" x="3134"/>
                    <a:pt y="1977" x="3078"/>
                    <a:pt y="1709" x="2965"/>
                  </a:cubicBezTo>
                  <a:cubicBezTo>
                    <a:pt y="1440" x="2852"/>
                    <a:pt y="1306" x="2681"/>
                    <a:pt y="1306" x="2453"/>
                  </a:cubicBezTo>
                  <a:close/>
                  <a:moveTo>
                    <a:pt y="1" x="6316"/>
                  </a:moveTo>
                  <a:lnTo>
                    <a:pt y="1935" x="6316"/>
                  </a:lnTo>
                  <a:cubicBezTo>
                    <a:pt y="1722" x="6262"/>
                    <a:pt y="1564" x="6193"/>
                    <a:pt y="1461" x="6109"/>
                  </a:cubicBezTo>
                  <a:cubicBezTo>
                    <a:pt y="1358" x="6026"/>
                    <a:pt y="1306" x="5926"/>
                    <a:pt y="1306" x="5809"/>
                  </a:cubicBezTo>
                  <a:cubicBezTo>
                    <a:pt y="1306" x="5618"/>
                    <a:pt y="1479" x="5463"/>
                    <a:pt y="1823" x="5343"/>
                  </a:cubicBezTo>
                  <a:cubicBezTo>
                    <a:pt y="2168" x="5223"/>
                    <a:pt y="2621" x="5163"/>
                    <a:pt y="3183" x="5163"/>
                  </a:cubicBezTo>
                  <a:cubicBezTo>
                    <a:pt y="3745" x="5163"/>
                    <a:pt y="4198" x="5223"/>
                    <a:pt y="4543" x="5343"/>
                  </a:cubicBezTo>
                  <a:cubicBezTo>
                    <a:pt y="4888" x="5463"/>
                    <a:pt y="5060" x="5618"/>
                    <a:pt y="5060" x="5809"/>
                  </a:cubicBezTo>
                  <a:cubicBezTo>
                    <a:pt y="5060" x="5926"/>
                    <a:pt y="5008" x="6026"/>
                    <a:pt y="4905" x="6109"/>
                  </a:cubicBezTo>
                  <a:cubicBezTo>
                    <a:pt y="4802" x="6193"/>
                    <a:pt y="4644" x="6262"/>
                    <a:pt y="4431" x="6316"/>
                  </a:cubicBezTo>
                  <a:lnTo>
                    <a:pt y="4967" x="6316"/>
                  </a:lnTo>
                  <a:lnTo>
                    <a:pt y="4967" x="6576"/>
                  </a:lnTo>
                  <a:lnTo>
                    <a:pt y="1" x="6576"/>
                  </a:lnTo>
                  <a:close/>
                  <a:moveTo>
                    <a:pt y="1306" x="7666"/>
                  </a:moveTo>
                  <a:cubicBezTo>
                    <a:pt y="1306" x="7581"/>
                    <a:pt y="1327" x="7494"/>
                    <a:pt y="1369" x="7404"/>
                  </a:cubicBezTo>
                  <a:cubicBezTo>
                    <a:pt y="1410" x="7315"/>
                    <a:pt y="1472" x="7223"/>
                    <a:pt y="1555" x="7128"/>
                  </a:cubicBezTo>
                  <a:lnTo>
                    <a:pt y="2098" x="7128"/>
                  </a:lnTo>
                  <a:cubicBezTo>
                    <a:pt y="2000" x="7207"/>
                    <a:pt y="1927" x="7289"/>
                    <a:pt y="1878" x="7375"/>
                  </a:cubicBezTo>
                  <a:cubicBezTo>
                    <a:pt y="1829" x="7460"/>
                    <a:pt y="1804" x="7548"/>
                    <a:pt y="1804" x="7639"/>
                  </a:cubicBezTo>
                  <a:cubicBezTo>
                    <a:pt y="1804" x="7781"/>
                    <a:pt y="1878" x="7891"/>
                    <a:pt y="2026" x="7970"/>
                  </a:cubicBezTo>
                  <a:cubicBezTo>
                    <a:pt y="2174" x="8048"/>
                    <a:pt y="2383" x="8088"/>
                    <a:pt y="2653" x="8088"/>
                  </a:cubicBezTo>
                  <a:lnTo>
                    <a:pt y="2711" x="8088"/>
                  </a:lnTo>
                  <a:lnTo>
                    <a:pt y="2711" x="7723"/>
                  </a:lnTo>
                  <a:cubicBezTo>
                    <a:pt y="2711" x="7487"/>
                    <a:pt y="2813" x="7309"/>
                    <a:pt y="3017" x="7190"/>
                  </a:cubicBezTo>
                  <a:cubicBezTo>
                    <a:pt y="3221" x="7071"/>
                    <a:pt y="3525" x="7012"/>
                    <a:pt y="3927" x="7012"/>
                  </a:cubicBezTo>
                  <a:cubicBezTo>
                    <a:pt y="4272" x="7012"/>
                    <a:pt y="4547" x="7060"/>
                    <a:pt y="4752" x="7155"/>
                  </a:cubicBezTo>
                  <a:cubicBezTo>
                    <a:pt y="4957" x="7251"/>
                    <a:pt y="5060" x="7379"/>
                    <a:pt y="5060" x="7541"/>
                  </a:cubicBezTo>
                  <a:cubicBezTo>
                    <a:pt y="5060" x="7669"/>
                    <a:pt y="5008" x="7778"/>
                    <a:pt y="4905" x="7866"/>
                  </a:cubicBezTo>
                  <a:cubicBezTo>
                    <a:pt y="4802" x="7954"/>
                    <a:pt y="4642" x="8028"/>
                    <a:pt y="4425" x="8088"/>
                  </a:cubicBezTo>
                  <a:lnTo>
                    <a:pt y="4967" x="8088"/>
                  </a:lnTo>
                  <a:lnTo>
                    <a:pt y="4967" x="8347"/>
                  </a:lnTo>
                  <a:lnTo>
                    <a:pt y="2928" x="8347"/>
                  </a:lnTo>
                  <a:cubicBezTo>
                    <a:pt y="2383" x="8347"/>
                    <a:pt y="1977" x="8291"/>
                    <a:pt y="1709" x="8178"/>
                  </a:cubicBezTo>
                  <a:cubicBezTo>
                    <a:pt y="1440" x="8065"/>
                    <a:pt y="1306" x="7894"/>
                    <a:pt y="1306" x="7666"/>
                  </a:cubicBezTo>
                  <a:close/>
                  <a:moveTo>
                    <a:pt y="1306" x="10679"/>
                  </a:moveTo>
                  <a:cubicBezTo>
                    <a:pt y="1306" x="10442"/>
                    <a:pt y="1478" x="10253"/>
                    <a:pt y="1822" x="10113"/>
                  </a:cubicBezTo>
                  <a:cubicBezTo>
                    <a:pt y="2166" x="9974"/>
                    <a:pt y="2630" x="9904"/>
                    <a:pt y="3215" x="9904"/>
                  </a:cubicBezTo>
                  <a:cubicBezTo>
                    <a:pt y="3781" x="9904"/>
                    <a:pt y="4230" x="9977"/>
                    <a:pt y="4562" x="10125"/>
                  </a:cubicBezTo>
                  <a:cubicBezTo>
                    <a:pt y="4894" x="10272"/>
                    <a:pt y="5060" x="10472"/>
                    <a:pt y="5060" x="10724"/>
                  </a:cubicBezTo>
                  <a:cubicBezTo>
                    <a:pt y="5060" x="10825"/>
                    <a:pt y="5037" x="10924"/>
                    <a:pt y="4990" x="11022"/>
                  </a:cubicBezTo>
                  <a:cubicBezTo>
                    <a:pt y="4943" x="11120"/>
                    <a:pt y="4875" x="11215"/>
                    <a:pt y="4785" x="11309"/>
                  </a:cubicBezTo>
                  <a:lnTo>
                    <a:pt y="4230" x="11309"/>
                  </a:lnTo>
                  <a:cubicBezTo>
                    <a:pt y="4341" x="11216"/>
                    <a:pt y="4424" x="11123"/>
                    <a:pt y="4479" x="11030"/>
                  </a:cubicBezTo>
                  <a:cubicBezTo>
                    <a:pt y="4534" x="10936"/>
                    <a:pt y="4562" x="10839"/>
                    <a:pt y="4562" x="10740"/>
                  </a:cubicBezTo>
                  <a:cubicBezTo>
                    <a:pt y="4562" x="10567"/>
                    <a:pt y="4456" x="10433"/>
                    <a:pt y="4244" x="10336"/>
                  </a:cubicBezTo>
                  <a:cubicBezTo>
                    <a:pt y="4033" x="10240"/>
                    <a:pt y="3725" x="10186"/>
                    <a:pt y="3320" x="10175"/>
                  </a:cubicBezTo>
                  <a:lnTo>
                    <a:pt y="3320" x="11369"/>
                  </a:lnTo>
                  <a:lnTo>
                    <a:pt y="3033" x="11369"/>
                  </a:lnTo>
                  <a:cubicBezTo>
                    <a:pt y="2501" x="11369"/>
                    <a:pt y="2080" x="11307"/>
                    <a:pt y="1771" x="11184"/>
                  </a:cubicBezTo>
                  <a:cubicBezTo>
                    <a:pt y="1461" x="11060"/>
                    <a:pt y="1306" x="10892"/>
                    <a:pt y="1306" x="10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y="2035350" x="566800"/>
              <a:ext cy="126500" cx="350300"/>
            </a:xfrm>
            <a:custGeom>
              <a:pathLst>
                <a:path w="14012" extrusionOk="0" h="5060">
                  <a:moveTo>
                    <a:pt y="1804" x="2316"/>
                  </a:moveTo>
                  <a:cubicBezTo>
                    <a:pt y="1804" x="2455"/>
                    <a:pt y="1928" x="2564"/>
                    <a:pt y="2176" x="2645"/>
                  </a:cubicBezTo>
                  <a:cubicBezTo>
                    <a:pt y="2424" x="2726"/>
                    <a:pt y="2760" x="2767"/>
                    <a:pt y="3183" x="2767"/>
                  </a:cubicBezTo>
                  <a:cubicBezTo>
                    <a:pt y="3609" x="2767"/>
                    <a:pt y="3945" x="2726"/>
                    <a:pt y="4192" x="2645"/>
                  </a:cubicBezTo>
                  <a:cubicBezTo>
                    <a:pt y="4439" x="2564"/>
                    <a:pt y="4562" x="2455"/>
                    <a:pt y="4562" x="2316"/>
                  </a:cubicBezTo>
                  <a:cubicBezTo>
                    <a:pt y="4562" x="2176"/>
                    <a:pt y="4439" x="2066"/>
                    <a:pt y="4193" x="1985"/>
                  </a:cubicBezTo>
                  <a:cubicBezTo>
                    <a:pt y="3948" x="1905"/>
                    <a:pt y="3611" x="1864"/>
                    <a:pt y="3183" x="1864"/>
                  </a:cubicBezTo>
                  <a:cubicBezTo>
                    <a:pt y="2755" x="1864"/>
                    <a:pt y="2419" x="1905"/>
                    <a:pt y="2173" x="1986"/>
                  </a:cubicBezTo>
                  <a:cubicBezTo>
                    <a:pt y="1927" x="2067"/>
                    <a:pt y="1804" x="2177"/>
                    <a:pt y="1804" x="2316"/>
                  </a:cubicBezTo>
                  <a:close/>
                  <a:moveTo>
                    <a:pt y="3170" x="10083"/>
                  </a:moveTo>
                  <a:lnTo>
                    <a:pt y="3301" x="10083"/>
                  </a:lnTo>
                  <a:cubicBezTo>
                    <a:pt y="3684" x="10083"/>
                    <a:pt y="3991" x="10040"/>
                    <a:pt y="4222" x="9953"/>
                  </a:cubicBezTo>
                  <a:cubicBezTo>
                    <a:pt y="4453" x="9866"/>
                    <a:pt y="4568" x="9750"/>
                    <a:pt y="4568" x="9606"/>
                  </a:cubicBezTo>
                  <a:cubicBezTo>
                    <a:pt y="4568" x="9502"/>
                    <a:pt y="4507" x="9419"/>
                    <a:pt y="4385" x="9358"/>
                  </a:cubicBezTo>
                  <a:cubicBezTo>
                    <a:pt y="4262" x="9298"/>
                    <a:pt y="4097" x="9267"/>
                    <a:pt y="3888" x="9267"/>
                  </a:cubicBezTo>
                  <a:cubicBezTo>
                    <a:pt y="3627" x="9267"/>
                    <a:pt y="3442" x="9308"/>
                    <a:pt y="3333" x="9389"/>
                  </a:cubicBezTo>
                  <a:cubicBezTo>
                    <a:pt y="3225" x="9470"/>
                    <a:pt y="3170" x="9615"/>
                    <a:pt y="3170" x="9825"/>
                  </a:cubicBezTo>
                  <a:close/>
                  <a:moveTo>
                    <a:pt y="1798" x="13309"/>
                  </a:moveTo>
                  <a:cubicBezTo>
                    <a:pt y="1798" x="13446"/>
                    <a:pt y="1921" x="13554"/>
                    <a:pt y="2166" x="13633"/>
                  </a:cubicBezTo>
                  <a:cubicBezTo>
                    <a:pt y="2412" x="13712"/>
                    <a:pt y="2751" x="13752"/>
                    <a:pt y="3183" x="13752"/>
                  </a:cubicBezTo>
                  <a:cubicBezTo>
                    <a:pt y="3615" x="13752"/>
                    <a:pt y="3954" x="13712"/>
                    <a:pt y="4200" x="13633"/>
                  </a:cubicBezTo>
                  <a:cubicBezTo>
                    <a:pt y="4445" x="13554"/>
                    <a:pt y="4568" x="13446"/>
                    <a:pt y="4568" x="13309"/>
                  </a:cubicBezTo>
                  <a:cubicBezTo>
                    <a:pt y="4568" x="13171"/>
                    <a:pt y="4445" x="13063"/>
                    <a:pt y="4200" x="12985"/>
                  </a:cubicBezTo>
                  <a:cubicBezTo>
                    <a:pt y="3954" x="12906"/>
                    <a:pt y="3615" x="12867"/>
                    <a:pt y="3183" x="12867"/>
                  </a:cubicBezTo>
                  <a:cubicBezTo>
                    <a:pt y="2751" x="12867"/>
                    <a:pt y="2412" x="12906"/>
                    <a:pt y="2166" x="12985"/>
                  </a:cubicBezTo>
                  <a:cubicBezTo>
                    <a:pt y="1921" x="13063"/>
                    <a:pt y="1798" x="13171"/>
                    <a:pt y="1798" x="13309"/>
                  </a:cubicBezTo>
                  <a:close/>
                  <a:moveTo>
                    <a:pt y="1306" x="4232"/>
                  </a:moveTo>
                  <a:cubicBezTo>
                    <a:pt y="1306" x="4118"/>
                    <a:pt y="1358" x="4020"/>
                    <a:pt y="1463" x="3937"/>
                  </a:cubicBezTo>
                  <a:cubicBezTo>
                    <a:pt y="1567" x="3854"/>
                    <a:pt y="1729" x="3783"/>
                    <a:pt y="1948" x="3724"/>
                  </a:cubicBezTo>
                  <a:lnTo>
                    <a:pt y="1392" x="3724"/>
                  </a:lnTo>
                  <a:lnTo>
                    <a:pt y="1392" x="3463"/>
                  </a:lnTo>
                  <a:lnTo>
                    <a:pt y="4967" x="3463"/>
                  </a:lnTo>
                  <a:lnTo>
                    <a:pt y="4967" x="3724"/>
                  </a:lnTo>
                  <a:lnTo>
                    <a:pt y="2947" x="3724"/>
                  </a:lnTo>
                  <a:cubicBezTo>
                    <a:pt y="2600" x="3724"/>
                    <a:pt y="2325" x="3763"/>
                    <a:pt y="2122" x="3841"/>
                  </a:cubicBezTo>
                  <a:cubicBezTo>
                    <a:pt y="1919" x="3919"/>
                    <a:pt y="1817" x="4024"/>
                    <a:pt y="1817" x="4157"/>
                  </a:cubicBezTo>
                  <a:cubicBezTo>
                    <a:pt y="1817" x="4269"/>
                    <a:pt y="1899" x="4352"/>
                    <a:pt y="2064" x="4406"/>
                  </a:cubicBezTo>
                  <a:cubicBezTo>
                    <a:pt y="2229" x="4459"/>
                    <a:pt y="2484" x="4486"/>
                    <a:pt y="2829" x="4486"/>
                  </a:cubicBezTo>
                  <a:lnTo>
                    <a:pt y="4967" x="4486"/>
                  </a:lnTo>
                  <a:lnTo>
                    <a:pt y="4967" x="4747"/>
                  </a:lnTo>
                  <a:lnTo>
                    <a:pt y="2947" x="4747"/>
                  </a:lnTo>
                  <a:cubicBezTo>
                    <a:pt y="2598" x="4747"/>
                    <a:pt y="2322" x="4786"/>
                    <a:pt y="2120" x="4865"/>
                  </a:cubicBezTo>
                  <a:cubicBezTo>
                    <a:pt y="1918" x="4943"/>
                    <a:pt y="1817" x="5049"/>
                    <a:pt y="1817" x="5184"/>
                  </a:cubicBezTo>
                  <a:cubicBezTo>
                    <a:pt y="1817" x="5294"/>
                    <a:pt y="1900" x="5376"/>
                    <a:pt y="2066" x="5429"/>
                  </a:cubicBezTo>
                  <a:cubicBezTo>
                    <a:pt y="2232" x="5483"/>
                    <a:pt y="2486" x="5510"/>
                    <a:pt y="2829" x="5510"/>
                  </a:cubicBezTo>
                  <a:lnTo>
                    <a:pt y="4967" x="5510"/>
                  </a:lnTo>
                  <a:lnTo>
                    <a:pt y="4967" x="5771"/>
                  </a:lnTo>
                  <a:lnTo>
                    <a:pt y="2810" x="5771"/>
                  </a:lnTo>
                  <a:cubicBezTo>
                    <a:pt y="2329" x="5771"/>
                    <a:pt y="1958" x="5726"/>
                    <a:pt y="1697" x="5637"/>
                  </a:cubicBezTo>
                  <a:cubicBezTo>
                    <a:pt y="1437" x="5547"/>
                    <a:pt y="1306" x="5420"/>
                    <a:pt y="1306" x="5256"/>
                  </a:cubicBezTo>
                  <a:cubicBezTo>
                    <a:pt y="1306" x="5133"/>
                    <a:pt y="1369" x="5027"/>
                    <a:pt y="1495" x="4937"/>
                  </a:cubicBezTo>
                  <a:cubicBezTo>
                    <a:pt y="1620" x="4846"/>
                    <a:pt y="1815" x="4769"/>
                    <a:pt y="2079" x="4704"/>
                  </a:cubicBezTo>
                  <a:cubicBezTo>
                    <a:pt y="1828" x="4665"/>
                    <a:pt y="1636" x="4605"/>
                    <a:pt y="1504" x="4525"/>
                  </a:cubicBezTo>
                  <a:cubicBezTo>
                    <a:pt y="1372" x="4444"/>
                    <a:pt y="1306" x="4347"/>
                    <a:pt y="1306" x="4232"/>
                  </a:cubicBezTo>
                  <a:close/>
                  <a:moveTo>
                    <a:pt y="1306" x="7049"/>
                  </a:moveTo>
                  <a:cubicBezTo>
                    <a:pt y="1306" x="6935"/>
                    <a:pt y="1358" x="6837"/>
                    <a:pt y="1463" x="6754"/>
                  </a:cubicBezTo>
                  <a:cubicBezTo>
                    <a:pt y="1567" x="6671"/>
                    <a:pt y="1729" x="6600"/>
                    <a:pt y="1948" x="6541"/>
                  </a:cubicBezTo>
                  <a:lnTo>
                    <a:pt y="1392" x="6541"/>
                  </a:lnTo>
                  <a:lnTo>
                    <a:pt y="1392" x="6280"/>
                  </a:lnTo>
                  <a:lnTo>
                    <a:pt y="4967" x="6280"/>
                  </a:lnTo>
                  <a:lnTo>
                    <a:pt y="4967" x="6541"/>
                  </a:lnTo>
                  <a:lnTo>
                    <a:pt y="2947" x="6541"/>
                  </a:lnTo>
                  <a:cubicBezTo>
                    <a:pt y="2600" x="6541"/>
                    <a:pt y="2325" x="6580"/>
                    <a:pt y="2122" x="6658"/>
                  </a:cubicBezTo>
                  <a:cubicBezTo>
                    <a:pt y="1919" x="6736"/>
                    <a:pt y="1817" x="6841"/>
                    <a:pt y="1817" x="6974"/>
                  </a:cubicBezTo>
                  <a:cubicBezTo>
                    <a:pt y="1817" x="7086"/>
                    <a:pt y="1899" x="7169"/>
                    <a:pt y="2064" x="7223"/>
                  </a:cubicBezTo>
                  <a:cubicBezTo>
                    <a:pt y="2229" x="7276"/>
                    <a:pt y="2484" x="7303"/>
                    <a:pt y="2829" x="7303"/>
                  </a:cubicBezTo>
                  <a:lnTo>
                    <a:pt y="4967" x="7303"/>
                  </a:lnTo>
                  <a:lnTo>
                    <a:pt y="4967" x="7564"/>
                  </a:lnTo>
                  <a:lnTo>
                    <a:pt y="2947" x="7564"/>
                  </a:lnTo>
                  <a:cubicBezTo>
                    <a:pt y="2598" x="7564"/>
                    <a:pt y="2322" x="7603"/>
                    <a:pt y="2120" x="7682"/>
                  </a:cubicBezTo>
                  <a:cubicBezTo>
                    <a:pt y="1918" x="7760"/>
                    <a:pt y="1817" x="7866"/>
                    <a:pt y="1817" x="8001"/>
                  </a:cubicBezTo>
                  <a:cubicBezTo>
                    <a:pt y="1817" x="8111"/>
                    <a:pt y="1900" x="8193"/>
                    <a:pt y="2066" x="8246"/>
                  </a:cubicBezTo>
                  <a:cubicBezTo>
                    <a:pt y="2232" x="8300"/>
                    <a:pt y="2486" x="8327"/>
                    <a:pt y="2829" x="8327"/>
                  </a:cubicBezTo>
                  <a:lnTo>
                    <a:pt y="4967" x="8327"/>
                  </a:lnTo>
                  <a:lnTo>
                    <a:pt y="4967" x="8588"/>
                  </a:lnTo>
                  <a:lnTo>
                    <a:pt y="2810" x="8588"/>
                  </a:lnTo>
                  <a:cubicBezTo>
                    <a:pt y="2329" x="8588"/>
                    <a:pt y="1958" x="8543"/>
                    <a:pt y="1697" x="8454"/>
                  </a:cubicBezTo>
                  <a:cubicBezTo>
                    <a:pt y="1437" x="8364"/>
                    <a:pt y="1306" x="8237"/>
                    <a:pt y="1306" x="8073"/>
                  </a:cubicBezTo>
                  <a:cubicBezTo>
                    <a:pt y="1306" x="7950"/>
                    <a:pt y="1369" x="7844"/>
                    <a:pt y="1495" x="7754"/>
                  </a:cubicBezTo>
                  <a:cubicBezTo>
                    <a:pt y="1620" x="7663"/>
                    <a:pt y="1815" x="7586"/>
                    <a:pt y="2079" x="7521"/>
                  </a:cubicBezTo>
                  <a:cubicBezTo>
                    <a:pt y="1828" x="7482"/>
                    <a:pt y="1636" x="7422"/>
                    <a:pt y="1504" x="7342"/>
                  </a:cubicBezTo>
                  <a:cubicBezTo>
                    <a:pt y="1372" x="7261"/>
                    <a:pt y="1306" x="7164"/>
                    <a:pt y="1306" x="7049"/>
                  </a:cubicBezTo>
                  <a:close/>
                  <a:moveTo>
                    <a:pt y="1306" x="11641"/>
                  </a:moveTo>
                  <a:cubicBezTo>
                    <a:pt y="1306" x="11531"/>
                    <a:pt y="1359" x="11434"/>
                    <a:pt y="1466" x="11349"/>
                  </a:cubicBezTo>
                  <a:cubicBezTo>
                    <a:pt y="1572" x="11265"/>
                    <a:pt y="1733" x="11192"/>
                    <a:pt y="1948" x="11130"/>
                  </a:cubicBezTo>
                  <a:lnTo>
                    <a:pt y="1392" x="11130"/>
                  </a:lnTo>
                  <a:lnTo>
                    <a:pt y="1392" x="10869"/>
                  </a:lnTo>
                  <a:lnTo>
                    <a:pt y="4967" x="10869"/>
                  </a:lnTo>
                  <a:lnTo>
                    <a:pt y="4967" x="11130"/>
                  </a:lnTo>
                  <a:lnTo>
                    <a:pt y="2947" x="11130"/>
                  </a:lnTo>
                  <a:cubicBezTo>
                    <a:pt y="2598" x="11130"/>
                    <a:pt y="2322" x="11170"/>
                    <a:pt y="2120" x="11251"/>
                  </a:cubicBezTo>
                  <a:cubicBezTo>
                    <a:pt y="1918" x="11332"/>
                    <a:pt y="1817" x="11443"/>
                    <a:pt y="1817" x="11583"/>
                  </a:cubicBezTo>
                  <a:cubicBezTo>
                    <a:pt y="1817" x="11700"/>
                    <a:pt y="1901" x="11787"/>
                    <a:pt y="2069" x="11846"/>
                  </a:cubicBezTo>
                  <a:cubicBezTo>
                    <a:pt y="2237" x="11904"/>
                    <a:pt y="2490" x="11933"/>
                    <a:pt y="2829" x="11933"/>
                  </a:cubicBezTo>
                  <a:lnTo>
                    <a:pt y="4967" x="11933"/>
                  </a:lnTo>
                  <a:lnTo>
                    <a:pt y="4967" x="12193"/>
                  </a:lnTo>
                  <a:lnTo>
                    <a:pt y="2810" x="12193"/>
                  </a:lnTo>
                  <a:cubicBezTo>
                    <a:pt y="2316" x="12193"/>
                    <a:pt y="1942" x="12146"/>
                    <a:pt y="1688" x="12053"/>
                  </a:cubicBezTo>
                  <a:cubicBezTo>
                    <a:pt y="1433" x="11960"/>
                    <a:pt y="1306" x="11822"/>
                    <a:pt y="1306" x="11641"/>
                  </a:cubicBezTo>
                  <a:close/>
                  <a:moveTo>
                    <a:pt y="1306" x="795"/>
                  </a:moveTo>
                  <a:cubicBezTo>
                    <a:pt y="1306" x="549"/>
                    <a:pt y="1473" x="355"/>
                    <a:pt y="1807" x="213"/>
                  </a:cubicBezTo>
                  <a:cubicBezTo>
                    <a:pt y="2141" x="71"/>
                    <a:pt y="2600" x="0"/>
                    <a:pt y="3183" x="0"/>
                  </a:cubicBezTo>
                  <a:cubicBezTo>
                    <a:pt y="3758" x="0"/>
                    <a:pt y="4214" x="71"/>
                    <a:pt y="4552" x="211"/>
                  </a:cubicBezTo>
                  <a:cubicBezTo>
                    <a:pt y="4891" x="351"/>
                    <a:pt y="5060" x="540"/>
                    <a:pt y="5060" x="778"/>
                  </a:cubicBezTo>
                  <a:cubicBezTo>
                    <a:pt y="5060" x="866"/>
                    <a:pt y="5041" x="949"/>
                    <a:pt y="5002" x="1026"/>
                  </a:cubicBezTo>
                  <a:cubicBezTo>
                    <a:pt y="4964" x="1104"/>
                    <a:pt y="4907" x="1179"/>
                    <a:pt y="4830" x="1251"/>
                  </a:cubicBezTo>
                  <a:lnTo>
                    <a:pt y="4287" x="1251"/>
                  </a:lnTo>
                  <a:cubicBezTo>
                    <a:pt y="4379" x="1178"/>
                    <a:pt y="4448" x="1104"/>
                    <a:pt y="4493" x="1030"/>
                  </a:cubicBezTo>
                  <a:cubicBezTo>
                    <a:pt y="4539" x="957"/>
                    <a:pt y="4562" x="882"/>
                    <a:pt y="4562" x="807"/>
                  </a:cubicBezTo>
                  <a:cubicBezTo>
                    <a:pt y="4562" x="638"/>
                    <a:pt y="4441" x="507"/>
                    <a:pt y="4200" x="414"/>
                  </a:cubicBezTo>
                  <a:cubicBezTo>
                    <a:pt y="3958" x="321"/>
                    <a:pt y="3619" x="274"/>
                    <a:pt y="3183" x="274"/>
                  </a:cubicBezTo>
                  <a:cubicBezTo>
                    <a:pt y="2747" x="274"/>
                    <a:pt y="2408" x="321"/>
                    <a:pt y="2166" x="414"/>
                  </a:cubicBezTo>
                  <a:cubicBezTo>
                    <a:pt y="1925" x="507"/>
                    <a:pt y="1804" x="638"/>
                    <a:pt y="1804" x="807"/>
                  </a:cubicBezTo>
                  <a:cubicBezTo>
                    <a:pt y="1804" x="882"/>
                    <a:pt y="1827" x="957"/>
                    <a:pt y="1873" x="1030"/>
                  </a:cubicBezTo>
                  <a:cubicBezTo>
                    <a:pt y="1919" x="1104"/>
                    <a:pt y="1987" x="1178"/>
                    <a:pt y="2079" x="1251"/>
                  </a:cubicBezTo>
                  <a:lnTo>
                    <a:pt y="1530" x="1251"/>
                  </a:lnTo>
                  <a:cubicBezTo>
                    <a:pt y="1455" x="1180"/>
                    <a:pt y="1399" x="1106"/>
                    <a:pt y="1362" x="1030"/>
                  </a:cubicBezTo>
                  <a:cubicBezTo>
                    <a:pt y="1325" x="953"/>
                    <a:pt y="1306" x="875"/>
                    <a:pt y="1306" x="795"/>
                  </a:cubicBezTo>
                  <a:close/>
                  <a:moveTo>
                    <a:pt y="1306" x="2316"/>
                  </a:moveTo>
                  <a:cubicBezTo>
                    <a:pt y="1306" x="2089"/>
                    <a:pt y="1472" x="1912"/>
                    <a:pt y="1804" x="1783"/>
                  </a:cubicBezTo>
                  <a:cubicBezTo>
                    <a:pt y="2136" x="1655"/>
                    <a:pt y="2596" x="1590"/>
                    <a:pt y="3183" x="1590"/>
                  </a:cubicBezTo>
                  <a:cubicBezTo>
                    <a:pt y="3768" x="1590"/>
                    <a:pt y="4227" x="1655"/>
                    <a:pt y="4560" x="1783"/>
                  </a:cubicBezTo>
                  <a:cubicBezTo>
                    <a:pt y="4893" x="1912"/>
                    <a:pt y="5060" x="2089"/>
                    <a:pt y="5060" x="2316"/>
                  </a:cubicBezTo>
                  <a:cubicBezTo>
                    <a:pt y="5060" x="2542"/>
                    <a:pt y="4893" x="2719"/>
                    <a:pt y="4560" x="2848"/>
                  </a:cubicBezTo>
                  <a:cubicBezTo>
                    <a:pt y="4227" x="2977"/>
                    <a:pt y="3768" x="3042"/>
                    <a:pt y="3183" x="3042"/>
                  </a:cubicBezTo>
                  <a:cubicBezTo>
                    <a:pt y="2596" x="3042"/>
                    <a:pt y="2136" x="2977"/>
                    <a:pt y="1804" x="2848"/>
                  </a:cubicBezTo>
                  <a:cubicBezTo>
                    <a:pt y="1472" x="2719"/>
                    <a:pt y="1306" x="2542"/>
                    <a:pt y="1306" x="2316"/>
                  </a:cubicBezTo>
                  <a:close/>
                  <a:moveTo>
                    <a:pt y="1306" x="9661"/>
                  </a:moveTo>
                  <a:cubicBezTo>
                    <a:pt y="1306" x="9577"/>
                    <a:pt y="1327" x="9489"/>
                    <a:pt y="1369" x="9400"/>
                  </a:cubicBezTo>
                  <a:cubicBezTo>
                    <a:pt y="1410" x="9311"/>
                    <a:pt y="1472" x="9218"/>
                    <a:pt y="1555" x="9123"/>
                  </a:cubicBezTo>
                  <a:lnTo>
                    <a:pt y="2098" x="9123"/>
                  </a:lnTo>
                  <a:cubicBezTo>
                    <a:pt y="2000" x="9202"/>
                    <a:pt y="1927" x="9285"/>
                    <a:pt y="1878" x="9370"/>
                  </a:cubicBezTo>
                  <a:cubicBezTo>
                    <a:pt y="1829" x="9456"/>
                    <a:pt y="1804" x="9544"/>
                    <a:pt y="1804" x="9634"/>
                  </a:cubicBezTo>
                  <a:cubicBezTo>
                    <a:pt y="1804" x="9777"/>
                    <a:pt y="1878" x="9887"/>
                    <a:pt y="2026" x="9966"/>
                  </a:cubicBezTo>
                  <a:cubicBezTo>
                    <a:pt y="2174" x="10044"/>
                    <a:pt y="2383" x="10083"/>
                    <a:pt y="2653" x="10083"/>
                  </a:cubicBezTo>
                  <a:lnTo>
                    <a:pt y="2711" x="10083"/>
                  </a:lnTo>
                  <a:lnTo>
                    <a:pt y="2711" x="9719"/>
                  </a:lnTo>
                  <a:cubicBezTo>
                    <a:pt y="2711" x="9483"/>
                    <a:pt y="2813" x="9305"/>
                    <a:pt y="3017" x="9186"/>
                  </a:cubicBezTo>
                  <a:cubicBezTo>
                    <a:pt y="3221" x="9067"/>
                    <a:pt y="3525" x="9008"/>
                    <a:pt y="3927" x="9008"/>
                  </a:cubicBezTo>
                  <a:cubicBezTo>
                    <a:pt y="4272" x="9008"/>
                    <a:pt y="4547" x="9055"/>
                    <a:pt y="4752" x="9151"/>
                  </a:cubicBezTo>
                  <a:cubicBezTo>
                    <a:pt y="4957" x="9246"/>
                    <a:pt y="5060" x="9375"/>
                    <a:pt y="5060" x="9537"/>
                  </a:cubicBezTo>
                  <a:cubicBezTo>
                    <a:pt y="5060" x="9665"/>
                    <a:pt y="5008" x="9773"/>
                    <a:pt y="4905" x="9862"/>
                  </a:cubicBezTo>
                  <a:cubicBezTo>
                    <a:pt y="4802" x="9950"/>
                    <a:pt y="4642" x="10024"/>
                    <a:pt y="4425" x="10083"/>
                  </a:cubicBezTo>
                  <a:lnTo>
                    <a:pt y="4967" x="10083"/>
                  </a:lnTo>
                  <a:lnTo>
                    <a:pt y="4967" x="10343"/>
                  </a:lnTo>
                  <a:lnTo>
                    <a:pt y="2928" x="10343"/>
                  </a:lnTo>
                  <a:cubicBezTo>
                    <a:pt y="2383" x="10343"/>
                    <a:pt y="1977" x="10287"/>
                    <a:pt y="1708" x="10174"/>
                  </a:cubicBezTo>
                  <a:cubicBezTo>
                    <a:pt y="1440" x="10061"/>
                    <a:pt y="1306" x="9890"/>
                    <a:pt y="1306" x="9661"/>
                  </a:cubicBezTo>
                  <a:close/>
                  <a:moveTo>
                    <a:pt y="1" x="13752"/>
                  </a:moveTo>
                  <a:lnTo>
                    <a:pt y="1935" x="13752"/>
                  </a:lnTo>
                  <a:cubicBezTo>
                    <a:pt y="1722" x="13697"/>
                    <a:pt y="1564" x="13628"/>
                    <a:pt y="1461" x="13545"/>
                  </a:cubicBezTo>
                  <a:cubicBezTo>
                    <a:pt y="1358" x="13462"/>
                    <a:pt y="1306" x="13362"/>
                    <a:pt y="1306" x="13245"/>
                  </a:cubicBezTo>
                  <a:cubicBezTo>
                    <a:pt y="1306" x="13054"/>
                    <a:pt y="1479" x="12898"/>
                    <a:pt y="1823" x="12778"/>
                  </a:cubicBezTo>
                  <a:cubicBezTo>
                    <a:pt y="2168" x="12658"/>
                    <a:pt y="2621" x="12598"/>
                    <a:pt y="3183" x="12598"/>
                  </a:cubicBezTo>
                  <a:cubicBezTo>
                    <a:pt y="3745" x="12598"/>
                    <a:pt y="4198" x="12658"/>
                    <a:pt y="4543" x="12778"/>
                  </a:cubicBezTo>
                  <a:cubicBezTo>
                    <a:pt y="4888" x="12898"/>
                    <a:pt y="5060" x="13054"/>
                    <a:pt y="5060" x="13245"/>
                  </a:cubicBezTo>
                  <a:cubicBezTo>
                    <a:pt y="5060" x="13362"/>
                    <a:pt y="5008" x="13462"/>
                    <a:pt y="4905" x="13545"/>
                  </a:cubicBezTo>
                  <a:cubicBezTo>
                    <a:pt y="4802" x="13628"/>
                    <a:pt y="4644" x="13697"/>
                    <a:pt y="4431" x="13752"/>
                  </a:cubicBezTo>
                  <a:lnTo>
                    <a:pt y="4967" x="13752"/>
                  </a:lnTo>
                  <a:lnTo>
                    <a:pt y="4967" x="14012"/>
                  </a:lnTo>
                  <a:lnTo>
                    <a:pt y="1" x="14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y="1836925" x="1080575"/>
              <a:ext cy="158175" cx="285350"/>
            </a:xfrm>
            <a:custGeom>
              <a:pathLst>
                <a:path w="11414" extrusionOk="0" h="6327">
                  <a:moveTo>
                    <a:pt y="1803" x="10726"/>
                  </a:moveTo>
                  <a:cubicBezTo>
                    <a:pt y="1803" x="10854"/>
                    <a:pt y="1899" x="10957"/>
                    <a:pt y="2091" x="11034"/>
                  </a:cubicBezTo>
                  <a:cubicBezTo>
                    <a:pt y="2282" x="11112"/>
                    <a:pt y="2539" x="11152"/>
                    <a:pt y="2860" x="11154"/>
                  </a:cubicBezTo>
                  <a:lnTo>
                    <a:pt y="2863" x="10228"/>
                  </a:lnTo>
                  <a:cubicBezTo>
                    <a:pt y="2527" x="10241"/>
                    <a:pt y="2266" x="10291"/>
                    <a:pt y="2081" x="10378"/>
                  </a:cubicBezTo>
                  <a:cubicBezTo>
                    <a:pt y="1896" x="10465"/>
                    <a:pt y="1803" x="10581"/>
                    <a:pt y="1803" x="10726"/>
                  </a:cubicBezTo>
                  <a:close/>
                  <a:moveTo>
                    <a:pt y="1803" x="3647"/>
                  </a:moveTo>
                  <a:cubicBezTo>
                    <a:pt y="1803" x="3785"/>
                    <a:pt y="1927" x="3895"/>
                    <a:pt y="2175" x="3976"/>
                  </a:cubicBezTo>
                  <a:cubicBezTo>
                    <a:pt y="2423" x="4057"/>
                    <a:pt y="2759" x="4097"/>
                    <a:pt y="3182" x="4097"/>
                  </a:cubicBezTo>
                  <a:cubicBezTo>
                    <a:pt y="3608" x="4097"/>
                    <a:pt y="3944" x="4057"/>
                    <a:pt y="4191" x="3976"/>
                  </a:cubicBezTo>
                  <a:cubicBezTo>
                    <a:pt y="4438" x="3895"/>
                    <a:pt y="4561" x="3785"/>
                    <a:pt y="4561" x="3647"/>
                  </a:cubicBezTo>
                  <a:cubicBezTo>
                    <a:pt y="4561" x="3506"/>
                    <a:pt y="4438" x="3396"/>
                    <a:pt y="4193" x="3316"/>
                  </a:cubicBezTo>
                  <a:cubicBezTo>
                    <a:pt y="3947" x="3235"/>
                    <a:pt y="3610" x="3195"/>
                    <a:pt y="3182" x="3195"/>
                  </a:cubicBezTo>
                  <a:cubicBezTo>
                    <a:pt y="2755" x="3195"/>
                    <a:pt y="2418" x="3235"/>
                    <a:pt y="2172" x="3316"/>
                  </a:cubicBezTo>
                  <a:cubicBezTo>
                    <a:pt y="1926" x="3397"/>
                    <a:pt y="1803" x="3507"/>
                    <a:pt y="1803" x="3647"/>
                  </a:cubicBezTo>
                  <a:close/>
                  <a:moveTo>
                    <a:pt y="1797" x="703"/>
                  </a:moveTo>
                  <a:cubicBezTo>
                    <a:pt y="1797" x="841"/>
                    <a:pt y="1920" x="949"/>
                    <a:pt y="2166" x="1027"/>
                  </a:cubicBezTo>
                  <a:cubicBezTo>
                    <a:pt y="2412" x="1106"/>
                    <a:pt y="2750" x="1145"/>
                    <a:pt y="3182" x="1145"/>
                  </a:cubicBezTo>
                  <a:cubicBezTo>
                    <a:pt y="3614" x="1145"/>
                    <a:pt y="3953" x="1106"/>
                    <a:pt y="4199" x="1027"/>
                  </a:cubicBezTo>
                  <a:cubicBezTo>
                    <a:pt y="4445" x="949"/>
                    <a:pt y="4568" x="841"/>
                    <a:pt y="4568" x="703"/>
                  </a:cubicBezTo>
                  <a:cubicBezTo>
                    <a:pt y="4568" x="566"/>
                    <a:pt y="4445" x="458"/>
                    <a:pt y="4199" x="379"/>
                  </a:cubicBezTo>
                  <a:cubicBezTo>
                    <a:pt y="3953" x="301"/>
                    <a:pt y="3614" x="261"/>
                    <a:pt y="3182" x="261"/>
                  </a:cubicBezTo>
                  <a:cubicBezTo>
                    <a:pt y="2750" x="261"/>
                    <a:pt y="2412" x="301"/>
                    <a:pt y="2166" x="379"/>
                  </a:cubicBezTo>
                  <a:cubicBezTo>
                    <a:pt y="1920" x="458"/>
                    <a:pt y="1797" x="566"/>
                    <a:pt y="1797" x="703"/>
                  </a:cubicBezTo>
                  <a:close/>
                  <a:moveTo>
                    <a:pt y="1797" x="5400"/>
                  </a:moveTo>
                  <a:cubicBezTo>
                    <a:pt y="1797" x="5538"/>
                    <a:pt y="1920" x="5646"/>
                    <a:pt y="2166" x="5725"/>
                  </a:cubicBezTo>
                  <a:cubicBezTo>
                    <a:pt y="2412" x="5804"/>
                    <a:pt y="2750" x="5843"/>
                    <a:pt y="3182" x="5843"/>
                  </a:cubicBezTo>
                  <a:cubicBezTo>
                    <a:pt y="3614" x="5843"/>
                    <a:pt y="3953" x="5804"/>
                    <a:pt y="4199" x="5725"/>
                  </a:cubicBezTo>
                  <a:cubicBezTo>
                    <a:pt y="4445" x="5646"/>
                    <a:pt y="4568" x="5538"/>
                    <a:pt y="4568" x="5400"/>
                  </a:cubicBezTo>
                  <a:cubicBezTo>
                    <a:pt y="4568" x="5263"/>
                    <a:pt y="4445" x="5155"/>
                    <a:pt y="4199" x="5076"/>
                  </a:cubicBezTo>
                  <a:cubicBezTo>
                    <a:pt y="3953" x="4998"/>
                    <a:pt y="3614" x="4958"/>
                    <a:pt y="3182" x="4958"/>
                  </a:cubicBezTo>
                  <a:cubicBezTo>
                    <a:pt y="2750" x="4958"/>
                    <a:pt y="2412" x="4998"/>
                    <a:pt y="2166" x="5076"/>
                  </a:cubicBezTo>
                  <a:cubicBezTo>
                    <a:pt y="1920" x="5155"/>
                    <a:pt y="1797" x="5263"/>
                    <a:pt y="1797" x="5400"/>
                  </a:cubicBezTo>
                  <a:close/>
                  <a:moveTo>
                    <a:pt y="1306" x="2629"/>
                  </a:moveTo>
                  <a:cubicBezTo>
                    <a:pt y="1306" x="2503"/>
                    <a:pt y="1358" x="2397"/>
                    <a:pt y="1464" x="2309"/>
                  </a:cubicBezTo>
                  <a:cubicBezTo>
                    <a:pt y="1569" x="2222"/>
                    <a:pt y="1730" x="2151"/>
                    <a:pt y="1947" x="2096"/>
                  </a:cubicBezTo>
                  <a:lnTo>
                    <a:pt y="1392" x="2096"/>
                  </a:lnTo>
                  <a:lnTo>
                    <a:pt y="1392" x="1835"/>
                  </a:lnTo>
                  <a:lnTo>
                    <a:pt y="4967" x="1835"/>
                  </a:lnTo>
                  <a:lnTo>
                    <a:pt y="4967" x="2096"/>
                  </a:lnTo>
                  <a:lnTo>
                    <a:pt y="3083" x="2096"/>
                  </a:lnTo>
                  <a:cubicBezTo>
                    <a:pt y="2679" x="2096"/>
                    <a:pt y="2369" x="2136"/>
                    <a:pt y="2153" x="2214"/>
                  </a:cubicBezTo>
                  <a:cubicBezTo>
                    <a:pt y="1937" x="2293"/>
                    <a:pt y="1829" x="2405"/>
                    <a:pt y="1829" x="2552"/>
                  </a:cubicBezTo>
                  <a:cubicBezTo>
                    <a:pt y="1829" x="2594"/>
                    <a:pt y="1838" x="2632"/>
                    <a:pt y="1856" x="2666"/>
                  </a:cubicBezTo>
                  <a:cubicBezTo>
                    <a:pt y="1874" x="2700"/>
                    <a:pt y="1902" x="2732"/>
                    <a:pt y="1941" x="2761"/>
                  </a:cubicBezTo>
                  <a:lnTo>
                    <a:pt y="1337" x="2760"/>
                  </a:lnTo>
                  <a:cubicBezTo>
                    <a:pt y="1327" x="2733"/>
                    <a:pt y="1319" x="2709"/>
                    <a:pt y="1314" x="2688"/>
                  </a:cubicBezTo>
                  <a:cubicBezTo>
                    <a:pt y="1308" x="2666"/>
                    <a:pt y="1306" x="2646"/>
                    <a:pt y="1306" x="2629"/>
                  </a:cubicBezTo>
                  <a:close/>
                  <a:moveTo>
                    <a:pt y="1306" x="3647"/>
                  </a:moveTo>
                  <a:cubicBezTo>
                    <a:pt y="1306" x="3420"/>
                    <a:pt y="1472" x="3242"/>
                    <a:pt y="1803" x="3114"/>
                  </a:cubicBezTo>
                  <a:cubicBezTo>
                    <a:pt y="2135" x="2985"/>
                    <a:pt y="2595" x="2921"/>
                    <a:pt y="3182" x="2921"/>
                  </a:cubicBezTo>
                  <a:cubicBezTo>
                    <a:pt y="3768" x="2921"/>
                    <a:pt y="4227" x="2985"/>
                    <a:pt y="4560" x="3114"/>
                  </a:cubicBezTo>
                  <a:cubicBezTo>
                    <a:pt y="4893" x="3242"/>
                    <a:pt y="5059" x="3420"/>
                    <a:pt y="5059" x="3647"/>
                  </a:cubicBezTo>
                  <a:cubicBezTo>
                    <a:pt y="5059" x="3873"/>
                    <a:pt y="4893" x="4050"/>
                    <a:pt y="4560" x="4179"/>
                  </a:cubicBezTo>
                  <a:cubicBezTo>
                    <a:pt y="4227" x="4308"/>
                    <a:pt y="3768" x="4372"/>
                    <a:pt y="3182" x="4372"/>
                  </a:cubicBezTo>
                  <a:cubicBezTo>
                    <a:pt y="2595" x="4372"/>
                    <a:pt y="2135" x="4308"/>
                    <a:pt y="1803" x="4179"/>
                  </a:cubicBezTo>
                  <a:cubicBezTo>
                    <a:pt y="1472" x="4050"/>
                    <a:pt y="1306" x="3873"/>
                    <a:pt y="1306" x="3647"/>
                  </a:cubicBezTo>
                  <a:close/>
                  <a:moveTo>
                    <a:pt y="0" x="5843"/>
                  </a:moveTo>
                  <a:lnTo>
                    <a:pt y="1934" x="5843"/>
                  </a:lnTo>
                  <a:cubicBezTo>
                    <a:pt y="1722" x="5789"/>
                    <a:pt y="1564" x="5720"/>
                    <a:pt y="1460" x="5637"/>
                  </a:cubicBezTo>
                  <a:cubicBezTo>
                    <a:pt y="1357" x="5553"/>
                    <a:pt y="1306" x="5453"/>
                    <a:pt y="1306" x="5337"/>
                  </a:cubicBezTo>
                  <a:cubicBezTo>
                    <a:pt y="1306" x="5146"/>
                    <a:pt y="1478" x="4990"/>
                    <a:pt y="1823" x="4870"/>
                  </a:cubicBezTo>
                  <a:cubicBezTo>
                    <a:pt y="2167" x="4750"/>
                    <a:pt y="2621" x="4690"/>
                    <a:pt y="3182" x="4690"/>
                  </a:cubicBezTo>
                  <a:cubicBezTo>
                    <a:pt y="3744" x="4690"/>
                    <a:pt y="4197" x="4750"/>
                    <a:pt y="4542" x="4870"/>
                  </a:cubicBezTo>
                  <a:cubicBezTo>
                    <a:pt y="4887" x="4990"/>
                    <a:pt y="5059" x="5146"/>
                    <a:pt y="5059" x="5337"/>
                  </a:cubicBezTo>
                  <a:cubicBezTo>
                    <a:pt y="5059" x="5453"/>
                    <a:pt y="5008" x="5553"/>
                    <a:pt y="4904" x="5637"/>
                  </a:cubicBezTo>
                  <a:cubicBezTo>
                    <a:pt y="4801" x="5720"/>
                    <a:pt y="4643" x="5789"/>
                    <a:pt y="4430" x="5843"/>
                  </a:cubicBezTo>
                  <a:lnTo>
                    <a:pt y="4967" x="5843"/>
                  </a:lnTo>
                  <a:lnTo>
                    <a:pt y="4967" x="6103"/>
                  </a:lnTo>
                  <a:lnTo>
                    <a:pt y="0" x="6103"/>
                  </a:lnTo>
                  <a:close/>
                  <a:moveTo>
                    <a:pt y="1392" x="6611"/>
                  </a:moveTo>
                  <a:lnTo>
                    <a:pt y="3556" x="6611"/>
                  </a:lnTo>
                  <a:cubicBezTo>
                    <a:pt y="4047" x="6611"/>
                    <a:pt y="4421" x="6658"/>
                    <a:pt y="4676" x="6752"/>
                  </a:cubicBezTo>
                  <a:cubicBezTo>
                    <a:pt y="4931" x="6846"/>
                    <a:pt y="5059" x="6984"/>
                    <a:pt y="5059" x="7166"/>
                  </a:cubicBezTo>
                  <a:cubicBezTo>
                    <a:pt y="5059" x="7276"/>
                    <a:pt y="5006" x="7373"/>
                    <a:pt y="4901" x="7456"/>
                  </a:cubicBezTo>
                  <a:cubicBezTo>
                    <a:pt y="4796" x="7539"/>
                    <a:pt y="4635" x="7613"/>
                    <a:pt y="4418" x="7676"/>
                  </a:cubicBezTo>
                  <a:lnTo>
                    <a:pt y="4967" x="7676"/>
                  </a:lnTo>
                  <a:lnTo>
                    <a:pt y="4967" x="7935"/>
                  </a:lnTo>
                  <a:lnTo>
                    <a:pt y="1392" x="7935"/>
                  </a:lnTo>
                  <a:lnTo>
                    <a:pt y="1392" x="7676"/>
                  </a:lnTo>
                  <a:lnTo>
                    <a:pt y="3419" x="7676"/>
                  </a:lnTo>
                  <a:cubicBezTo>
                    <a:pt y="3768" x="7676"/>
                    <a:pt y="4043" x="7635"/>
                    <a:pt y="4245" x="7554"/>
                  </a:cubicBezTo>
                  <a:cubicBezTo>
                    <a:pt y="4447" x="7472"/>
                    <a:pt y="4548" x="7361"/>
                    <a:pt y="4548" x="7221"/>
                  </a:cubicBezTo>
                  <a:cubicBezTo>
                    <a:pt y="4548" x="7104"/>
                    <a:pt y="4464" x="7017"/>
                    <a:pt y="4295" x="6958"/>
                  </a:cubicBezTo>
                  <a:cubicBezTo>
                    <a:pt y="4126" x="6900"/>
                    <a:pt y="3872" x="6871"/>
                    <a:pt y="3533" x="6871"/>
                  </a:cubicBezTo>
                  <a:lnTo>
                    <a:pt y="1392" x="6871"/>
                  </a:lnTo>
                  <a:close/>
                  <a:moveTo>
                    <a:pt y="1306" x="9153"/>
                  </a:moveTo>
                  <a:cubicBezTo>
                    <a:pt y="1306" x="8906"/>
                    <a:pt y="1473" x="8712"/>
                    <a:pt y="1807" x="8570"/>
                  </a:cubicBezTo>
                  <a:cubicBezTo>
                    <a:pt y="2141" x="8429"/>
                    <a:pt y="2599" x="8358"/>
                    <a:pt y="3182" x="8358"/>
                  </a:cubicBezTo>
                  <a:cubicBezTo>
                    <a:pt y="3757" x="8358"/>
                    <a:pt y="4213" x="8428"/>
                    <a:pt y="4552" x="8568"/>
                  </a:cubicBezTo>
                  <a:cubicBezTo>
                    <a:pt y="4890" x="8709"/>
                    <a:pt y="5059" x="8898"/>
                    <a:pt y="5059" x="9136"/>
                  </a:cubicBezTo>
                  <a:cubicBezTo>
                    <a:pt y="5059" x="9223"/>
                    <a:pt y="5040" x="9306"/>
                    <a:pt y="5002" x="9384"/>
                  </a:cubicBezTo>
                  <a:cubicBezTo>
                    <a:pt y="4963" x="9461"/>
                    <a:pt y="4906" x="9536"/>
                    <a:pt y="4829" x="9609"/>
                  </a:cubicBezTo>
                  <a:lnTo>
                    <a:pt y="4287" x="9609"/>
                  </a:lnTo>
                  <a:cubicBezTo>
                    <a:pt y="4378" x="9535"/>
                    <a:pt y="4447" x="9462"/>
                    <a:pt y="4493" x="9388"/>
                  </a:cubicBezTo>
                  <a:cubicBezTo>
                    <a:pt y="4538" x="9314"/>
                    <a:pt y="4561" x="9239"/>
                    <a:pt y="4561" x="9164"/>
                  </a:cubicBezTo>
                  <a:cubicBezTo>
                    <a:pt y="4561" x="8996"/>
                    <a:pt y="4440" x="8865"/>
                    <a:pt y="4199" x="8772"/>
                  </a:cubicBezTo>
                  <a:cubicBezTo>
                    <a:pt y="3957" x="8678"/>
                    <a:pt y="3619" x="8632"/>
                    <a:pt y="3182" x="8632"/>
                  </a:cubicBezTo>
                  <a:cubicBezTo>
                    <a:pt y="2746" x="8632"/>
                    <a:pt y="2407" x="8678"/>
                    <a:pt y="2166" x="8772"/>
                  </a:cubicBezTo>
                  <a:cubicBezTo>
                    <a:pt y="1924" x="8865"/>
                    <a:pt y="1803" x="8996"/>
                    <a:pt y="1803" x="9164"/>
                  </a:cubicBezTo>
                  <a:cubicBezTo>
                    <a:pt y="1803" x="9239"/>
                    <a:pt y="1826" x="9314"/>
                    <a:pt y="1872" x="9388"/>
                  </a:cubicBezTo>
                  <a:cubicBezTo>
                    <a:pt y="1918" x="9462"/>
                    <a:pt y="1986" x="9535"/>
                    <a:pt y="2078" x="9609"/>
                  </a:cubicBezTo>
                  <a:lnTo>
                    <a:pt y="1529" x="9609"/>
                  </a:lnTo>
                  <a:cubicBezTo>
                    <a:pt y="1454" x="9537"/>
                    <a:pt y="1399" x="9463"/>
                    <a:pt y="1361" x="9387"/>
                  </a:cubicBezTo>
                  <a:cubicBezTo>
                    <a:pt y="1324" x="9311"/>
                    <a:pt y="1306" x="9233"/>
                    <a:pt y="1306" x="9153"/>
                  </a:cubicBezTo>
                  <a:close/>
                  <a:moveTo>
                    <a:pt y="1306" x="10723"/>
                  </a:moveTo>
                  <a:cubicBezTo>
                    <a:pt y="1306" x="10486"/>
                    <a:pt y="1477" x="10297"/>
                    <a:pt y="1821" x="10158"/>
                  </a:cubicBezTo>
                  <a:cubicBezTo>
                    <a:pt y="2165" x="10018"/>
                    <a:pt y="2629" x="9948"/>
                    <a:pt y="3214" x="9948"/>
                  </a:cubicBezTo>
                  <a:cubicBezTo>
                    <a:pt y="3780" x="9948"/>
                    <a:pt y="4229" x="10022"/>
                    <a:pt y="4561" x="10169"/>
                  </a:cubicBezTo>
                  <a:cubicBezTo>
                    <a:pt y="4893" x="10316"/>
                    <a:pt y="5059" x="10516"/>
                    <a:pt y="5059" x="10768"/>
                  </a:cubicBezTo>
                  <a:cubicBezTo>
                    <a:pt y="5059" x="10869"/>
                    <a:pt y="5036" x="10968"/>
                    <a:pt y="4989" x="11066"/>
                  </a:cubicBezTo>
                  <a:cubicBezTo>
                    <a:pt y="4942" x="11164"/>
                    <a:pt y="4874" x="11260"/>
                    <a:pt y="4785" x="11353"/>
                  </a:cubicBezTo>
                  <a:lnTo>
                    <a:pt y="4229" x="11353"/>
                  </a:lnTo>
                  <a:cubicBezTo>
                    <a:pt y="4340" x="11261"/>
                    <a:pt y="4423" x="11168"/>
                    <a:pt y="4478" x="11074"/>
                  </a:cubicBezTo>
                  <a:cubicBezTo>
                    <a:pt y="4534" x="10980"/>
                    <a:pt y="4561" x="10884"/>
                    <a:pt y="4561" x="10784"/>
                  </a:cubicBezTo>
                  <a:cubicBezTo>
                    <a:pt y="4561" x="10612"/>
                    <a:pt y="4455" x="10477"/>
                    <a:pt y="4244" x="10381"/>
                  </a:cubicBezTo>
                  <a:cubicBezTo>
                    <a:pt y="4032" x="10284"/>
                    <a:pt y="3724" x="10230"/>
                    <a:pt y="3320" x="10219"/>
                  </a:cubicBezTo>
                  <a:lnTo>
                    <a:pt y="3320" x="11414"/>
                  </a:lnTo>
                  <a:lnTo>
                    <a:pt y="3032" x="11414"/>
                  </a:lnTo>
                  <a:cubicBezTo>
                    <a:pt y="2500" x="11414"/>
                    <a:pt y="2080" x="11352"/>
                    <a:pt y="1770" x="11228"/>
                  </a:cubicBezTo>
                  <a:cubicBezTo>
                    <a:pt y="1460" x="11104"/>
                    <a:pt y="1306" x="10936"/>
                    <a:pt y="1306" x="10723"/>
                  </a:cubicBezTo>
                  <a:close/>
                  <a:moveTo>
                    <a:pt y="1306" x="767"/>
                  </a:moveTo>
                  <a:cubicBezTo>
                    <a:pt y="1306" x="651"/>
                    <a:pt y="1357" x="551"/>
                    <a:pt y="1460" x="468"/>
                  </a:cubicBezTo>
                  <a:cubicBezTo>
                    <a:pt y="1564" x="385"/>
                    <a:pt y="1722" x="316"/>
                    <a:pt y="1934" x="261"/>
                  </a:cubicBezTo>
                  <a:lnTo>
                    <a:pt y="1392" x="261"/>
                  </a:lnTo>
                  <a:lnTo>
                    <a:pt y="1392" x="0"/>
                  </a:lnTo>
                  <a:lnTo>
                    <a:pt y="6326" x="0"/>
                  </a:lnTo>
                  <a:lnTo>
                    <a:pt y="6326" x="261"/>
                  </a:lnTo>
                  <a:lnTo>
                    <a:pt y="4430" x="261"/>
                  </a:lnTo>
                  <a:cubicBezTo>
                    <a:pt y="4643" x="316"/>
                    <a:pt y="4801" x="385"/>
                    <a:pt y="4904" x="468"/>
                  </a:cubicBezTo>
                  <a:cubicBezTo>
                    <a:pt y="5008" x="551"/>
                    <a:pt y="5059" x="651"/>
                    <a:pt y="5059" x="767"/>
                  </a:cubicBezTo>
                  <a:cubicBezTo>
                    <a:pt y="5059" x="959"/>
                    <a:pt y="4887" x="1115"/>
                    <a:pt y="4542" x="1235"/>
                  </a:cubicBezTo>
                  <a:cubicBezTo>
                    <a:pt y="4197" x="1355"/>
                    <a:pt y="3744" x="1415"/>
                    <a:pt y="3182" x="1415"/>
                  </a:cubicBezTo>
                  <a:cubicBezTo>
                    <a:pt y="2621" x="1415"/>
                    <a:pt y="2167" x="1355"/>
                    <a:pt y="1823" x="1235"/>
                  </a:cubicBezTo>
                  <a:cubicBezTo>
                    <a:pt y="1478" x="1115"/>
                    <a:pt y="1306" x="959"/>
                    <a:pt y="1306" x="7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y="2044650" x="1139950"/>
              <a:ext cy="93875" cx="173900"/>
            </a:xfrm>
            <a:custGeom>
              <a:pathLst>
                <a:path w="6956" extrusionOk="0" h="3755">
                  <a:moveTo>
                    <a:pt y="498" x="778"/>
                  </a:moveTo>
                  <a:cubicBezTo>
                    <a:pt y="498" x="906"/>
                    <a:pt y="594" x="1009"/>
                    <a:pt y="786" x="1087"/>
                  </a:cubicBezTo>
                  <a:cubicBezTo>
                    <a:pt y="977" x="1165"/>
                    <a:pt y="1234" x="1204"/>
                    <a:pt y="1555" x="1206"/>
                  </a:cubicBezTo>
                  <a:lnTo>
                    <a:pt y="1558" x="280"/>
                  </a:lnTo>
                  <a:cubicBezTo>
                    <a:pt y="1222" x="293"/>
                    <a:pt y="961" x="343"/>
                    <a:pt y="776" x="430"/>
                  </a:cubicBezTo>
                  <a:cubicBezTo>
                    <a:pt y="591" x="517"/>
                    <a:pt y="498" x="633"/>
                    <a:pt y="498" x="778"/>
                  </a:cubicBezTo>
                  <a:close/>
                  <a:moveTo>
                    <a:pt y="498" x="4883"/>
                  </a:moveTo>
                  <a:cubicBezTo>
                    <a:pt y="498" x="5022"/>
                    <a:pt y="622" x="5131"/>
                    <a:pt y="870" x="5212"/>
                  </a:cubicBezTo>
                  <a:cubicBezTo>
                    <a:pt y="1118" x="5293"/>
                    <a:pt y="1454" x="5334"/>
                    <a:pt y="1877" x="5334"/>
                  </a:cubicBezTo>
                  <a:cubicBezTo>
                    <a:pt y="2303" x="5334"/>
                    <a:pt y="2639" x="5293"/>
                    <a:pt y="2886" x="5212"/>
                  </a:cubicBezTo>
                  <a:cubicBezTo>
                    <a:pt y="3133" x="5131"/>
                    <a:pt y="3256" x="5022"/>
                    <a:pt y="3256" x="4883"/>
                  </a:cubicBezTo>
                  <a:cubicBezTo>
                    <a:pt y="3256" x="4743"/>
                    <a:pt y="3133" x="4633"/>
                    <a:pt y="2887" x="4552"/>
                  </a:cubicBezTo>
                  <a:cubicBezTo>
                    <a:pt y="2642" x="4472"/>
                    <a:pt y="2305" x="4431"/>
                    <a:pt y="1877" x="4431"/>
                  </a:cubicBezTo>
                  <a:cubicBezTo>
                    <a:pt y="1450" x="4431"/>
                    <a:pt y="1113" x="4472"/>
                    <a:pt y="867" x="4553"/>
                  </a:cubicBezTo>
                  <a:cubicBezTo>
                    <a:pt y="621" x="4634"/>
                    <a:pt y="498" x="4744"/>
                    <a:pt y="498" x="4883"/>
                  </a:cubicBezTo>
                  <a:close/>
                  <a:moveTo>
                    <a:pt y="0" x="2676"/>
                  </a:moveTo>
                  <a:cubicBezTo>
                    <a:pt y="0" x="2551"/>
                    <a:pt y="53" x="2444"/>
                    <a:pt y="158" x="2357"/>
                  </a:cubicBezTo>
                  <a:cubicBezTo>
                    <a:pt y="264" x="2269"/>
                    <a:pt y="425" x="2198"/>
                    <a:pt y="642" x="2144"/>
                  </a:cubicBezTo>
                  <a:lnTo>
                    <a:pt y="87" x="2144"/>
                  </a:lnTo>
                  <a:lnTo>
                    <a:pt y="87" x="1883"/>
                  </a:lnTo>
                  <a:lnTo>
                    <a:pt y="3661" x="1883"/>
                  </a:lnTo>
                  <a:lnTo>
                    <a:pt y="3661" x="2144"/>
                  </a:lnTo>
                  <a:lnTo>
                    <a:pt y="1778" x="2144"/>
                  </a:lnTo>
                  <a:cubicBezTo>
                    <a:pt y="1374" x="2144"/>
                    <a:pt y="1064" x="2183"/>
                    <a:pt y="848" x="2262"/>
                  </a:cubicBezTo>
                  <a:cubicBezTo>
                    <a:pt y="632" x="2340"/>
                    <a:pt y="524" x="2453"/>
                    <a:pt y="524" x="2600"/>
                  </a:cubicBezTo>
                  <a:cubicBezTo>
                    <a:pt y="524" x="2641"/>
                    <a:pt y="533" x="2679"/>
                    <a:pt y="551" x="2713"/>
                  </a:cubicBezTo>
                  <a:cubicBezTo>
                    <a:pt y="569" x="2748"/>
                    <a:pt y="597" x="2780"/>
                    <a:pt y="636" x="2809"/>
                  </a:cubicBezTo>
                  <a:lnTo>
                    <a:pt y="32" x="2807"/>
                  </a:lnTo>
                  <a:cubicBezTo>
                    <a:pt y="22" x="2781"/>
                    <a:pt y="14" x="2757"/>
                    <a:pt y="8" x="2735"/>
                  </a:cubicBezTo>
                  <a:cubicBezTo>
                    <a:pt y="3" x="2714"/>
                    <a:pt y="0" x="2694"/>
                    <a:pt y="0" x="2676"/>
                  </a:cubicBezTo>
                  <a:close/>
                  <a:moveTo>
                    <a:pt y="0" x="3865"/>
                  </a:moveTo>
                  <a:cubicBezTo>
                    <a:pt y="0" x="3740"/>
                    <a:pt y="53" x="3633"/>
                    <a:pt y="158" x="3546"/>
                  </a:cubicBezTo>
                  <a:cubicBezTo>
                    <a:pt y="264" x="3458"/>
                    <a:pt y="425" x="3387"/>
                    <a:pt y="642" x="3333"/>
                  </a:cubicBezTo>
                  <a:lnTo>
                    <a:pt y="87" x="3333"/>
                  </a:lnTo>
                  <a:lnTo>
                    <a:pt y="87" x="3072"/>
                  </a:lnTo>
                  <a:lnTo>
                    <a:pt y="3661" x="3072"/>
                  </a:lnTo>
                  <a:lnTo>
                    <a:pt y="3661" x="3333"/>
                  </a:lnTo>
                  <a:lnTo>
                    <a:pt y="1778" x="3333"/>
                  </a:lnTo>
                  <a:cubicBezTo>
                    <a:pt y="1374" x="3333"/>
                    <a:pt y="1064" x="3372"/>
                    <a:pt y="848" x="3451"/>
                  </a:cubicBezTo>
                  <a:cubicBezTo>
                    <a:pt y="632" x="3529"/>
                    <a:pt y="524" x="3642"/>
                    <a:pt y="524" x="3789"/>
                  </a:cubicBezTo>
                  <a:cubicBezTo>
                    <a:pt y="524" x="3830"/>
                    <a:pt y="533" x="3868"/>
                    <a:pt y="551" x="3902"/>
                  </a:cubicBezTo>
                  <a:cubicBezTo>
                    <a:pt y="569" x="3937"/>
                    <a:pt y="597" x="3969"/>
                    <a:pt y="636" x="3998"/>
                  </a:cubicBezTo>
                  <a:lnTo>
                    <a:pt y="32" x="3996"/>
                  </a:lnTo>
                  <a:cubicBezTo>
                    <a:pt y="22" x="3970"/>
                    <a:pt y="14" x="3946"/>
                    <a:pt y="8" x="3924"/>
                  </a:cubicBezTo>
                  <a:cubicBezTo>
                    <a:pt y="3" x="3903"/>
                    <a:pt y="0" x="3883"/>
                    <a:pt y="0" x="3865"/>
                  </a:cubicBezTo>
                  <a:close/>
                  <a:moveTo>
                    <a:pt y="0" x="6823"/>
                  </a:moveTo>
                  <a:cubicBezTo>
                    <a:pt y="0" x="6698"/>
                    <a:pt y="53" x="6591"/>
                    <a:pt y="158" x="6504"/>
                  </a:cubicBezTo>
                  <a:cubicBezTo>
                    <a:pt y="264" x="6416"/>
                    <a:pt y="425" x="6345"/>
                    <a:pt y="642" x="6291"/>
                  </a:cubicBezTo>
                  <a:lnTo>
                    <a:pt y="87" x="6291"/>
                  </a:lnTo>
                  <a:lnTo>
                    <a:pt y="87" x="6030"/>
                  </a:lnTo>
                  <a:lnTo>
                    <a:pt y="3661" x="6030"/>
                  </a:lnTo>
                  <a:lnTo>
                    <a:pt y="3661" x="6291"/>
                  </a:lnTo>
                  <a:lnTo>
                    <a:pt y="1778" x="6291"/>
                  </a:lnTo>
                  <a:cubicBezTo>
                    <a:pt y="1374" x="6291"/>
                    <a:pt y="1064" x="6330"/>
                    <a:pt y="848" x="6409"/>
                  </a:cubicBezTo>
                  <a:cubicBezTo>
                    <a:pt y="632" x="6487"/>
                    <a:pt y="524" x="6600"/>
                    <a:pt y="524" x="6747"/>
                  </a:cubicBezTo>
                  <a:cubicBezTo>
                    <a:pt y="524" x="6788"/>
                    <a:pt y="533" x="6826"/>
                    <a:pt y="551" x="6860"/>
                  </a:cubicBezTo>
                  <a:cubicBezTo>
                    <a:pt y="569" x="6895"/>
                    <a:pt y="597" x="6927"/>
                    <a:pt y="636" x="6956"/>
                  </a:cubicBezTo>
                  <a:lnTo>
                    <a:pt y="32" x="6954"/>
                  </a:lnTo>
                  <a:cubicBezTo>
                    <a:pt y="22" x="6928"/>
                    <a:pt y="14" x="6904"/>
                    <a:pt y="8" x="6882"/>
                  </a:cubicBezTo>
                  <a:cubicBezTo>
                    <a:pt y="3" x="6861"/>
                    <a:pt y="0" x="6841"/>
                    <a:pt y="0" x="6823"/>
                  </a:cubicBezTo>
                  <a:close/>
                  <a:moveTo>
                    <a:pt y="0" x="776"/>
                  </a:moveTo>
                  <a:cubicBezTo>
                    <a:pt y="0" x="538"/>
                    <a:pt y="172" x="350"/>
                    <a:pt y="516" x="210"/>
                  </a:cubicBezTo>
                  <a:cubicBezTo>
                    <a:pt y="860" x="70"/>
                    <a:pt y="1324" x="0"/>
                    <a:pt y="1909" x="0"/>
                  </a:cubicBezTo>
                  <a:cubicBezTo>
                    <a:pt y="2475" x="0"/>
                    <a:pt y="2924" x="74"/>
                    <a:pt y="3256" x="221"/>
                  </a:cubicBezTo>
                  <a:cubicBezTo>
                    <a:pt y="3588" x="369"/>
                    <a:pt y="3754" x="568"/>
                    <a:pt y="3754" x="821"/>
                  </a:cubicBezTo>
                  <a:cubicBezTo>
                    <a:pt y="3754" x="921"/>
                    <a:pt y="3731" x="1021"/>
                    <a:pt y="3684" x="1119"/>
                  </a:cubicBezTo>
                  <a:cubicBezTo>
                    <a:pt y="3637" x="1217"/>
                    <a:pt y="3569" x="1312"/>
                    <a:pt y="3480" x="1405"/>
                  </a:cubicBezTo>
                  <a:lnTo>
                    <a:pt y="2924" x="1405"/>
                  </a:lnTo>
                  <a:cubicBezTo>
                    <a:pt y="3035" x="1313"/>
                    <a:pt y="3118" x="1220"/>
                    <a:pt y="3173" x="1126"/>
                  </a:cubicBezTo>
                  <a:cubicBezTo>
                    <a:pt y="3228" x="1033"/>
                    <a:pt y="3256" x="936"/>
                    <a:pt y="3256" x="836"/>
                  </a:cubicBezTo>
                  <a:cubicBezTo>
                    <a:pt y="3256" x="664"/>
                    <a:pt y="3150" x="530"/>
                    <a:pt y="2939" x="433"/>
                  </a:cubicBezTo>
                  <a:cubicBezTo>
                    <a:pt y="2727" x="337"/>
                    <a:pt y="2419" x="283"/>
                    <a:pt y="2014" x="272"/>
                  </a:cubicBezTo>
                  <a:lnTo>
                    <a:pt y="2014" x="1466"/>
                  </a:lnTo>
                  <a:lnTo>
                    <a:pt y="1727" x="1466"/>
                  </a:lnTo>
                  <a:cubicBezTo>
                    <a:pt y="1195" x="1466"/>
                    <a:pt y="774" x="1404"/>
                    <a:pt y="465" x="1280"/>
                  </a:cubicBezTo>
                  <a:cubicBezTo>
                    <a:pt y="155" x="1157"/>
                    <a:pt y="0" x="988"/>
                    <a:pt y="0" x="776"/>
                  </a:cubicBezTo>
                  <a:close/>
                  <a:moveTo>
                    <a:pt y="0" x="4883"/>
                  </a:moveTo>
                  <a:cubicBezTo>
                    <a:pt y="0" x="4656"/>
                    <a:pt y="166" x="4479"/>
                    <a:pt y="498" x="4350"/>
                  </a:cubicBezTo>
                  <a:cubicBezTo>
                    <a:pt y="830" x="4222"/>
                    <a:pt y="1290" x="4157"/>
                    <a:pt y="1877" x="4157"/>
                  </a:cubicBezTo>
                  <a:cubicBezTo>
                    <a:pt y="2462" x="4157"/>
                    <a:pt y="2921" x="4222"/>
                    <a:pt y="3255" x="4350"/>
                  </a:cubicBezTo>
                  <a:cubicBezTo>
                    <a:pt y="3588" x="4479"/>
                    <a:pt y="3754" x="4656"/>
                    <a:pt y="3754" x="4883"/>
                  </a:cubicBezTo>
                  <a:cubicBezTo>
                    <a:pt y="3754" x="5109"/>
                    <a:pt y="3588" x="5286"/>
                    <a:pt y="3255" x="5415"/>
                  </a:cubicBezTo>
                  <a:cubicBezTo>
                    <a:pt y="2921" x="5544"/>
                    <a:pt y="2462" x="5609"/>
                    <a:pt y="1877" x="5609"/>
                  </a:cubicBezTo>
                  <a:cubicBezTo>
                    <a:pt y="1290" x="5609"/>
                    <a:pt y="830" x="5544"/>
                    <a:pt y="498" x="5415"/>
                  </a:cubicBezTo>
                  <a:cubicBezTo>
                    <a:pt y="166" x="5286"/>
                    <a:pt y="0" x="5109"/>
                    <a:pt y="0" x="48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y="2219750" x="1070225"/>
              <a:ext cy="125550" cx="314525"/>
            </a:xfrm>
            <a:custGeom>
              <a:pathLst>
                <a:path w="12581" extrusionOk="0" h="5022">
                  <a:moveTo>
                    <a:pt y="498" x="3493"/>
                  </a:moveTo>
                  <a:cubicBezTo>
                    <a:pt y="498" x="3621"/>
                    <a:pt y="594" x="3724"/>
                    <a:pt y="786" x="3801"/>
                  </a:cubicBezTo>
                  <a:cubicBezTo>
                    <a:pt y="977" x="3879"/>
                    <a:pt y="1233" x="3919"/>
                    <a:pt y="1555" x="3921"/>
                  </a:cubicBezTo>
                  <a:lnTo>
                    <a:pt y="1558" x="2994"/>
                  </a:lnTo>
                  <a:cubicBezTo>
                    <a:pt y="1222" x="3008"/>
                    <a:pt y="961" x="3058"/>
                    <a:pt y="776" x="3145"/>
                  </a:cubicBezTo>
                  <a:cubicBezTo>
                    <a:pt y="591" x="3232"/>
                    <a:pt y="498" x="3348"/>
                    <a:pt y="498" x="3493"/>
                  </a:cubicBezTo>
                  <a:close/>
                  <a:moveTo>
                    <a:pt y="498" x="11893"/>
                  </a:moveTo>
                  <a:cubicBezTo>
                    <a:pt y="498" x="12021"/>
                    <a:pt y="594" x="12124"/>
                    <a:pt y="786" x="12201"/>
                  </a:cubicBezTo>
                  <a:cubicBezTo>
                    <a:pt y="977" x="12279"/>
                    <a:pt y="1233" x="12319"/>
                    <a:pt y="1555" x="12321"/>
                  </a:cubicBezTo>
                  <a:lnTo>
                    <a:pt y="1558" x="11394"/>
                  </a:lnTo>
                  <a:cubicBezTo>
                    <a:pt y="1222" x="11408"/>
                    <a:pt y="961" x="11458"/>
                    <a:pt y="776" x="11545"/>
                  </a:cubicBezTo>
                  <a:cubicBezTo>
                    <a:pt y="591" x="11632"/>
                    <a:pt y="498" x="11748"/>
                    <a:pt y="498" x="11893"/>
                  </a:cubicBezTo>
                  <a:close/>
                  <a:moveTo>
                    <a:pt y="492" x="9990"/>
                  </a:moveTo>
                  <a:cubicBezTo>
                    <a:pt y="492" x="10130"/>
                    <a:pt y="609" x="10239"/>
                    <a:pt y="843" x="10317"/>
                  </a:cubicBezTo>
                  <a:cubicBezTo>
                    <a:pt y="1077" x="10395"/>
                    <a:pt y="1407" x="10433"/>
                    <a:pt y="1832" x="10433"/>
                  </a:cubicBezTo>
                  <a:cubicBezTo>
                    <a:pt y="2256" x="10433"/>
                    <a:pt y="2585" x="10395"/>
                    <a:pt y="2819" x="10317"/>
                  </a:cubicBezTo>
                  <a:cubicBezTo>
                    <a:pt y="3053" x="10239"/>
                    <a:pt y="3170" x="10130"/>
                    <a:pt y="3170" x="9990"/>
                  </a:cubicBezTo>
                  <a:cubicBezTo>
                    <a:pt y="3170" x="9851"/>
                    <a:pt y="3053" x="9742"/>
                    <a:pt y="2819" x="9665"/>
                  </a:cubicBezTo>
                  <a:cubicBezTo>
                    <a:pt y="2585" x="9587"/>
                    <a:pt y="2256" x="9548"/>
                    <a:pt y="1832" x="9548"/>
                  </a:cubicBezTo>
                  <a:cubicBezTo>
                    <a:pt y="1407" x="9548"/>
                    <a:pt y="1077" x="9587"/>
                    <a:pt y="843" x="9665"/>
                  </a:cubicBezTo>
                  <a:cubicBezTo>
                    <a:pt y="609" x="9742"/>
                    <a:pt y="492" x="9851"/>
                    <a:pt y="492" x="9990"/>
                  </a:cubicBezTo>
                  <a:close/>
                  <a:moveTo>
                    <a:pt y="1864" x="8598"/>
                  </a:moveTo>
                  <a:lnTo>
                    <a:pt y="1995" x="8598"/>
                  </a:lnTo>
                  <a:cubicBezTo>
                    <a:pt y="2378" x="8598"/>
                    <a:pt y="2685" x="8554"/>
                    <a:pt y="2916" x="8467"/>
                  </a:cubicBezTo>
                  <a:cubicBezTo>
                    <a:pt y="3147" x="8380"/>
                    <a:pt y="3262" x="8265"/>
                    <a:pt y="3262" x="8121"/>
                  </a:cubicBezTo>
                  <a:cubicBezTo>
                    <a:pt y="3262" x="8016"/>
                    <a:pt y="3201" x="7934"/>
                    <a:pt y="3079" x="7873"/>
                  </a:cubicBezTo>
                  <a:cubicBezTo>
                    <a:pt y="2956" x="7812"/>
                    <a:pt y="2791" x="7782"/>
                    <a:pt y="2583" x="7782"/>
                  </a:cubicBezTo>
                  <a:cubicBezTo>
                    <a:pt y="2321" x="7782"/>
                    <a:pt y="2136" x="7822"/>
                    <a:pt y="2027" x="7903"/>
                  </a:cubicBezTo>
                  <a:cubicBezTo>
                    <a:pt y="1919" x="7984"/>
                    <a:pt y="1864" x="8130"/>
                    <a:pt y="1864" x="8339"/>
                  </a:cubicBezTo>
                  <a:close/>
                  <a:moveTo>
                    <a:pt y="0" x="770"/>
                  </a:moveTo>
                  <a:cubicBezTo>
                    <a:pt y="0" x="657"/>
                    <a:pt y="52" x="558"/>
                    <a:pt y="157" x="475"/>
                  </a:cubicBezTo>
                  <a:cubicBezTo>
                    <a:pt y="261" x="393"/>
                    <a:pt y="423" x="321"/>
                    <a:pt y="642" x="262"/>
                  </a:cubicBezTo>
                  <a:lnTo>
                    <a:pt y="86" x="262"/>
                  </a:lnTo>
                  <a:lnTo>
                    <a:pt y="86" x="1"/>
                  </a:lnTo>
                  <a:lnTo>
                    <a:pt y="3661" x="1"/>
                  </a:lnTo>
                  <a:lnTo>
                    <a:pt y="3661" x="262"/>
                  </a:lnTo>
                  <a:lnTo>
                    <a:pt y="1641" x="262"/>
                  </a:lnTo>
                  <a:cubicBezTo>
                    <a:pt y="1294" x="262"/>
                    <a:pt y="1019" x="301"/>
                    <a:pt y="816" x="379"/>
                  </a:cubicBezTo>
                  <a:cubicBezTo>
                    <a:pt y="613" x="457"/>
                    <a:pt y="511" x="563"/>
                    <a:pt y="511" x="696"/>
                  </a:cubicBezTo>
                  <a:cubicBezTo>
                    <a:pt y="511" x="808"/>
                    <a:pt y="593" x="890"/>
                    <a:pt y="758" x="944"/>
                  </a:cubicBezTo>
                  <a:cubicBezTo>
                    <a:pt y="923" x="998"/>
                    <a:pt y="1178" x="1025"/>
                    <a:pt y="1523" x="1025"/>
                  </a:cubicBezTo>
                  <a:lnTo>
                    <a:pt y="3661" x="1025"/>
                  </a:lnTo>
                  <a:lnTo>
                    <a:pt y="3661" x="1286"/>
                  </a:lnTo>
                  <a:lnTo>
                    <a:pt y="1641" x="1286"/>
                  </a:lnTo>
                  <a:cubicBezTo>
                    <a:pt y="1292" x="1286"/>
                    <a:pt y="1016" x="1325"/>
                    <a:pt y="814" x="1403"/>
                  </a:cubicBezTo>
                  <a:cubicBezTo>
                    <a:pt y="612" x="1481"/>
                    <a:pt y="511" x="1587"/>
                    <a:pt y="511" x="1722"/>
                  </a:cubicBezTo>
                  <a:cubicBezTo>
                    <a:pt y="511" x="1832"/>
                    <a:pt y="594" x="1914"/>
                    <a:pt y="760" x="1968"/>
                  </a:cubicBezTo>
                  <a:cubicBezTo>
                    <a:pt y="926" x="2021"/>
                    <a:pt y="1180" x="2048"/>
                    <a:pt y="1523" x="2048"/>
                  </a:cubicBezTo>
                  <a:lnTo>
                    <a:pt y="3661" x="2048"/>
                  </a:lnTo>
                  <a:lnTo>
                    <a:pt y="3661" x="2309"/>
                  </a:lnTo>
                  <a:lnTo>
                    <a:pt y="1504" x="2309"/>
                  </a:lnTo>
                  <a:cubicBezTo>
                    <a:pt y="1023" x="2309"/>
                    <a:pt y="652" x="2265"/>
                    <a:pt y="391" x="2175"/>
                  </a:cubicBezTo>
                  <a:cubicBezTo>
                    <a:pt y="131" x="2086"/>
                    <a:pt y="0" x="1959"/>
                    <a:pt y="0" x="1794"/>
                  </a:cubicBezTo>
                  <a:cubicBezTo>
                    <a:pt y="0" x="1672"/>
                    <a:pt y="63" x="1565"/>
                    <a:pt y="189" x="1475"/>
                  </a:cubicBezTo>
                  <a:cubicBezTo>
                    <a:pt y="314" x="1385"/>
                    <a:pt y="509" x="1307"/>
                    <a:pt y="773" x="1242"/>
                  </a:cubicBezTo>
                  <a:cubicBezTo>
                    <a:pt y="522" x="1203"/>
                    <a:pt y="330" x="1144"/>
                    <a:pt y="198" x="1063"/>
                  </a:cubicBezTo>
                  <a:cubicBezTo>
                    <a:pt y="66" x="983"/>
                    <a:pt y="0" x="885"/>
                    <a:pt y="0" x="770"/>
                  </a:cubicBezTo>
                  <a:close/>
                  <a:moveTo>
                    <a:pt y="0" x="3490"/>
                  </a:moveTo>
                  <a:cubicBezTo>
                    <a:pt y="0" x="3253"/>
                    <a:pt y="172" x="3064"/>
                    <a:pt y="516" x="2925"/>
                  </a:cubicBezTo>
                  <a:cubicBezTo>
                    <a:pt y="859" x="2785"/>
                    <a:pt y="1324" x="2715"/>
                    <a:pt y="1909" x="2715"/>
                  </a:cubicBezTo>
                  <a:cubicBezTo>
                    <a:pt y="2475" x="2715"/>
                    <a:pt y="2924" x="2789"/>
                    <a:pt y="3256" x="2936"/>
                  </a:cubicBezTo>
                  <a:cubicBezTo>
                    <a:pt y="3588" x="3083"/>
                    <a:pt y="3754" x="3283"/>
                    <a:pt y="3754" x="3535"/>
                  </a:cubicBezTo>
                  <a:cubicBezTo>
                    <a:pt y="3754" x="3636"/>
                    <a:pt y="3731" x="3735"/>
                    <a:pt y="3684" x="3833"/>
                  </a:cubicBezTo>
                  <a:cubicBezTo>
                    <a:pt y="3637" x="3931"/>
                    <a:pt y="3569" x="4027"/>
                    <a:pt y="3479" x="4120"/>
                  </a:cubicBezTo>
                  <a:lnTo>
                    <a:pt y="2924" x="4120"/>
                  </a:lnTo>
                  <a:cubicBezTo>
                    <a:pt y="3035" x="4027"/>
                    <a:pt y="3118" x="3935"/>
                    <a:pt y="3173" x="3841"/>
                  </a:cubicBezTo>
                  <a:cubicBezTo>
                    <a:pt y="3228" x="3747"/>
                    <a:pt y="3256" x="3650"/>
                    <a:pt y="3256" x="3551"/>
                  </a:cubicBezTo>
                  <a:cubicBezTo>
                    <a:pt y="3256" x="3378"/>
                    <a:pt y="3150" x="3244"/>
                    <a:pt y="2938" x="3148"/>
                  </a:cubicBezTo>
                  <a:cubicBezTo>
                    <a:pt y="2727" x="3051"/>
                    <a:pt y="2419" x="2997"/>
                    <a:pt y="2014" x="2986"/>
                  </a:cubicBezTo>
                  <a:lnTo>
                    <a:pt y="2014" x="4180"/>
                  </a:lnTo>
                  <a:lnTo>
                    <a:pt y="1727" x="4180"/>
                  </a:lnTo>
                  <a:cubicBezTo>
                    <a:pt y="1195" x="4180"/>
                    <a:pt y="774" x="4119"/>
                    <a:pt y="465" x="3995"/>
                  </a:cubicBezTo>
                  <a:cubicBezTo>
                    <a:pt y="155" x="3871"/>
                    <a:pt y="0" x="3703"/>
                    <a:pt y="0" x="3490"/>
                  </a:cubicBezTo>
                  <a:close/>
                  <a:moveTo>
                    <a:pt y="0" x="5109"/>
                  </a:moveTo>
                  <a:cubicBezTo>
                    <a:pt y="0" x="4916"/>
                    <a:pt y="92" x="4766"/>
                    <a:pt y="275" x="4660"/>
                  </a:cubicBezTo>
                  <a:cubicBezTo>
                    <a:pt y="458" x="4555"/>
                    <a:pt y="717" x="4502"/>
                    <a:pt y="1054" x="4502"/>
                  </a:cubicBezTo>
                  <a:cubicBezTo>
                    <a:pt y="1330" x="4502"/>
                    <a:pt y="1548" x="4538"/>
                    <a:pt y="1706" x="4610"/>
                  </a:cubicBezTo>
                  <a:cubicBezTo>
                    <a:pt y="1865" x="4681"/>
                    <a:pt y="1982" x="4797"/>
                    <a:pt y="2059" x="4958"/>
                  </a:cubicBezTo>
                  <a:lnTo>
                    <a:pt y="2107" x="5049"/>
                  </a:lnTo>
                  <a:cubicBezTo>
                    <a:pt y="2186" x="5210"/>
                    <a:pt y="2268" x="5314"/>
                    <a:pt y="2353" x="5361"/>
                  </a:cubicBezTo>
                  <a:cubicBezTo>
                    <a:pt y="2438" x="5409"/>
                    <a:pt y="2560" x="5433"/>
                    <a:pt y="2720" x="5433"/>
                  </a:cubicBezTo>
                  <a:cubicBezTo>
                    <a:pt y="2892" x="5433"/>
                    <a:pt y="3026" x="5400"/>
                    <a:pt y="3120" x="5334"/>
                  </a:cubicBezTo>
                  <a:cubicBezTo>
                    <a:pt y="3215" x="5268"/>
                    <a:pt y="3262" x="5174"/>
                    <a:pt y="3262" x="5052"/>
                  </a:cubicBezTo>
                  <a:cubicBezTo>
                    <a:pt y="3262" x="4960"/>
                    <a:pt y="3234" x="4868"/>
                    <a:pt y="3178" x="4775"/>
                  </a:cubicBezTo>
                  <a:cubicBezTo>
                    <a:pt y="3121" x="4682"/>
                    <a:pt y="3037" x="4587"/>
                    <a:pt y="2924" x="4491"/>
                  </a:cubicBezTo>
                  <a:lnTo>
                    <a:pt y="3530" x="4491"/>
                  </a:lnTo>
                  <a:cubicBezTo>
                    <a:pt y="3605" x="4593"/>
                    <a:pt y="3661" x="4689"/>
                    <a:pt y="3698" x="4781"/>
                  </a:cubicBezTo>
                  <a:cubicBezTo>
                    <a:pt y="3735" x="4873"/>
                    <a:pt y="3754" x="4961"/>
                    <a:pt y="3754" x="5046"/>
                  </a:cubicBezTo>
                  <a:cubicBezTo>
                    <a:pt y="3754" x="5249"/>
                    <a:pt y="3657" x="5409"/>
                    <a:pt y="3463" x="5525"/>
                  </a:cubicBezTo>
                  <a:cubicBezTo>
                    <a:pt y="3270" x="5642"/>
                    <a:pt y="3007" x="5700"/>
                    <a:pt y="2675" x="5700"/>
                  </a:cubicBezTo>
                  <a:cubicBezTo>
                    <a:pt y="2384" x="5700"/>
                    <a:pt y="2156" x="5661"/>
                    <a:pt y="1994" x="5583"/>
                  </a:cubicBezTo>
                  <a:cubicBezTo>
                    <a:pt y="1831" x="5506"/>
                    <a:pt y="1705" x="5374"/>
                    <a:pt y="1615" x="5190"/>
                  </a:cubicBezTo>
                  <a:lnTo>
                    <a:pt y="1571" x="5101"/>
                  </a:lnTo>
                  <a:cubicBezTo>
                    <a:pt y="1500" x="4962"/>
                    <a:pt y="1427" x="4869"/>
                    <a:pt y="1349" x="4823"/>
                  </a:cubicBezTo>
                  <a:cubicBezTo>
                    <a:pt y="1271" x="4777"/>
                    <a:pt y="1164" x="4754"/>
                    <a:pt y="1028" x="4754"/>
                  </a:cubicBezTo>
                  <a:cubicBezTo>
                    <a:pt y="849" x="4754"/>
                    <a:pt y="715" x="4786"/>
                    <a:pt y="626" x="4850"/>
                  </a:cubicBezTo>
                  <a:cubicBezTo>
                    <a:pt y="537" x="4915"/>
                    <a:pt y="492" x="5012"/>
                    <a:pt y="492" x="5141"/>
                  </a:cubicBezTo>
                  <a:cubicBezTo>
                    <a:pt y="492" x="5225"/>
                    <a:pt y="513" x="5307"/>
                    <a:pt y="556" x="5386"/>
                  </a:cubicBezTo>
                  <a:cubicBezTo>
                    <a:pt y="598" x="5465"/>
                    <a:pt y="662" x="5541"/>
                    <a:pt y="747" x="5615"/>
                  </a:cubicBezTo>
                  <a:lnTo>
                    <a:pt y="192" x="5615"/>
                  </a:lnTo>
                  <a:cubicBezTo>
                    <a:pt y="128" x="5543"/>
                    <a:pt y="80" x="5465"/>
                    <a:pt y="48" x="5381"/>
                  </a:cubicBezTo>
                  <a:cubicBezTo>
                    <a:pt y="16" x="5296"/>
                    <a:pt y="0" x="5205"/>
                    <a:pt y="0" x="5109"/>
                  </a:cubicBezTo>
                  <a:close/>
                  <a:moveTo>
                    <a:pt y="0" x="6616"/>
                  </a:moveTo>
                  <a:cubicBezTo>
                    <a:pt y="0" x="6423"/>
                    <a:pt y="92" x="6273"/>
                    <a:pt y="275" x="6167"/>
                  </a:cubicBezTo>
                  <a:cubicBezTo>
                    <a:pt y="458" x="6062"/>
                    <a:pt y="717" x="6009"/>
                    <a:pt y="1054" x="6009"/>
                  </a:cubicBezTo>
                  <a:cubicBezTo>
                    <a:pt y="1330" x="6009"/>
                    <a:pt y="1548" x="6045"/>
                    <a:pt y="1706" x="6117"/>
                  </a:cubicBezTo>
                  <a:cubicBezTo>
                    <a:pt y="1865" x="6188"/>
                    <a:pt y="1982" x="6304"/>
                    <a:pt y="2059" x="6465"/>
                  </a:cubicBezTo>
                  <a:lnTo>
                    <a:pt y="2107" x="6556"/>
                  </a:lnTo>
                  <a:cubicBezTo>
                    <a:pt y="2186" x="6717"/>
                    <a:pt y="2268" x="6821"/>
                    <a:pt y="2353" x="6868"/>
                  </a:cubicBezTo>
                  <a:cubicBezTo>
                    <a:pt y="2438" x="6916"/>
                    <a:pt y="2560" x="6940"/>
                    <a:pt y="2720" x="6940"/>
                  </a:cubicBezTo>
                  <a:cubicBezTo>
                    <a:pt y="2892" x="6940"/>
                    <a:pt y="3026" x="6907"/>
                    <a:pt y="3120" x="6841"/>
                  </a:cubicBezTo>
                  <a:cubicBezTo>
                    <a:pt y="3215" x="6775"/>
                    <a:pt y="3262" x="6681"/>
                    <a:pt y="3262" x="6559"/>
                  </a:cubicBezTo>
                  <a:cubicBezTo>
                    <a:pt y="3262" x="6467"/>
                    <a:pt y="3234" x="6375"/>
                    <a:pt y="3178" x="6282"/>
                  </a:cubicBezTo>
                  <a:cubicBezTo>
                    <a:pt y="3121" x="6189"/>
                    <a:pt y="3037" x="6094"/>
                    <a:pt y="2924" x="5998"/>
                  </a:cubicBezTo>
                  <a:lnTo>
                    <a:pt y="3530" x="5998"/>
                  </a:lnTo>
                  <a:cubicBezTo>
                    <a:pt y="3605" x="6100"/>
                    <a:pt y="3661" x="6196"/>
                    <a:pt y="3698" x="6288"/>
                  </a:cubicBezTo>
                  <a:cubicBezTo>
                    <a:pt y="3735" x="6380"/>
                    <a:pt y="3754" x="6468"/>
                    <a:pt y="3754" x="6553"/>
                  </a:cubicBezTo>
                  <a:cubicBezTo>
                    <a:pt y="3754" x="6756"/>
                    <a:pt y="3657" x="6916"/>
                    <a:pt y="3463" x="7032"/>
                  </a:cubicBezTo>
                  <a:cubicBezTo>
                    <a:pt y="3270" x="7149"/>
                    <a:pt y="3007" x="7207"/>
                    <a:pt y="2675" x="7207"/>
                  </a:cubicBezTo>
                  <a:cubicBezTo>
                    <a:pt y="2384" x="7207"/>
                    <a:pt y="2156" x="7168"/>
                    <a:pt y="1994" x="7090"/>
                  </a:cubicBezTo>
                  <a:cubicBezTo>
                    <a:pt y="1831" x="7012"/>
                    <a:pt y="1705" x="6881"/>
                    <a:pt y="1615" x="6697"/>
                  </a:cubicBezTo>
                  <a:lnTo>
                    <a:pt y="1571" x="6608"/>
                  </a:lnTo>
                  <a:cubicBezTo>
                    <a:pt y="1500" x="6469"/>
                    <a:pt y="1427" x="6376"/>
                    <a:pt y="1349" x="6330"/>
                  </a:cubicBezTo>
                  <a:cubicBezTo>
                    <a:pt y="1271" x="6284"/>
                    <a:pt y="1164" x="6261"/>
                    <a:pt y="1028" x="6261"/>
                  </a:cubicBezTo>
                  <a:cubicBezTo>
                    <a:pt y="849" x="6261"/>
                    <a:pt y="715" x="6293"/>
                    <a:pt y="626" x="6357"/>
                  </a:cubicBezTo>
                  <a:cubicBezTo>
                    <a:pt y="537" x="6422"/>
                    <a:pt y="492" x="6519"/>
                    <a:pt y="492" x="6648"/>
                  </a:cubicBezTo>
                  <a:cubicBezTo>
                    <a:pt y="492" x="6732"/>
                    <a:pt y="513" x="6814"/>
                    <a:pt y="556" x="6893"/>
                  </a:cubicBezTo>
                  <a:cubicBezTo>
                    <a:pt y="598" x="6972"/>
                    <a:pt y="662" x="7048"/>
                    <a:pt y="747" x="7122"/>
                  </a:cubicBezTo>
                  <a:lnTo>
                    <a:pt y="192" x="7122"/>
                  </a:lnTo>
                  <a:cubicBezTo>
                    <a:pt y="128" x="7050"/>
                    <a:pt y="80" x="6972"/>
                    <a:pt y="48" x="6888"/>
                  </a:cubicBezTo>
                  <a:cubicBezTo>
                    <a:pt y="16" x="6803"/>
                    <a:pt y="0" x="6712"/>
                    <a:pt y="0" x="6616"/>
                  </a:cubicBezTo>
                  <a:close/>
                  <a:moveTo>
                    <a:pt y="0" x="8176"/>
                  </a:moveTo>
                  <a:cubicBezTo>
                    <a:pt y="0" x="8091"/>
                    <a:pt y="21" x="8004"/>
                    <a:pt y="63" x="7914"/>
                  </a:cubicBezTo>
                  <a:cubicBezTo>
                    <a:pt y="104" x="7825"/>
                    <a:pt y="166" x="7733"/>
                    <a:pt y="249" x="7638"/>
                  </a:cubicBezTo>
                  <a:lnTo>
                    <a:pt y="792" x="7638"/>
                  </a:lnTo>
                  <a:cubicBezTo>
                    <a:pt y="694" x="7717"/>
                    <a:pt y="621" x="7799"/>
                    <a:pt y="572" x="7885"/>
                  </a:cubicBezTo>
                  <a:cubicBezTo>
                    <a:pt y="523" x="7971"/>
                    <a:pt y="498" x="8059"/>
                    <a:pt y="498" x="8149"/>
                  </a:cubicBezTo>
                  <a:cubicBezTo>
                    <a:pt y="498" x="8291"/>
                    <a:pt y="572" x="8401"/>
                    <a:pt y="720" x="8480"/>
                  </a:cubicBezTo>
                  <a:cubicBezTo>
                    <a:pt y="868" x="8559"/>
                    <a:pt y="1077" x="8598"/>
                    <a:pt y="1347" x="8598"/>
                  </a:cubicBezTo>
                  <a:lnTo>
                    <a:pt y="1405" x="8598"/>
                  </a:lnTo>
                  <a:lnTo>
                    <a:pt y="1405" x="8234"/>
                  </a:lnTo>
                  <a:cubicBezTo>
                    <a:pt y="1405" x="7997"/>
                    <a:pt y="1507" x="7820"/>
                    <a:pt y="1711" x="7701"/>
                  </a:cubicBezTo>
                  <a:cubicBezTo>
                    <a:pt y="1915" x="7582"/>
                    <a:pt y="2219" x="7522"/>
                    <a:pt y="2621" x="7522"/>
                  </a:cubicBezTo>
                  <a:cubicBezTo>
                    <a:pt y="2966" x="7522"/>
                    <a:pt y="3241" x="7570"/>
                    <a:pt y="3446" x="7665"/>
                  </a:cubicBezTo>
                  <a:cubicBezTo>
                    <a:pt y="3651" x="7761"/>
                    <a:pt y="3754" x="7890"/>
                    <a:pt y="3754" x="8051"/>
                  </a:cubicBezTo>
                  <a:cubicBezTo>
                    <a:pt y="3754" x="8179"/>
                    <a:pt y="3702" x="8288"/>
                    <a:pt y="3599" x="8376"/>
                  </a:cubicBezTo>
                  <a:cubicBezTo>
                    <a:pt y="3496" x="8465"/>
                    <a:pt y="3336" x="8539"/>
                    <a:pt y="3119" x="8598"/>
                  </a:cubicBezTo>
                  <a:lnTo>
                    <a:pt y="3661" x="8598"/>
                  </a:lnTo>
                  <a:lnTo>
                    <a:pt y="3661" x="8858"/>
                  </a:lnTo>
                  <a:lnTo>
                    <a:pt y="1622" x="8858"/>
                  </a:lnTo>
                  <a:cubicBezTo>
                    <a:pt y="1077" x="8858"/>
                    <a:pt y="671" x="8801"/>
                    <a:pt y="402" x="8688"/>
                  </a:cubicBezTo>
                  <a:cubicBezTo>
                    <a:pt y="134" x="8575"/>
                    <a:pt y="0" x="8404"/>
                    <a:pt y="0" x="8176"/>
                  </a:cubicBezTo>
                  <a:close/>
                  <a:moveTo>
                    <a:pt y="0" x="11890"/>
                  </a:moveTo>
                  <a:cubicBezTo>
                    <a:pt y="0" x="11653"/>
                    <a:pt y="172" x="11464"/>
                    <a:pt y="516" x="11325"/>
                  </a:cubicBezTo>
                  <a:cubicBezTo>
                    <a:pt y="859" x="11185"/>
                    <a:pt y="1324" x="11115"/>
                    <a:pt y="1909" x="11115"/>
                  </a:cubicBezTo>
                  <a:cubicBezTo>
                    <a:pt y="2475" x="11115"/>
                    <a:pt y="2924" x="11189"/>
                    <a:pt y="3256" x="11336"/>
                  </a:cubicBezTo>
                  <a:cubicBezTo>
                    <a:pt y="3588" x="11483"/>
                    <a:pt y="3754" x="11683"/>
                    <a:pt y="3754" x="11935"/>
                  </a:cubicBezTo>
                  <a:cubicBezTo>
                    <a:pt y="3754" x="12036"/>
                    <a:pt y="3731" x="12135"/>
                    <a:pt y="3684" x="12233"/>
                  </a:cubicBezTo>
                  <a:cubicBezTo>
                    <a:pt y="3637" x="12331"/>
                    <a:pt y="3569" x="12427"/>
                    <a:pt y="3479" x="12520"/>
                  </a:cubicBezTo>
                  <a:lnTo>
                    <a:pt y="2924" x="12520"/>
                  </a:lnTo>
                  <a:cubicBezTo>
                    <a:pt y="3035" x="12427"/>
                    <a:pt y="3118" x="12335"/>
                    <a:pt y="3173" x="12241"/>
                  </a:cubicBezTo>
                  <a:cubicBezTo>
                    <a:pt y="3228" x="12147"/>
                    <a:pt y="3256" x="12050"/>
                    <a:pt y="3256" x="11951"/>
                  </a:cubicBezTo>
                  <a:cubicBezTo>
                    <a:pt y="3256" x="11778"/>
                    <a:pt y="3150" x="11644"/>
                    <a:pt y="2938" x="11548"/>
                  </a:cubicBezTo>
                  <a:cubicBezTo>
                    <a:pt y="2727" x="11451"/>
                    <a:pt y="2419" x="11397"/>
                    <a:pt y="2014" x="11386"/>
                  </a:cubicBezTo>
                  <a:lnTo>
                    <a:pt y="2014" x="12580"/>
                  </a:lnTo>
                  <a:lnTo>
                    <a:pt y="1727" x="12580"/>
                  </a:lnTo>
                  <a:cubicBezTo>
                    <a:pt y="1195" x="12580"/>
                    <a:pt y="774" x="12519"/>
                    <a:pt y="465" x="12395"/>
                  </a:cubicBezTo>
                  <a:cubicBezTo>
                    <a:pt y="155" x="12271"/>
                    <a:pt y="0" x="12103"/>
                    <a:pt y="0" x="11890"/>
                  </a:cubicBezTo>
                  <a:close/>
                  <a:moveTo>
                    <a:pt y="0" x="9927"/>
                  </a:moveTo>
                  <a:cubicBezTo>
                    <a:pt y="0" x="9733"/>
                    <a:pt y="167" x="9576"/>
                    <a:pt y="501" x="9458"/>
                  </a:cubicBezTo>
                  <a:cubicBezTo>
                    <a:pt y="836" x="9339"/>
                    <a:pt y="1279" x="9280"/>
                    <a:pt y="1832" x="9280"/>
                  </a:cubicBezTo>
                  <a:cubicBezTo>
                    <a:pt y="2384" x="9280"/>
                    <a:pt y="2826" x="9339"/>
                    <a:pt y="3160" x="9458"/>
                  </a:cubicBezTo>
                  <a:cubicBezTo>
                    <a:pt y="3494" x="9576"/>
                    <a:pt y="3661" x="9733"/>
                    <a:pt y="3661" x="9927"/>
                  </a:cubicBezTo>
                  <a:cubicBezTo>
                    <a:pt y="3661" x="10043"/>
                    <a:pt y="3609" x="10143"/>
                    <a:pt y="3505" x="10227"/>
                  </a:cubicBezTo>
                  <a:cubicBezTo>
                    <a:pt y="3401" x="10311"/>
                    <a:pt y="3243" x="10380"/>
                    <a:pt y="3033" x="10433"/>
                  </a:cubicBezTo>
                  <a:lnTo>
                    <a:pt y="3323" x="10433"/>
                  </a:lnTo>
                  <a:cubicBezTo>
                    <a:pt y="3729" x="10433"/>
                    <a:pt y="4033" x="10391"/>
                    <a:pt y="4234" x="10306"/>
                  </a:cubicBezTo>
                  <a:cubicBezTo>
                    <a:pt y="4435" x="10222"/>
                    <a:pt y="4536" x="10094"/>
                    <a:pt y="4536" x="9924"/>
                  </a:cubicBezTo>
                  <a:cubicBezTo>
                    <a:pt y="4536" x="9847"/>
                    <a:pt y="4514" x="9771"/>
                    <a:pt y="4469" x="9696"/>
                  </a:cubicBezTo>
                  <a:cubicBezTo>
                    <a:pt y="4424" x="9622"/>
                    <a:pt y="4355" x="9547"/>
                    <a:pt y="4261" x="9470"/>
                  </a:cubicBezTo>
                  <a:lnTo>
                    <a:pt y="4833" x="9470"/>
                  </a:lnTo>
                  <a:cubicBezTo>
                    <a:pt y="4897" x="9547"/>
                    <a:pt y="4944" x="9625"/>
                    <a:pt y="4975" x="9706"/>
                  </a:cubicBezTo>
                  <a:cubicBezTo>
                    <a:pt y="5006" x="9787"/>
                    <a:pt y="5021" x="9873"/>
                    <a:pt y="5021" x="9965"/>
                  </a:cubicBezTo>
                  <a:cubicBezTo>
                    <a:pt y="5021" x="10211"/>
                    <a:pt y="4873" x="10394"/>
                    <a:pt y="4576" x="10514"/>
                  </a:cubicBezTo>
                  <a:cubicBezTo>
                    <a:pt y="4279" x="10633"/>
                    <a:pt y="3826" x="10693"/>
                    <a:pt y="3218" x="10693"/>
                  </a:cubicBezTo>
                  <a:lnTo>
                    <a:pt y="86" x="10693"/>
                  </a:lnTo>
                  <a:lnTo>
                    <a:pt y="86" x="10433"/>
                  </a:lnTo>
                  <a:lnTo>
                    <a:pt y="629" x="10433"/>
                  </a:lnTo>
                  <a:cubicBezTo>
                    <a:pt y="418" x="10380"/>
                    <a:pt y="261" x="10311"/>
                    <a:pt y="157" x="10227"/>
                  </a:cubicBezTo>
                  <a:cubicBezTo>
                    <a:pt y="52" x="10143"/>
                    <a:pt y="0" x="10043"/>
                    <a:pt y="0" x="99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y="1008125" x="2095200"/>
              <a:ext cy="126500" cx="365875"/>
            </a:xfrm>
            <a:custGeom>
              <a:pathLst>
                <a:path w="14635" extrusionOk="0" h="5060">
                  <a:moveTo>
                    <a:pt y="0" x="10646"/>
                  </a:moveTo>
                  <a:lnTo>
                    <a:pt y="744" x="10646"/>
                  </a:lnTo>
                  <a:lnTo>
                    <a:pt y="744" x="10906"/>
                  </a:lnTo>
                  <a:lnTo>
                    <a:pt y="0" x="10906"/>
                  </a:lnTo>
                  <a:close/>
                  <a:moveTo>
                    <a:pt y="1804" x="2613"/>
                  </a:moveTo>
                  <a:cubicBezTo>
                    <a:pt y="1804" x="2741"/>
                    <a:pt y="1899" x="2844"/>
                    <a:pt y="2091" x="2922"/>
                  </a:cubicBezTo>
                  <a:cubicBezTo>
                    <a:pt y="2282" x="3000"/>
                    <a:pt y="2539" x="3039"/>
                    <a:pt y="2860" x="3041"/>
                  </a:cubicBezTo>
                  <a:lnTo>
                    <a:pt y="2863" x="2115"/>
                  </a:lnTo>
                  <a:cubicBezTo>
                    <a:pt y="2527" x="2128"/>
                    <a:pt y="2267" x="2178"/>
                    <a:pt y="2081" x="2265"/>
                  </a:cubicBezTo>
                  <a:cubicBezTo>
                    <a:pt y="1896" x="2352"/>
                    <a:pt y="1804" x="2468"/>
                    <a:pt y="1804" x="2613"/>
                  </a:cubicBezTo>
                  <a:close/>
                  <a:moveTo>
                    <a:pt y="1804" x="5526"/>
                  </a:moveTo>
                  <a:cubicBezTo>
                    <a:pt y="1804" x="5654"/>
                    <a:pt y="1899" x="5757"/>
                    <a:pt y="2091" x="5835"/>
                  </a:cubicBezTo>
                  <a:cubicBezTo>
                    <a:pt y="2282" x="5913"/>
                    <a:pt y="2539" x="5952"/>
                    <a:pt y="2860" x="5954"/>
                  </a:cubicBezTo>
                  <a:lnTo>
                    <a:pt y="2863" x="5028"/>
                  </a:lnTo>
                  <a:cubicBezTo>
                    <a:pt y="2527" x="5041"/>
                    <a:pt y="2267" x="5091"/>
                    <a:pt y="2081" x="5178"/>
                  </a:cubicBezTo>
                  <a:cubicBezTo>
                    <a:pt y="1896" x="5265"/>
                    <a:pt y="1804" x="5381"/>
                    <a:pt y="1804" x="5526"/>
                  </a:cubicBezTo>
                  <a:close/>
                  <a:moveTo>
                    <a:pt y="1804" x="13947"/>
                  </a:moveTo>
                  <a:cubicBezTo>
                    <a:pt y="1804" x="14075"/>
                    <a:pt y="1899" x="14178"/>
                    <a:pt y="2091" x="14256"/>
                  </a:cubicBezTo>
                  <a:cubicBezTo>
                    <a:pt y="2282" x="14334"/>
                    <a:pt y="2539" x="14373"/>
                    <a:pt y="2860" x="14375"/>
                  </a:cubicBezTo>
                  <a:lnTo>
                    <a:pt y="2863" x="13449"/>
                  </a:lnTo>
                  <a:cubicBezTo>
                    <a:pt y="2527" x="13462"/>
                    <a:pt y="2267" x="13512"/>
                    <a:pt y="2081" x="13599"/>
                  </a:cubicBezTo>
                  <a:cubicBezTo>
                    <a:pt y="1896" x="13686"/>
                    <a:pt y="1804" x="13802"/>
                    <a:pt y="1804" x="13947"/>
                  </a:cubicBezTo>
                  <a:close/>
                  <a:moveTo>
                    <a:pt y="1797" x="711"/>
                  </a:moveTo>
                  <a:cubicBezTo>
                    <a:pt y="1797" x="848"/>
                    <a:pt y="1920" x="956"/>
                    <a:pt y="2166" x="1035"/>
                  </a:cubicBezTo>
                  <a:cubicBezTo>
                    <a:pt y="2412" x="1114"/>
                    <a:pt y="2751" x="1154"/>
                    <a:pt y="3183" x="1154"/>
                  </a:cubicBezTo>
                  <a:cubicBezTo>
                    <a:pt y="3615" x="1154"/>
                    <a:pt y="3953" x="1114"/>
                    <a:pt y="4199" x="1035"/>
                  </a:cubicBezTo>
                  <a:cubicBezTo>
                    <a:pt y="4445" x="956"/>
                    <a:pt y="4568" x="848"/>
                    <a:pt y="4568" x="711"/>
                  </a:cubicBezTo>
                  <a:cubicBezTo>
                    <a:pt y="4568" x="573"/>
                    <a:pt y="4445" x="465"/>
                    <a:pt y="4199" x="387"/>
                  </a:cubicBezTo>
                  <a:cubicBezTo>
                    <a:pt y="3953" x="308"/>
                    <a:pt y="3615" x="269"/>
                    <a:pt y="3183" x="269"/>
                  </a:cubicBezTo>
                  <a:cubicBezTo>
                    <a:pt y="2751" x="269"/>
                    <a:pt y="2412" x="308"/>
                    <a:pt y="2166" x="387"/>
                  </a:cubicBezTo>
                  <a:cubicBezTo>
                    <a:pt y="1920" x="465"/>
                    <a:pt y="1797" x="573"/>
                    <a:pt y="1797" x="711"/>
                  </a:cubicBezTo>
                  <a:close/>
                  <a:moveTo>
                    <a:pt y="377" x="3723"/>
                  </a:moveTo>
                  <a:lnTo>
                    <a:pt y="1392" x="3723"/>
                  </a:lnTo>
                  <a:lnTo>
                    <a:pt y="1392" x="3533"/>
                  </a:lnTo>
                  <a:lnTo>
                    <a:pt y="1848" x="3533"/>
                  </a:lnTo>
                  <a:lnTo>
                    <a:pt y="1848" x="3723"/>
                  </a:lnTo>
                  <a:lnTo>
                    <a:pt y="3789" x="3723"/>
                  </a:lnTo>
                  <a:cubicBezTo>
                    <a:pt y="4236" x="3723"/>
                    <a:pt y="4544" x="3761"/>
                    <a:pt y="4713" x="3837"/>
                  </a:cubicBezTo>
                  <a:cubicBezTo>
                    <a:pt y="4882" x="3914"/>
                    <a:pt y="4967" x="4052"/>
                    <a:pt y="4967" x="4253"/>
                  </a:cubicBezTo>
                  <a:lnTo>
                    <a:pt y="4967" x="4519"/>
                  </a:lnTo>
                  <a:lnTo>
                    <a:pt y="4475" x="4519"/>
                  </a:lnTo>
                  <a:lnTo>
                    <a:pt y="4475" x="4253"/>
                  </a:lnTo>
                  <a:cubicBezTo>
                    <a:pt y="4475" x="4144"/>
                    <a:pt y="4434" x="4073"/>
                    <a:pt y="4351" x="4037"/>
                  </a:cubicBezTo>
                  <a:cubicBezTo>
                    <a:pt y="4268" x="4002"/>
                    <a:pt y="4081" x="3984"/>
                    <a:pt y="3789" x="3984"/>
                  </a:cubicBezTo>
                  <a:lnTo>
                    <a:pt y="1848" x="3984"/>
                  </a:lnTo>
                  <a:lnTo>
                    <a:pt y="1848" x="4519"/>
                  </a:lnTo>
                  <a:lnTo>
                    <a:pt y="1392" x="4519"/>
                  </a:lnTo>
                  <a:lnTo>
                    <a:pt y="1392" x="3984"/>
                  </a:lnTo>
                  <a:lnTo>
                    <a:pt y="377" x="3984"/>
                  </a:lnTo>
                  <a:close/>
                  <a:moveTo>
                    <a:pt y="1306" x="7424"/>
                  </a:moveTo>
                  <a:cubicBezTo>
                    <a:pt y="1306" x="7299"/>
                    <a:pt y="1358" x="7192"/>
                    <a:pt y="1464" x="7105"/>
                  </a:cubicBezTo>
                  <a:cubicBezTo>
                    <a:pt y="1569" x="7017"/>
                    <a:pt y="1730" x="6946"/>
                    <a:pt y="1947" x="6892"/>
                  </a:cubicBezTo>
                  <a:lnTo>
                    <a:pt y="1392" x="6892"/>
                  </a:lnTo>
                  <a:lnTo>
                    <a:pt y="1392" x="6630"/>
                  </a:lnTo>
                  <a:lnTo>
                    <a:pt y="4967" x="6630"/>
                  </a:lnTo>
                  <a:lnTo>
                    <a:pt y="4967" x="6892"/>
                  </a:lnTo>
                  <a:lnTo>
                    <a:pt y="3084" x="6892"/>
                  </a:lnTo>
                  <a:cubicBezTo>
                    <a:pt y="2679" x="6892"/>
                    <a:pt y="2369" x="6931"/>
                    <a:pt y="2153" x="7010"/>
                  </a:cubicBezTo>
                  <a:cubicBezTo>
                    <a:pt y="1937" x="7088"/>
                    <a:pt y="1829" x="7201"/>
                    <a:pt y="1829" x="7348"/>
                  </a:cubicBezTo>
                  <a:cubicBezTo>
                    <a:pt y="1829" x="7389"/>
                    <a:pt y="1838" x="7427"/>
                    <a:pt y="1856" x="7461"/>
                  </a:cubicBezTo>
                  <a:cubicBezTo>
                    <a:pt y="1874" x="7496"/>
                    <a:pt y="1903" x="7528"/>
                    <a:pt y="1941" x="7557"/>
                  </a:cubicBezTo>
                  <a:lnTo>
                    <a:pt y="1338" x="7555"/>
                  </a:lnTo>
                  <a:cubicBezTo>
                    <a:pt y="1327" x="7529"/>
                    <a:pt y="1319" x="7505"/>
                    <a:pt y="1314" x="7483"/>
                  </a:cubicBezTo>
                  <a:cubicBezTo>
                    <a:pt y="1308" x="7462"/>
                    <a:pt y="1306" x="7442"/>
                    <a:pt y="1306" x="7424"/>
                  </a:cubicBezTo>
                  <a:close/>
                  <a:moveTo>
                    <a:pt y="1306" x="8589"/>
                  </a:moveTo>
                  <a:cubicBezTo>
                    <a:pt y="1306" x="8475"/>
                    <a:pt y="1358" x="8377"/>
                    <a:pt y="1462" x="8294"/>
                  </a:cubicBezTo>
                  <a:cubicBezTo>
                    <a:pt y="1566" x="8211"/>
                    <a:pt y="1728" x="8140"/>
                    <a:pt y="1947" x="8081"/>
                  </a:cubicBezTo>
                  <a:lnTo>
                    <a:pt y="1392" x="8081"/>
                  </a:lnTo>
                  <a:lnTo>
                    <a:pt y="1392" x="7819"/>
                  </a:lnTo>
                  <a:lnTo>
                    <a:pt y="4967" x="7819"/>
                  </a:lnTo>
                  <a:lnTo>
                    <a:pt y="4967" x="8081"/>
                  </a:lnTo>
                  <a:lnTo>
                    <a:pt y="2946" x="8081"/>
                  </a:lnTo>
                  <a:cubicBezTo>
                    <a:pt y="2600" x="8081"/>
                    <a:pt y="2325" x="8120"/>
                    <a:pt y="2121" x="8198"/>
                  </a:cubicBezTo>
                  <a:cubicBezTo>
                    <a:pt y="1918" x="8276"/>
                    <a:pt y="1816" x="8381"/>
                    <a:pt y="1816" x="8514"/>
                  </a:cubicBezTo>
                  <a:cubicBezTo>
                    <a:pt y="1816" x="8626"/>
                    <a:pt y="1899" x="8709"/>
                    <a:pt y="2064" x="8763"/>
                  </a:cubicBezTo>
                  <a:cubicBezTo>
                    <a:pt y="2229" x="8816"/>
                    <a:pt y="2484" x="8843"/>
                    <a:pt y="2828" x="8843"/>
                  </a:cubicBezTo>
                  <a:lnTo>
                    <a:pt y="4967" x="8843"/>
                  </a:lnTo>
                  <a:lnTo>
                    <a:pt y="4967" x="9104"/>
                  </a:lnTo>
                  <a:lnTo>
                    <a:pt y="2946" x="9104"/>
                  </a:lnTo>
                  <a:cubicBezTo>
                    <a:pt y="2597" x="9104"/>
                    <a:pt y="2322" x="9143"/>
                    <a:pt y="2120" x="9222"/>
                  </a:cubicBezTo>
                  <a:cubicBezTo>
                    <a:pt y="1918" x="9300"/>
                    <a:pt y="1816" x="9406"/>
                    <a:pt y="1816" x="9541"/>
                  </a:cubicBezTo>
                  <a:cubicBezTo>
                    <a:pt y="1816" x="9651"/>
                    <a:pt y="1899" x="9733"/>
                    <a:pt y="2065" x="9786"/>
                  </a:cubicBezTo>
                  <a:cubicBezTo>
                    <a:pt y="2231" x="9840"/>
                    <a:pt y="2486" x="9867"/>
                    <a:pt y="2828" x="9867"/>
                  </a:cubicBezTo>
                  <a:lnTo>
                    <a:pt y="4967" x="9867"/>
                  </a:lnTo>
                  <a:lnTo>
                    <a:pt y="4967" x="10128"/>
                  </a:lnTo>
                  <a:lnTo>
                    <a:pt y="2809" x="10128"/>
                  </a:lnTo>
                  <a:cubicBezTo>
                    <a:pt y="2328" x="10128"/>
                    <a:pt y="1957" x="10083"/>
                    <a:pt y="1697" x="9994"/>
                  </a:cubicBezTo>
                  <a:cubicBezTo>
                    <a:pt y="1436" x="9904"/>
                    <a:pt y="1306" x="9777"/>
                    <a:pt y="1306" x="9613"/>
                  </a:cubicBezTo>
                  <a:cubicBezTo>
                    <a:pt y="1306" x="9490"/>
                    <a:pt y="1369" x="9384"/>
                    <a:pt y="1494" x="9294"/>
                  </a:cubicBezTo>
                  <a:cubicBezTo>
                    <a:pt y="1620" x="9203"/>
                    <a:pt y="1814" x="9126"/>
                    <a:pt y="2078" x="9061"/>
                  </a:cubicBezTo>
                  <a:cubicBezTo>
                    <a:pt y="1827" x="9022"/>
                    <a:pt y="1636" x="8962"/>
                    <a:pt y="1504" x="8882"/>
                  </a:cubicBezTo>
                  <a:cubicBezTo>
                    <a:pt y="1372" x="8801"/>
                    <a:pt y="1306" x="8704"/>
                    <a:pt y="1306" x="8589"/>
                  </a:cubicBezTo>
                  <a:close/>
                  <a:moveTo>
                    <a:pt y="1392" x="10646"/>
                  </a:moveTo>
                  <a:lnTo>
                    <a:pt y="4967" x="10646"/>
                  </a:lnTo>
                  <a:lnTo>
                    <a:pt y="4967" x="10906"/>
                  </a:lnTo>
                  <a:lnTo>
                    <a:pt y="1392" x="10906"/>
                  </a:lnTo>
                  <a:close/>
                  <a:moveTo>
                    <a:pt y="1306" x="12212"/>
                  </a:moveTo>
                  <a:cubicBezTo>
                    <a:pt y="1306" x="12102"/>
                    <a:pt y="1359" x="12004"/>
                    <a:pt y="1465" x="11920"/>
                  </a:cubicBezTo>
                  <a:cubicBezTo>
                    <a:pt y="1572" x="11836"/>
                    <a:pt y="1732" x="11763"/>
                    <a:pt y="1947" x="11701"/>
                  </a:cubicBezTo>
                  <a:lnTo>
                    <a:pt y="1392" x="11701"/>
                  </a:lnTo>
                  <a:lnTo>
                    <a:pt y="1392" x="11439"/>
                  </a:lnTo>
                  <a:lnTo>
                    <a:pt y="4967" x="11439"/>
                  </a:lnTo>
                  <a:lnTo>
                    <a:pt y="4967" x="11701"/>
                  </a:lnTo>
                  <a:lnTo>
                    <a:pt y="2946" x="11701"/>
                  </a:lnTo>
                  <a:cubicBezTo>
                    <a:pt y="2597" x="11701"/>
                    <a:pt y="2322" x="11741"/>
                    <a:pt y="2120" x="11822"/>
                  </a:cubicBezTo>
                  <a:cubicBezTo>
                    <a:pt y="1918" x="11903"/>
                    <a:pt y="1816" x="12014"/>
                    <a:pt y="1816" x="12154"/>
                  </a:cubicBezTo>
                  <a:cubicBezTo>
                    <a:pt y="1816" x="12271"/>
                    <a:pt y="1901" x="12358"/>
                    <a:pt y="2069" x="12417"/>
                  </a:cubicBezTo>
                  <a:cubicBezTo>
                    <a:pt y="2237" x="12475"/>
                    <a:pt y="2490" x="12504"/>
                    <a:pt y="2828" x="12504"/>
                  </a:cubicBezTo>
                  <a:lnTo>
                    <a:pt y="4967" x="12504"/>
                  </a:lnTo>
                  <a:lnTo>
                    <a:pt y="4967" x="12764"/>
                  </a:lnTo>
                  <a:lnTo>
                    <a:pt y="2809" x="12764"/>
                  </a:lnTo>
                  <a:cubicBezTo>
                    <a:pt y="2315" x="12764"/>
                    <a:pt y="1942" x="12717"/>
                    <a:pt y="1687" x="12624"/>
                  </a:cubicBezTo>
                  <a:cubicBezTo>
                    <a:pt y="1433" x="12531"/>
                    <a:pt y="1306" x="12393"/>
                    <a:pt y="1306" x="12212"/>
                  </a:cubicBezTo>
                  <a:close/>
                  <a:moveTo>
                    <a:pt y="0" x="1154"/>
                  </a:moveTo>
                  <a:lnTo>
                    <a:pt y="1935" x="1154"/>
                  </a:lnTo>
                  <a:cubicBezTo>
                    <a:pt y="1722" x="1099"/>
                    <a:pt y="1564" x="1030"/>
                    <a:pt y="1461" x="947"/>
                  </a:cubicBezTo>
                  <a:cubicBezTo>
                    <a:pt y="1357" x="864"/>
                    <a:pt y="1306" x="764"/>
                    <a:pt y="1306" x="647"/>
                  </a:cubicBezTo>
                  <a:cubicBezTo>
                    <a:pt y="1306" x="456"/>
                    <a:pt y="1478" x="300"/>
                    <a:pt y="1823" x="180"/>
                  </a:cubicBezTo>
                  <a:cubicBezTo>
                    <a:pt y="2168" x="60"/>
                    <a:pt y="2621" x="0"/>
                    <a:pt y="3183" x="0"/>
                  </a:cubicBezTo>
                  <a:cubicBezTo>
                    <a:pt y="3744" x="0"/>
                    <a:pt y="4198" x="60"/>
                    <a:pt y="4542" x="180"/>
                  </a:cubicBezTo>
                  <a:cubicBezTo>
                    <a:pt y="4887" x="300"/>
                    <a:pt y="5059" x="456"/>
                    <a:pt y="5059" x="647"/>
                  </a:cubicBezTo>
                  <a:cubicBezTo>
                    <a:pt y="5059" x="764"/>
                    <a:pt y="5008" x="864"/>
                    <a:pt y="4905" x="947"/>
                  </a:cubicBezTo>
                  <a:cubicBezTo>
                    <a:pt y="4801" x="1030"/>
                    <a:pt y="4643" x="1099"/>
                    <a:pt y="4431" x="1154"/>
                  </a:cubicBezTo>
                  <a:lnTo>
                    <a:pt y="4967" x="1154"/>
                  </a:lnTo>
                  <a:lnTo>
                    <a:pt y="4967" x="1414"/>
                  </a:lnTo>
                  <a:lnTo>
                    <a:pt y="0" x="1414"/>
                  </a:lnTo>
                  <a:close/>
                  <a:moveTo>
                    <a:pt y="1306" x="2611"/>
                  </a:moveTo>
                  <a:cubicBezTo>
                    <a:pt y="1306" x="2373"/>
                    <a:pt y="1478" x="2185"/>
                    <a:pt y="1821" x="2045"/>
                  </a:cubicBezTo>
                  <a:cubicBezTo>
                    <a:pt y="2165" x="1905"/>
                    <a:pt y="2629" x="1835"/>
                    <a:pt y="3215" x="1835"/>
                  </a:cubicBezTo>
                  <a:cubicBezTo>
                    <a:pt y="3781" x="1835"/>
                    <a:pt y="4230" x="1909"/>
                    <a:pt y="4561" x="2056"/>
                  </a:cubicBezTo>
                  <a:cubicBezTo>
                    <a:pt y="4893" x="2204"/>
                    <a:pt y="5059" x="2403"/>
                    <a:pt y="5059" x="2656"/>
                  </a:cubicBezTo>
                  <a:cubicBezTo>
                    <a:pt y="5059" x="2756"/>
                    <a:pt y="5036" x="2856"/>
                    <a:pt y="4989" x="2954"/>
                  </a:cubicBezTo>
                  <a:cubicBezTo>
                    <a:pt y="4942" x="3052"/>
                    <a:pt y="4874" x="3147"/>
                    <a:pt y="4785" x="3240"/>
                  </a:cubicBezTo>
                  <a:lnTo>
                    <a:pt y="4230" x="3240"/>
                  </a:lnTo>
                  <a:cubicBezTo>
                    <a:pt y="4340" x="3148"/>
                    <a:pt y="4423" x="3055"/>
                    <a:pt y="4478" x="2961"/>
                  </a:cubicBezTo>
                  <a:cubicBezTo>
                    <a:pt y="4534" x="2868"/>
                    <a:pt y="4561" x="2771"/>
                    <a:pt y="4561" x="2671"/>
                  </a:cubicBezTo>
                  <a:cubicBezTo>
                    <a:pt y="4561" x="2499"/>
                    <a:pt y="4456" x="2365"/>
                    <a:pt y="4244" x="2268"/>
                  </a:cubicBezTo>
                  <a:cubicBezTo>
                    <a:pt y="4032" x="2172"/>
                    <a:pt y="3724" x="2118"/>
                    <a:pt y="3320" x="2107"/>
                  </a:cubicBezTo>
                  <a:lnTo>
                    <a:pt y="3320" x="3301"/>
                  </a:lnTo>
                  <a:lnTo>
                    <a:pt y="3033" x="3301"/>
                  </a:lnTo>
                  <a:cubicBezTo>
                    <a:pt y="2501" x="3301"/>
                    <a:pt y="2080" x="3239"/>
                    <a:pt y="1770" x="3115"/>
                  </a:cubicBezTo>
                  <a:cubicBezTo>
                    <a:pt y="1461" x="2992"/>
                    <a:pt y="1306" x="2823"/>
                    <a:pt y="1306" x="2611"/>
                  </a:cubicBezTo>
                  <a:close/>
                  <a:moveTo>
                    <a:pt y="1306" x="5524"/>
                  </a:moveTo>
                  <a:cubicBezTo>
                    <a:pt y="1306" x="5286"/>
                    <a:pt y="1478" x="5098"/>
                    <a:pt y="1821" x="4958"/>
                  </a:cubicBezTo>
                  <a:cubicBezTo>
                    <a:pt y="2165" x="4818"/>
                    <a:pt y="2629" x="4748"/>
                    <a:pt y="3215" x="4748"/>
                  </a:cubicBezTo>
                  <a:cubicBezTo>
                    <a:pt y="3781" x="4748"/>
                    <a:pt y="4230" x="4822"/>
                    <a:pt y="4561" x="4969"/>
                  </a:cubicBezTo>
                  <a:cubicBezTo>
                    <a:pt y="4893" x="5117"/>
                    <a:pt y="5059" x="5316"/>
                    <a:pt y="5059" x="5569"/>
                  </a:cubicBezTo>
                  <a:cubicBezTo>
                    <a:pt y="5059" x="5669"/>
                    <a:pt y="5036" x="5769"/>
                    <a:pt y="4989" x="5867"/>
                  </a:cubicBezTo>
                  <a:cubicBezTo>
                    <a:pt y="4942" x="5965"/>
                    <a:pt y="4874" x="6060"/>
                    <a:pt y="4785" x="6153"/>
                  </a:cubicBezTo>
                  <a:lnTo>
                    <a:pt y="4230" x="6153"/>
                  </a:lnTo>
                  <a:cubicBezTo>
                    <a:pt y="4340" x="6061"/>
                    <a:pt y="4423" x="5968"/>
                    <a:pt y="4478" x="5874"/>
                  </a:cubicBezTo>
                  <a:cubicBezTo>
                    <a:pt y="4534" x="5781"/>
                    <a:pt y="4561" x="5684"/>
                    <a:pt y="4561" x="5584"/>
                  </a:cubicBezTo>
                  <a:cubicBezTo>
                    <a:pt y="4561" x="5412"/>
                    <a:pt y="4456" x="5278"/>
                    <a:pt y="4244" x="5181"/>
                  </a:cubicBezTo>
                  <a:cubicBezTo>
                    <a:pt y="4032" x="5085"/>
                    <a:pt y="3724" x="5031"/>
                    <a:pt y="3320" x="5020"/>
                  </a:cubicBezTo>
                  <a:lnTo>
                    <a:pt y="3320" x="6214"/>
                  </a:lnTo>
                  <a:lnTo>
                    <a:pt y="3033" x="6214"/>
                  </a:lnTo>
                  <a:cubicBezTo>
                    <a:pt y="2501" x="6214"/>
                    <a:pt y="2080" x="6152"/>
                    <a:pt y="1770" x="6028"/>
                  </a:cubicBezTo>
                  <a:cubicBezTo>
                    <a:pt y="1461" x="5905"/>
                    <a:pt y="1306" x="5736"/>
                    <a:pt y="1306" x="5524"/>
                  </a:cubicBezTo>
                  <a:close/>
                  <a:moveTo>
                    <a:pt y="1306" x="13945"/>
                  </a:moveTo>
                  <a:cubicBezTo>
                    <a:pt y="1306" x="13707"/>
                    <a:pt y="1478" x="13519"/>
                    <a:pt y="1821" x="13379"/>
                  </a:cubicBezTo>
                  <a:cubicBezTo>
                    <a:pt y="2165" x="13239"/>
                    <a:pt y="2629" x="13169"/>
                    <a:pt y="3215" x="13169"/>
                  </a:cubicBezTo>
                  <a:cubicBezTo>
                    <a:pt y="3781" x="13169"/>
                    <a:pt y="4230" x="13243"/>
                    <a:pt y="4561" x="13390"/>
                  </a:cubicBezTo>
                  <a:cubicBezTo>
                    <a:pt y="4893" x="13538"/>
                    <a:pt y="5059" x="13737"/>
                    <a:pt y="5059" x="13990"/>
                  </a:cubicBezTo>
                  <a:cubicBezTo>
                    <a:pt y="5059" x="14090"/>
                    <a:pt y="5036" x="14190"/>
                    <a:pt y="4989" x="14288"/>
                  </a:cubicBezTo>
                  <a:cubicBezTo>
                    <a:pt y="4942" x="14386"/>
                    <a:pt y="4874" x="14481"/>
                    <a:pt y="4785" x="14574"/>
                  </a:cubicBezTo>
                  <a:lnTo>
                    <a:pt y="4230" x="14574"/>
                  </a:lnTo>
                  <a:cubicBezTo>
                    <a:pt y="4340" x="14482"/>
                    <a:pt y="4423" x="14389"/>
                    <a:pt y="4478" x="14295"/>
                  </a:cubicBezTo>
                  <a:cubicBezTo>
                    <a:pt y="4534" x="14202"/>
                    <a:pt y="4561" x="14105"/>
                    <a:pt y="4561" x="14005"/>
                  </a:cubicBezTo>
                  <a:cubicBezTo>
                    <a:pt y="4561" x="13833"/>
                    <a:pt y="4456" x="13699"/>
                    <a:pt y="4244" x="13602"/>
                  </a:cubicBezTo>
                  <a:cubicBezTo>
                    <a:pt y="4032" x="13506"/>
                    <a:pt y="3724" x="13452"/>
                    <a:pt y="3320" x="13441"/>
                  </a:cubicBezTo>
                  <a:lnTo>
                    <a:pt y="3320" x="14635"/>
                  </a:lnTo>
                  <a:lnTo>
                    <a:pt y="3033" x="14635"/>
                  </a:lnTo>
                  <a:cubicBezTo>
                    <a:pt y="2501" x="14635"/>
                    <a:pt y="2080" x="14573"/>
                    <a:pt y="1770" x="14449"/>
                  </a:cubicBezTo>
                  <a:cubicBezTo>
                    <a:pt y="1461" x="14326"/>
                    <a:pt y="1306" x="14157"/>
                    <a:pt y="1306" x="139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y="1192625" x="2186100"/>
              <a:ext cy="148775" cx="155700"/>
            </a:xfrm>
            <a:custGeom>
              <a:pathLst>
                <a:path w="6228" extrusionOk="0" h="5951">
                  <a:moveTo>
                    <a:pt y="1428" x="5540"/>
                  </a:moveTo>
                  <a:cubicBezTo>
                    <a:pt y="1428" x="5668"/>
                    <a:pt y="1523" x="5771"/>
                    <a:pt y="1715" x="5849"/>
                  </a:cubicBezTo>
                  <a:cubicBezTo>
                    <a:pt y="1906" x="5926"/>
                    <a:pt y="2163" x="5966"/>
                    <a:pt y="2484" x="5968"/>
                  </a:cubicBezTo>
                  <a:lnTo>
                    <a:pt y="2487" x="5042"/>
                  </a:lnTo>
                  <a:cubicBezTo>
                    <a:pt y="2151" x="5055"/>
                    <a:pt y="1890" x="5105"/>
                    <a:pt y="1705" x="5192"/>
                  </a:cubicBezTo>
                  <a:cubicBezTo>
                    <a:pt y="1520" x="5279"/>
                    <a:pt y="1428" x="5395"/>
                    <a:pt y="1428" x="5540"/>
                  </a:cubicBezTo>
                  <a:close/>
                  <a:moveTo>
                    <a:pt y="1421" x="3733"/>
                  </a:moveTo>
                  <a:cubicBezTo>
                    <a:pt y="1421" x="3871"/>
                    <a:pt y="1544" x="3979"/>
                    <a:pt y="1790" x="4057"/>
                  </a:cubicBezTo>
                  <a:cubicBezTo>
                    <a:pt y="2036" x="4136"/>
                    <a:pt y="2375" x="4175"/>
                    <a:pt y="2806" x="4175"/>
                  </a:cubicBezTo>
                  <a:cubicBezTo>
                    <a:pt y="3238" x="4175"/>
                    <a:pt y="3577" x="4136"/>
                    <a:pt y="3823" x="4057"/>
                  </a:cubicBezTo>
                  <a:cubicBezTo>
                    <a:pt y="4069" x="3979"/>
                    <a:pt y="4192" x="3871"/>
                    <a:pt y="4192" x="3733"/>
                  </a:cubicBezTo>
                  <a:cubicBezTo>
                    <a:pt y="4192" x="3596"/>
                    <a:pt y="4069" x="3488"/>
                    <a:pt y="3823" x="3409"/>
                  </a:cubicBezTo>
                  <a:cubicBezTo>
                    <a:pt y="3577" x="3331"/>
                    <a:pt y="3238" x="3291"/>
                    <a:pt y="2806" x="3291"/>
                  </a:cubicBezTo>
                  <a:cubicBezTo>
                    <a:pt y="2375" x="3291"/>
                    <a:pt y="2036" x="3331"/>
                    <a:pt y="1790" x="3409"/>
                  </a:cubicBezTo>
                  <a:cubicBezTo>
                    <a:pt y="1544" x="3488"/>
                    <a:pt y="1421" x="3596"/>
                    <a:pt y="1421" x="3733"/>
                  </a:cubicBezTo>
                  <a:close/>
                  <a:moveTo>
                    <a:pt y="1" x="191"/>
                  </a:moveTo>
                  <a:lnTo>
                    <a:pt y="1016" x="191"/>
                  </a:lnTo>
                  <a:lnTo>
                    <a:pt y="1016" x="0"/>
                  </a:lnTo>
                  <a:lnTo>
                    <a:pt y="1472" x="0"/>
                  </a:lnTo>
                  <a:lnTo>
                    <a:pt y="1472" x="191"/>
                  </a:lnTo>
                  <a:lnTo>
                    <a:pt y="3413" x="191"/>
                  </a:lnTo>
                  <a:cubicBezTo>
                    <a:pt y="3860" x="191"/>
                    <a:pt y="4168" x="229"/>
                    <a:pt y="4337" x="305"/>
                  </a:cubicBezTo>
                  <a:cubicBezTo>
                    <a:pt y="4506" x="381"/>
                    <a:pt y="4591" x="520"/>
                    <a:pt y="4591" x="720"/>
                  </a:cubicBezTo>
                  <a:lnTo>
                    <a:pt y="4591" x="987"/>
                  </a:lnTo>
                  <a:lnTo>
                    <a:pt y="4099" x="987"/>
                  </a:lnTo>
                  <a:lnTo>
                    <a:pt y="4099" x="720"/>
                  </a:lnTo>
                  <a:cubicBezTo>
                    <a:pt y="4099" x="612"/>
                    <a:pt y="4058" x="540"/>
                    <a:pt y="3975" x="505"/>
                  </a:cubicBezTo>
                  <a:cubicBezTo>
                    <a:pt y="3892" x="470"/>
                    <a:pt y="3704" x="452"/>
                    <a:pt y="3413" x="452"/>
                  </a:cubicBezTo>
                  <a:lnTo>
                    <a:pt y="1472" x="452"/>
                  </a:lnTo>
                  <a:lnTo>
                    <a:pt y="1472" x="987"/>
                  </a:lnTo>
                  <a:lnTo>
                    <a:pt y="1016" x="987"/>
                  </a:lnTo>
                  <a:lnTo>
                    <a:pt y="1016" x="452"/>
                  </a:lnTo>
                  <a:lnTo>
                    <a:pt y="1" x="452"/>
                  </a:lnTo>
                  <a:close/>
                  <a:moveTo>
                    <a:pt y="930" x="5537"/>
                  </a:moveTo>
                  <a:cubicBezTo>
                    <a:pt y="930" x="5300"/>
                    <a:pt y="1102" x="5112"/>
                    <a:pt y="1445" x="4972"/>
                  </a:cubicBezTo>
                  <a:cubicBezTo>
                    <a:pt y="1789" x="4832"/>
                    <a:pt y="2253" x="4762"/>
                    <a:pt y="2838" x="4762"/>
                  </a:cubicBezTo>
                  <a:cubicBezTo>
                    <a:pt y="3404" x="4762"/>
                    <a:pt y="3853" x="4836"/>
                    <a:pt y="4185" x="4983"/>
                  </a:cubicBezTo>
                  <a:cubicBezTo>
                    <a:pt y="4517" x="5130"/>
                    <a:pt y="4683" x="5330"/>
                    <a:pt y="4683" x="5582"/>
                  </a:cubicBezTo>
                  <a:cubicBezTo>
                    <a:pt y="4683" x="5683"/>
                    <a:pt y="4660" x="5782"/>
                    <a:pt y="4613" x="5880"/>
                  </a:cubicBezTo>
                  <a:cubicBezTo>
                    <a:pt y="4566" x="5978"/>
                    <a:pt y="4498" x="6074"/>
                    <a:pt y="4409" x="6167"/>
                  </a:cubicBezTo>
                  <a:lnTo>
                    <a:pt y="3853" x="6167"/>
                  </a:lnTo>
                  <a:cubicBezTo>
                    <a:pt y="3964" x="6075"/>
                    <a:pt y="4047" x="5982"/>
                    <a:pt y="4102" x="5888"/>
                  </a:cubicBezTo>
                  <a:cubicBezTo>
                    <a:pt y="4158" x="5794"/>
                    <a:pt y="4185" x="5698"/>
                    <a:pt y="4185" x="5598"/>
                  </a:cubicBezTo>
                  <a:cubicBezTo>
                    <a:pt y="4185" x="5426"/>
                    <a:pt y="4079" x="5291"/>
                    <a:pt y="3868" x="5195"/>
                  </a:cubicBezTo>
                  <a:cubicBezTo>
                    <a:pt y="3656" x="5098"/>
                    <a:pt y="3348" x="5045"/>
                    <a:pt y="2944" x="5033"/>
                  </a:cubicBezTo>
                  <a:lnTo>
                    <a:pt y="2944" x="6228"/>
                  </a:lnTo>
                  <a:lnTo>
                    <a:pt y="2656" x="6228"/>
                  </a:lnTo>
                  <a:cubicBezTo>
                    <a:pt y="2124" x="6228"/>
                    <a:pt y="1704" x="6166"/>
                    <a:pt y="1394" x="6042"/>
                  </a:cubicBezTo>
                  <a:cubicBezTo>
                    <a:pt y="1084" x="5918"/>
                    <a:pt y="930" x="5750"/>
                    <a:pt y="930" x="5537"/>
                  </a:cubicBezTo>
                  <a:close/>
                  <a:moveTo>
                    <a:pt y="1016" x="1143"/>
                  </a:moveTo>
                  <a:lnTo>
                    <a:pt y="4533" x="1782"/>
                  </a:lnTo>
                  <a:lnTo>
                    <a:pt y="4801" x="1736"/>
                  </a:lnTo>
                  <a:cubicBezTo>
                    <a:pt y="5087" x="1688"/>
                    <a:pt y="5267" x="1644"/>
                    <a:pt y="5344" x="1604"/>
                  </a:cubicBezTo>
                  <a:cubicBezTo>
                    <a:pt y="5421" x="1565"/>
                    <a:pt y="5459" x="1509"/>
                    <a:pt y="5459" x="1438"/>
                  </a:cubicBezTo>
                  <a:lnTo>
                    <a:pt y="5459" x="1285"/>
                  </a:lnTo>
                  <a:lnTo>
                    <a:pt y="5950" x="1285"/>
                  </a:lnTo>
                  <a:lnTo>
                    <a:pt y="5950" x="1493"/>
                  </a:lnTo>
                  <a:cubicBezTo>
                    <a:pt y="5950" x="1610"/>
                    <a:pt y="5886" x="1703"/>
                    <a:pt y="5756" x="1772"/>
                  </a:cubicBezTo>
                  <a:cubicBezTo>
                    <a:pt y="5626" x="1842"/>
                    <a:pt y="5348" x="1914"/>
                    <a:pt y="4923" x="1987"/>
                  </a:cubicBezTo>
                  <a:lnTo>
                    <a:pt y="1016" x="2682"/>
                  </a:lnTo>
                  <a:lnTo>
                    <a:pt y="1016" x="2406"/>
                  </a:lnTo>
                  <a:lnTo>
                    <a:pt y="3812" x="1912"/>
                  </a:lnTo>
                  <a:lnTo>
                    <a:pt y="1016" x="1418"/>
                  </a:lnTo>
                  <a:close/>
                  <a:moveTo>
                    <a:pt y="930" x="3797"/>
                  </a:moveTo>
                  <a:cubicBezTo>
                    <a:pt y="930" x="3681"/>
                    <a:pt y="981" x="3582"/>
                    <a:pt y="1084" x="3498"/>
                  </a:cubicBezTo>
                  <a:cubicBezTo>
                    <a:pt y="1188" x="3415"/>
                    <a:pt y="1346" x="3346"/>
                    <a:pt y="1558" x="3291"/>
                  </a:cubicBezTo>
                  <a:lnTo>
                    <a:pt y="1016" x="3291"/>
                  </a:lnTo>
                  <a:lnTo>
                    <a:pt y="1016" x="3030"/>
                  </a:lnTo>
                  <a:lnTo>
                    <a:pt y="5950" x="3030"/>
                  </a:lnTo>
                  <a:lnTo>
                    <a:pt y="5950" x="3291"/>
                  </a:lnTo>
                  <a:lnTo>
                    <a:pt y="4055" x="3291"/>
                  </a:lnTo>
                  <a:cubicBezTo>
                    <a:pt y="4267" x="3346"/>
                    <a:pt y="4425" x="3415"/>
                    <a:pt y="4528" x="3498"/>
                  </a:cubicBezTo>
                  <a:cubicBezTo>
                    <a:pt y="4632" x="3582"/>
                    <a:pt y="4683" x="3681"/>
                    <a:pt y="4683" x="3797"/>
                  </a:cubicBezTo>
                  <a:cubicBezTo>
                    <a:pt y="4683" x="3989"/>
                    <a:pt y="4511" x="4145"/>
                    <a:pt y="4166" x="4265"/>
                  </a:cubicBezTo>
                  <a:cubicBezTo>
                    <a:pt y="3821" x="4385"/>
                    <a:pt y="3368" x="4445"/>
                    <a:pt y="2806" x="4445"/>
                  </a:cubicBezTo>
                  <a:cubicBezTo>
                    <a:pt y="2245" x="4445"/>
                    <a:pt y="1791" x="4385"/>
                    <a:pt y="1447" x="4265"/>
                  </a:cubicBezTo>
                  <a:cubicBezTo>
                    <a:pt y="1102" x="4145"/>
                    <a:pt y="930" x="3989"/>
                    <a:pt y="930" x="3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y="1860250" x="1679800"/>
              <a:ext cy="126500" cx="231175"/>
            </a:xfrm>
            <a:custGeom>
              <a:pathLst>
                <a:path w="9247" extrusionOk="0" h="5060">
                  <a:moveTo>
                    <a:pt y="1" x="1224"/>
                  </a:moveTo>
                  <a:lnTo>
                    <a:pt y="745" x="1224"/>
                  </a:lnTo>
                  <a:lnTo>
                    <a:pt y="745" x="1484"/>
                  </a:lnTo>
                  <a:lnTo>
                    <a:pt y="1" x="1484"/>
                  </a:lnTo>
                  <a:close/>
                  <a:moveTo>
                    <a:pt y="1804" x="8559"/>
                  </a:moveTo>
                  <a:cubicBezTo>
                    <a:pt y="1804" x="8687"/>
                    <a:pt y="1900" x="8790"/>
                    <a:pt y="2092" x="8868"/>
                  </a:cubicBezTo>
                  <a:cubicBezTo>
                    <a:pt y="2283" x="8945"/>
                    <a:pt y="2540" x="8985"/>
                    <a:pt y="2861" x="8987"/>
                  </a:cubicBezTo>
                  <a:lnTo>
                    <a:pt y="2864" x="8061"/>
                  </a:lnTo>
                  <a:cubicBezTo>
                    <a:pt y="2528" x="8074"/>
                    <a:pt y="2267" x="8124"/>
                    <a:pt y="2082" x="8211"/>
                  </a:cubicBezTo>
                  <a:cubicBezTo>
                    <a:pt y="1897" x="8298"/>
                    <a:pt y="1804" x="8414"/>
                    <a:pt y="1804" x="8559"/>
                  </a:cubicBezTo>
                  <a:close/>
                  <a:moveTo>
                    <a:pt y="1" x="761"/>
                  </a:moveTo>
                  <a:cubicBezTo>
                    <a:pt y="1" x="583"/>
                    <a:pt y="92" x="453"/>
                    <a:pt y="274" x="371"/>
                  </a:cubicBezTo>
                  <a:cubicBezTo>
                    <a:pt y="456" x="289"/>
                    <a:pt y="746" x="249"/>
                    <a:pt y="1144" x="249"/>
                  </a:cubicBezTo>
                  <a:lnTo>
                    <a:pt y="1393" x="249"/>
                  </a:lnTo>
                  <a:lnTo>
                    <a:pt y="1393" x="0"/>
                  </a:lnTo>
                  <a:lnTo>
                    <a:pt y="1849" x="0"/>
                  </a:lnTo>
                  <a:lnTo>
                    <a:pt y="1849" x="249"/>
                  </a:lnTo>
                  <a:lnTo>
                    <a:pt y="4967" x="249"/>
                  </a:lnTo>
                  <a:lnTo>
                    <a:pt y="4967" x="510"/>
                  </a:lnTo>
                  <a:lnTo>
                    <a:pt y="1849" x="510"/>
                  </a:lnTo>
                  <a:lnTo>
                    <a:pt y="1849" x="938"/>
                  </a:lnTo>
                  <a:lnTo>
                    <a:pt y="1393" x="938"/>
                  </a:lnTo>
                  <a:lnTo>
                    <a:pt y="1393" x="510"/>
                  </a:lnTo>
                  <a:lnTo>
                    <a:pt y="1077" x="510"/>
                  </a:lnTo>
                  <a:cubicBezTo>
                    <a:pt y="855" x="510"/>
                    <a:pt y="702" x="528"/>
                    <a:pt y="617" x="564"/>
                  </a:cubicBezTo>
                  <a:cubicBezTo>
                    <a:pt y="532" x="600"/>
                    <a:pt y="489" x="665"/>
                    <a:pt y="489" x="758"/>
                  </a:cubicBezTo>
                  <a:lnTo>
                    <a:pt y="489" x="1007"/>
                  </a:lnTo>
                  <a:lnTo>
                    <a:pt y="1" x="1007"/>
                  </a:lnTo>
                  <a:close/>
                  <a:moveTo>
                    <a:pt y="1393" x="1224"/>
                  </a:moveTo>
                  <a:lnTo>
                    <a:pt y="4967" x="1224"/>
                  </a:lnTo>
                  <a:lnTo>
                    <a:pt y="4967" x="1484"/>
                  </a:lnTo>
                  <a:lnTo>
                    <a:pt y="1393" x="1484"/>
                  </a:lnTo>
                  <a:close/>
                  <a:moveTo>
                    <a:pt y="1393" x="1890"/>
                  </a:moveTo>
                  <a:lnTo>
                    <a:pt y="3097" x="2452"/>
                  </a:lnTo>
                  <a:lnTo>
                    <a:pt y="4967" x="1838"/>
                  </a:lnTo>
                  <a:lnTo>
                    <a:pt y="4967" x="2144"/>
                  </a:lnTo>
                  <a:lnTo>
                    <a:pt y="3563" x="2605"/>
                  </a:lnTo>
                  <a:lnTo>
                    <a:pt y="4967" x="3065"/>
                  </a:lnTo>
                  <a:lnTo>
                    <a:pt y="4967" x="3371"/>
                  </a:lnTo>
                  <a:lnTo>
                    <a:pt y="3132" x="2770"/>
                  </a:lnTo>
                  <a:lnTo>
                    <a:pt y="1393" x="3342"/>
                  </a:lnTo>
                  <a:lnTo>
                    <a:pt y="1393" x="3035"/>
                  </a:lnTo>
                  <a:lnTo>
                    <a:pt y="2666" x="2616"/>
                  </a:lnTo>
                  <a:lnTo>
                    <a:pt y="1393" x="2197"/>
                  </a:lnTo>
                  <a:close/>
                  <a:moveTo>
                    <a:pt y="378" x="3734"/>
                  </a:moveTo>
                  <a:lnTo>
                    <a:pt y="1393" x="3734"/>
                  </a:lnTo>
                  <a:lnTo>
                    <a:pt y="1393" x="3543"/>
                  </a:lnTo>
                  <a:lnTo>
                    <a:pt y="1849" x="3543"/>
                  </a:lnTo>
                  <a:lnTo>
                    <a:pt y="1849" x="3734"/>
                  </a:lnTo>
                  <a:lnTo>
                    <a:pt y="3790" x="3734"/>
                  </a:lnTo>
                  <a:cubicBezTo>
                    <a:pt y="4236" x="3734"/>
                    <a:pt y="4545" x="3772"/>
                    <a:pt y="4714" x="3848"/>
                  </a:cubicBezTo>
                  <a:cubicBezTo>
                    <a:pt y="4883" x="3925"/>
                    <a:pt y="4967" x="4063"/>
                    <a:pt y="4967" x="4263"/>
                  </a:cubicBezTo>
                  <a:lnTo>
                    <a:pt y="4967" x="4530"/>
                  </a:lnTo>
                  <a:lnTo>
                    <a:pt y="4476" x="4530"/>
                  </a:lnTo>
                  <a:lnTo>
                    <a:pt y="4476" x="4263"/>
                  </a:lnTo>
                  <a:cubicBezTo>
                    <a:pt y="4476" x="4155"/>
                    <a:pt y="4434" x="4083"/>
                    <a:pt y="4351" x="4048"/>
                  </a:cubicBezTo>
                  <a:cubicBezTo>
                    <a:pt y="4268" x="4013"/>
                    <a:pt y="4081" x="3995"/>
                    <a:pt y="3790" x="3995"/>
                  </a:cubicBezTo>
                  <a:lnTo>
                    <a:pt y="1849" x="3995"/>
                  </a:lnTo>
                  <a:lnTo>
                    <a:pt y="1849" x="4530"/>
                  </a:lnTo>
                  <a:lnTo>
                    <a:pt y="1393" x="4530"/>
                  </a:lnTo>
                  <a:lnTo>
                    <a:pt y="1393" x="3995"/>
                  </a:lnTo>
                  <a:lnTo>
                    <a:pt y="378" x="3995"/>
                  </a:lnTo>
                  <a:close/>
                  <a:moveTo>
                    <a:pt y="1306" x="7489"/>
                  </a:moveTo>
                  <a:cubicBezTo>
                    <a:pt y="1306" x="7364"/>
                    <a:pt y="1359" x="7257"/>
                    <a:pt y="1464" x="7170"/>
                  </a:cubicBezTo>
                  <a:cubicBezTo>
                    <a:pt y="1570" x="7082"/>
                    <a:pt y="1731" x="7011"/>
                    <a:pt y="1948" x="6956"/>
                  </a:cubicBezTo>
                  <a:lnTo>
                    <a:pt y="1393" x="6956"/>
                  </a:lnTo>
                  <a:lnTo>
                    <a:pt y="1393" x="6695"/>
                  </a:lnTo>
                  <a:lnTo>
                    <a:pt y="4967" x="6695"/>
                  </a:lnTo>
                  <a:lnTo>
                    <a:pt y="4967" x="6956"/>
                  </a:lnTo>
                  <a:lnTo>
                    <a:pt y="3084" x="6956"/>
                  </a:lnTo>
                  <a:cubicBezTo>
                    <a:pt y="2680" x="6956"/>
                    <a:pt y="2370" x="6996"/>
                    <a:pt y="2154" x="7074"/>
                  </a:cubicBezTo>
                  <a:cubicBezTo>
                    <a:pt y="1938" x="7153"/>
                    <a:pt y="1830" x="7266"/>
                    <a:pt y="1830" x="7413"/>
                  </a:cubicBezTo>
                  <a:cubicBezTo>
                    <a:pt y="1830" x="7454"/>
                    <a:pt y="1839" x="7492"/>
                    <a:pt y="1857" x="7526"/>
                  </a:cubicBezTo>
                  <a:cubicBezTo>
                    <a:pt y="1875" x="7561"/>
                    <a:pt y="1903" x="7592"/>
                    <a:pt y="1942" x="7621"/>
                  </a:cubicBezTo>
                  <a:lnTo>
                    <a:pt y="1338" x="7620"/>
                  </a:lnTo>
                  <a:cubicBezTo>
                    <a:pt y="1328" x="7594"/>
                    <a:pt y="1320" x="7570"/>
                    <a:pt y="1314" x="7548"/>
                  </a:cubicBezTo>
                  <a:cubicBezTo>
                    <a:pt y="1309" x="7526"/>
                    <a:pt y="1306" x="7507"/>
                    <a:pt y="1306" x="7489"/>
                  </a:cubicBezTo>
                  <a:close/>
                  <a:moveTo>
                    <a:pt y="1393" x="4845"/>
                  </a:moveTo>
                  <a:lnTo>
                    <a:pt y="3557" x="4845"/>
                  </a:lnTo>
                  <a:cubicBezTo>
                    <a:pt y="4048" x="4845"/>
                    <a:pt y="4422" x="4892"/>
                    <a:pt y="4677" x="4987"/>
                  </a:cubicBezTo>
                  <a:cubicBezTo>
                    <a:pt y="4932" x="5081"/>
                    <a:pt y="5060" x="5219"/>
                    <a:pt y="5060" x="5400"/>
                  </a:cubicBezTo>
                  <a:cubicBezTo>
                    <a:pt y="5060" x="5510"/>
                    <a:pt y="5007" x="5607"/>
                    <a:pt y="4902" x="5690"/>
                  </a:cubicBezTo>
                  <a:cubicBezTo>
                    <a:pt y="4797" x="5774"/>
                    <a:pt y="4635" x="5847"/>
                    <a:pt y="4418" x="5910"/>
                  </a:cubicBezTo>
                  <a:lnTo>
                    <a:pt y="4967" x="5910"/>
                  </a:lnTo>
                  <a:lnTo>
                    <a:pt y="4967" x="6170"/>
                  </a:lnTo>
                  <a:lnTo>
                    <a:pt y="1393" x="6170"/>
                  </a:lnTo>
                  <a:lnTo>
                    <a:pt y="1393" x="5910"/>
                  </a:lnTo>
                  <a:lnTo>
                    <a:pt y="3419" x="5910"/>
                  </a:lnTo>
                  <a:cubicBezTo>
                    <a:pt y="3768" x="5910"/>
                    <a:pt y="4044" x="5869"/>
                    <a:pt y="4246" x="5788"/>
                  </a:cubicBezTo>
                  <a:cubicBezTo>
                    <a:pt y="4448" x="5706"/>
                    <a:pt y="4549" x="5596"/>
                    <a:pt y="4549" x="5455"/>
                  </a:cubicBezTo>
                  <a:cubicBezTo>
                    <a:pt y="4549" x="5339"/>
                    <a:pt y="4465" x="5251"/>
                    <a:pt y="4296" x="5193"/>
                  </a:cubicBezTo>
                  <a:cubicBezTo>
                    <a:pt y="4126" x="5134"/>
                    <a:pt y="3873" x="5105"/>
                    <a:pt y="3534" x="5105"/>
                  </a:cubicBezTo>
                  <a:lnTo>
                    <a:pt y="1393" x="5105"/>
                  </a:lnTo>
                  <a:close/>
                  <a:moveTo>
                    <a:pt y="1306" x="8556"/>
                  </a:moveTo>
                  <a:cubicBezTo>
                    <a:pt y="1306" x="8319"/>
                    <a:pt y="1478" x="8131"/>
                    <a:pt y="1822" x="7991"/>
                  </a:cubicBezTo>
                  <a:cubicBezTo>
                    <a:pt y="2166" x="7851"/>
                    <a:pt y="2630" x="7781"/>
                    <a:pt y="3215" x="7781"/>
                  </a:cubicBezTo>
                  <a:cubicBezTo>
                    <a:pt y="3781" x="7781"/>
                    <a:pt y="4230" x="7855"/>
                    <a:pt y="4562" x="8002"/>
                  </a:cubicBezTo>
                  <a:cubicBezTo>
                    <a:pt y="4894" x="8149"/>
                    <a:pt y="5060" x="8349"/>
                    <a:pt y="5060" x="8602"/>
                  </a:cubicBezTo>
                  <a:cubicBezTo>
                    <a:pt y="5060" x="8702"/>
                    <a:pt y="5037" x="8802"/>
                    <a:pt y="4990" x="8899"/>
                  </a:cubicBezTo>
                  <a:cubicBezTo>
                    <a:pt y="4943" x="8997"/>
                    <a:pt y="4875" x="9093"/>
                    <a:pt y="4785" x="9186"/>
                  </a:cubicBezTo>
                  <a:lnTo>
                    <a:pt y="4230" x="9186"/>
                  </a:lnTo>
                  <a:cubicBezTo>
                    <a:pt y="4341" x="9094"/>
                    <a:pt y="4424" x="9001"/>
                    <a:pt y="4479" x="8907"/>
                  </a:cubicBezTo>
                  <a:cubicBezTo>
                    <a:pt y="4534" x="8814"/>
                    <a:pt y="4562" x="8717"/>
                    <a:pt y="4562" x="8617"/>
                  </a:cubicBezTo>
                  <a:cubicBezTo>
                    <a:pt y="4562" x="8445"/>
                    <a:pt y="4456" x="8310"/>
                    <a:pt y="4244" x="8214"/>
                  </a:cubicBezTo>
                  <a:cubicBezTo>
                    <a:pt y="4033" x="8117"/>
                    <a:pt y="3725" x="8064"/>
                    <a:pt y="3320" x="8052"/>
                  </a:cubicBezTo>
                  <a:lnTo>
                    <a:pt y="3320" x="9247"/>
                  </a:lnTo>
                  <a:lnTo>
                    <a:pt y="3033" x="9247"/>
                  </a:lnTo>
                  <a:cubicBezTo>
                    <a:pt y="2501" x="9247"/>
                    <a:pt y="2080" x="9185"/>
                    <a:pt y="1771" x="9061"/>
                  </a:cubicBezTo>
                  <a:cubicBezTo>
                    <a:pt y="1461" x="8937"/>
                    <a:pt y="1306" x="8769"/>
                    <a:pt y="1306" x="85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y="2044775" x="1682050"/>
              <a:ext cy="117075" cx="214725"/>
            </a:xfrm>
            <a:custGeom>
              <a:pathLst>
                <a:path w="8589" extrusionOk="0" h="4683">
                  <a:moveTo>
                    <a:pt y="2793" x="3734"/>
                  </a:moveTo>
                  <a:lnTo>
                    <a:pt y="2924" x="3734"/>
                  </a:lnTo>
                  <a:cubicBezTo>
                    <a:pt y="3307" x="3734"/>
                    <a:pt y="3614" x="3691"/>
                    <a:pt y="3845" x="3604"/>
                  </a:cubicBezTo>
                  <a:cubicBezTo>
                    <a:pt y="4076" x="3517"/>
                    <a:pt y="4191" x="3401"/>
                    <a:pt y="4191" x="3257"/>
                  </a:cubicBezTo>
                  <a:cubicBezTo>
                    <a:pt y="4191" x="3152"/>
                    <a:pt y="4130" x="3070"/>
                    <a:pt y="4008" x="3009"/>
                  </a:cubicBezTo>
                  <a:cubicBezTo>
                    <a:pt y="3885" x="2948"/>
                    <a:pt y="3720" x="2918"/>
                    <a:pt y="3511" x="2918"/>
                  </a:cubicBezTo>
                  <a:cubicBezTo>
                    <a:pt y="3250" x="2918"/>
                    <a:pt y="3065" x="2959"/>
                    <a:pt y="2956" x="3040"/>
                  </a:cubicBezTo>
                  <a:cubicBezTo>
                    <a:pt y="2848" x="3120"/>
                    <a:pt y="2793" x="3266"/>
                    <a:pt y="2793" x="3476"/>
                  </a:cubicBezTo>
                  <a:close/>
                  <a:moveTo>
                    <a:pt y="0" x="1619"/>
                  </a:moveTo>
                  <a:lnTo>
                    <a:pt y="1015" x="1619"/>
                  </a:lnTo>
                  <a:lnTo>
                    <a:pt y="1015" x="1428"/>
                  </a:lnTo>
                  <a:lnTo>
                    <a:pt y="1472" x="1428"/>
                  </a:lnTo>
                  <a:lnTo>
                    <a:pt y="1472" x="1619"/>
                  </a:lnTo>
                  <a:lnTo>
                    <a:pt y="3413" x="1619"/>
                  </a:lnTo>
                  <a:cubicBezTo>
                    <a:pt y="3859" x="1619"/>
                    <a:pt y="4167" x="1657"/>
                    <a:pt y="4337" x="1733"/>
                  </a:cubicBezTo>
                  <a:cubicBezTo>
                    <a:pt y="4506" x="1810"/>
                    <a:pt y="4590" x="1948"/>
                    <a:pt y="4590" x="2148"/>
                  </a:cubicBezTo>
                  <a:lnTo>
                    <a:pt y="4590" x="2415"/>
                  </a:lnTo>
                  <a:lnTo>
                    <a:pt y="4099" x="2415"/>
                  </a:lnTo>
                  <a:lnTo>
                    <a:pt y="4099" x="2148"/>
                  </a:lnTo>
                  <a:cubicBezTo>
                    <a:pt y="4099" x="2040"/>
                    <a:pt y="4057" x="1968"/>
                    <a:pt y="3974" x="1933"/>
                  </a:cubicBezTo>
                  <a:cubicBezTo>
                    <a:pt y="3891" x="1898"/>
                    <a:pt y="3704" x="1880"/>
                    <a:pt y="3413" x="1880"/>
                  </a:cubicBezTo>
                  <a:lnTo>
                    <a:pt y="1472" x="1880"/>
                  </a:lnTo>
                  <a:lnTo>
                    <a:pt y="1472" x="2415"/>
                  </a:lnTo>
                  <a:lnTo>
                    <a:pt y="1015" x="2415"/>
                  </a:lnTo>
                  <a:lnTo>
                    <a:pt y="1015" x="1880"/>
                  </a:lnTo>
                  <a:lnTo>
                    <a:pt y="0" x="1880"/>
                  </a:lnTo>
                  <a:close/>
                  <a:moveTo>
                    <a:pt y="0" x="4525"/>
                  </a:moveTo>
                  <a:lnTo>
                    <a:pt y="1015" x="4525"/>
                  </a:lnTo>
                  <a:lnTo>
                    <a:pt y="1015" x="4334"/>
                  </a:lnTo>
                  <a:lnTo>
                    <a:pt y="1472" x="4334"/>
                  </a:lnTo>
                  <a:lnTo>
                    <a:pt y="1472" x="4525"/>
                  </a:lnTo>
                  <a:lnTo>
                    <a:pt y="3413" x="4525"/>
                  </a:lnTo>
                  <a:cubicBezTo>
                    <a:pt y="3859" x="4525"/>
                    <a:pt y="4167" x="4563"/>
                    <a:pt y="4337" x="4639"/>
                  </a:cubicBezTo>
                  <a:cubicBezTo>
                    <a:pt y="4506" x="4716"/>
                    <a:pt y="4590" x="4854"/>
                    <a:pt y="4590" x="5054"/>
                  </a:cubicBezTo>
                  <a:lnTo>
                    <a:pt y="4590" x="5321"/>
                  </a:lnTo>
                  <a:lnTo>
                    <a:pt y="4099" x="5321"/>
                  </a:lnTo>
                  <a:lnTo>
                    <a:pt y="4099" x="5054"/>
                  </a:lnTo>
                  <a:cubicBezTo>
                    <a:pt y="4099" x="4946"/>
                    <a:pt y="4057" x="4874"/>
                    <a:pt y="3974" x="4839"/>
                  </a:cubicBezTo>
                  <a:cubicBezTo>
                    <a:pt y="3891" x="4804"/>
                    <a:pt y="3704" x="4786"/>
                    <a:pt y="3413" x="4786"/>
                  </a:cubicBezTo>
                  <a:lnTo>
                    <a:pt y="1472" x="4786"/>
                  </a:lnTo>
                  <a:lnTo>
                    <a:pt y="1472" x="5321"/>
                  </a:lnTo>
                  <a:lnTo>
                    <a:pt y="1015" x="5321"/>
                  </a:lnTo>
                  <a:lnTo>
                    <a:pt y="1015" x="4786"/>
                  </a:lnTo>
                  <a:lnTo>
                    <a:pt y="0" x="4786"/>
                  </a:lnTo>
                  <a:close/>
                  <a:moveTo>
                    <a:pt y="929" x="619"/>
                  </a:moveTo>
                  <a:cubicBezTo>
                    <a:pt y="929" x="425"/>
                    <a:pt y="1021" x="275"/>
                    <a:pt y="1204" x="170"/>
                  </a:cubicBezTo>
                  <a:cubicBezTo>
                    <a:pt y="1387" x="64"/>
                    <a:pt y="1646" x="12"/>
                    <a:pt y="1983" x="12"/>
                  </a:cubicBezTo>
                  <a:cubicBezTo>
                    <a:pt y="2259" x="12"/>
                    <a:pt y="2477" x="47"/>
                    <a:pt y="2635" x="119"/>
                  </a:cubicBezTo>
                  <a:cubicBezTo>
                    <a:pt y="2794" x="191"/>
                    <a:pt y="2911" x="307"/>
                    <a:pt y="2988" x="468"/>
                  </a:cubicBezTo>
                  <a:lnTo>
                    <a:pt y="3036" x="558"/>
                  </a:lnTo>
                  <a:cubicBezTo>
                    <a:pt y="3115" x="719"/>
                    <a:pt y="3197" x="823"/>
                    <a:pt y="3282" x="871"/>
                  </a:cubicBezTo>
                  <a:cubicBezTo>
                    <a:pt y="3367" x="918"/>
                    <a:pt y="3489" x="942"/>
                    <a:pt y="3649" x="942"/>
                  </a:cubicBezTo>
                  <a:cubicBezTo>
                    <a:pt y="3821" x="942"/>
                    <a:pt y="3955" x="909"/>
                    <a:pt y="4049" x="843"/>
                  </a:cubicBezTo>
                  <a:cubicBezTo>
                    <a:pt y="4144" x="777"/>
                    <a:pt y="4191" x="683"/>
                    <a:pt y="4191" x="561"/>
                  </a:cubicBezTo>
                  <a:cubicBezTo>
                    <a:pt y="4191" x="470"/>
                    <a:pt y="4163" x="377"/>
                    <a:pt y="4107" x="284"/>
                  </a:cubicBezTo>
                  <a:cubicBezTo>
                    <a:pt y="4050" x="191"/>
                    <a:pt y="3966" x="96"/>
                    <a:pt y="3853" x="0"/>
                  </a:cubicBezTo>
                  <a:lnTo>
                    <a:pt y="4459" x="0"/>
                  </a:lnTo>
                  <a:cubicBezTo>
                    <a:pt y="4534" x="102"/>
                    <a:pt y="4590" x="199"/>
                    <a:pt y="4627" x="291"/>
                  </a:cubicBezTo>
                  <a:cubicBezTo>
                    <a:pt y="4664" x="382"/>
                    <a:pt y="4683" x="471"/>
                    <a:pt y="4683" x="555"/>
                  </a:cubicBezTo>
                  <a:cubicBezTo>
                    <a:pt y="4683" x="759"/>
                    <a:pt y="4586" x="918"/>
                    <a:pt y="4392" x="1035"/>
                  </a:cubicBezTo>
                  <a:cubicBezTo>
                    <a:pt y="4199" x="1151"/>
                    <a:pt y="3936" x="1209"/>
                    <a:pt y="3604" x="1209"/>
                  </a:cubicBezTo>
                  <a:cubicBezTo>
                    <a:pt y="3313" x="1209"/>
                    <a:pt y="3085" x="1170"/>
                    <a:pt y="2923" x="1092"/>
                  </a:cubicBezTo>
                  <a:cubicBezTo>
                    <a:pt y="2760" x="1015"/>
                    <a:pt y="2634" x="884"/>
                    <a:pt y="2544" x="699"/>
                  </a:cubicBezTo>
                  <a:lnTo>
                    <a:pt y="2500" x="610"/>
                  </a:lnTo>
                  <a:cubicBezTo>
                    <a:pt y="2429" x="471"/>
                    <a:pt y="2355" x="378"/>
                    <a:pt y="2278" x="332"/>
                  </a:cubicBezTo>
                  <a:cubicBezTo>
                    <a:pt y="2200" x="286"/>
                    <a:pt y="2093" x="263"/>
                    <a:pt y="1957" x="263"/>
                  </a:cubicBezTo>
                  <a:cubicBezTo>
                    <a:pt y="1778" x="263"/>
                    <a:pt y="1644" x="295"/>
                    <a:pt y="1555" x="360"/>
                  </a:cubicBezTo>
                  <a:cubicBezTo>
                    <a:pt y="1466" x="424"/>
                    <a:pt y="1421" x="521"/>
                    <a:pt y="1421" x="650"/>
                  </a:cubicBezTo>
                  <a:cubicBezTo>
                    <a:pt y="1421" x="735"/>
                    <a:pt y="1442" x="816"/>
                    <a:pt y="1485" x="896"/>
                  </a:cubicBezTo>
                  <a:cubicBezTo>
                    <a:pt y="1527" x="975"/>
                    <a:pt y="1591" x="1051"/>
                    <a:pt y="1676" x="1124"/>
                  </a:cubicBezTo>
                  <a:lnTo>
                    <a:pt y="1121" x="1124"/>
                  </a:lnTo>
                  <a:cubicBezTo>
                    <a:pt y="1057" x="1053"/>
                    <a:pt y="1009" x="975"/>
                    <a:pt y="977" x="890"/>
                  </a:cubicBezTo>
                  <a:cubicBezTo>
                    <a:pt y="945" x="805"/>
                    <a:pt y="929" x="715"/>
                    <a:pt y="929" x="619"/>
                  </a:cubicBezTo>
                  <a:close/>
                  <a:moveTo>
                    <a:pt y="929" x="3312"/>
                  </a:moveTo>
                  <a:cubicBezTo>
                    <a:pt y="929" x="3227"/>
                    <a:pt y="950" x="3140"/>
                    <a:pt y="992" x="3051"/>
                  </a:cubicBezTo>
                  <a:cubicBezTo>
                    <a:pt y="1033" x="2961"/>
                    <a:pt y="1095" x="2869"/>
                    <a:pt y="1178" x="2774"/>
                  </a:cubicBezTo>
                  <a:lnTo>
                    <a:pt y="1721" x="2774"/>
                  </a:lnTo>
                  <a:cubicBezTo>
                    <a:pt y="1623" x="2853"/>
                    <a:pt y="1550" x="2936"/>
                    <a:pt y="1501" x="3021"/>
                  </a:cubicBezTo>
                  <a:cubicBezTo>
                    <a:pt y="1452" x="3107"/>
                    <a:pt y="1427" x="3195"/>
                    <a:pt y="1427" x="3285"/>
                  </a:cubicBezTo>
                  <a:cubicBezTo>
                    <a:pt y="1427" x="3427"/>
                    <a:pt y="1501" x="3538"/>
                    <a:pt y="1649" x="3616"/>
                  </a:cubicBezTo>
                  <a:cubicBezTo>
                    <a:pt y="1797" x="3695"/>
                    <a:pt y="2006" x="3734"/>
                    <a:pt y="2276" x="3734"/>
                  </a:cubicBezTo>
                  <a:lnTo>
                    <a:pt y="2334" x="3734"/>
                  </a:lnTo>
                  <a:lnTo>
                    <a:pt y="2334" x="3370"/>
                  </a:lnTo>
                  <a:cubicBezTo>
                    <a:pt y="2334" x="3134"/>
                    <a:pt y="2436" x="2956"/>
                    <a:pt y="2640" x="2837"/>
                  </a:cubicBezTo>
                  <a:cubicBezTo>
                    <a:pt y="2844" x="2718"/>
                    <a:pt y="3148" x="2658"/>
                    <a:pt y="3550" x="2658"/>
                  </a:cubicBezTo>
                  <a:cubicBezTo>
                    <a:pt y="3895" x="2658"/>
                    <a:pt y="4170" x="2706"/>
                    <a:pt y="4375" x="2802"/>
                  </a:cubicBezTo>
                  <a:cubicBezTo>
                    <a:pt y="4580" x="2897"/>
                    <a:pt y="4683" x="3026"/>
                    <a:pt y="4683" x="3188"/>
                  </a:cubicBezTo>
                  <a:cubicBezTo>
                    <a:pt y="4683" x="3316"/>
                    <a:pt y="4631" x="3424"/>
                    <a:pt y="4528" x="3513"/>
                  </a:cubicBezTo>
                  <a:cubicBezTo>
                    <a:pt y="4425" x="3601"/>
                    <a:pt y="4265" x="3675"/>
                    <a:pt y="4048" x="3734"/>
                  </a:cubicBezTo>
                  <a:lnTo>
                    <a:pt y="4590" x="3734"/>
                  </a:lnTo>
                  <a:lnTo>
                    <a:pt y="4590" x="3994"/>
                  </a:lnTo>
                  <a:lnTo>
                    <a:pt y="2551" x="3994"/>
                  </a:lnTo>
                  <a:cubicBezTo>
                    <a:pt y="2006" x="3994"/>
                    <a:pt y="1600" x="3937"/>
                    <a:pt y="1331" x="3825"/>
                  </a:cubicBezTo>
                  <a:cubicBezTo>
                    <a:pt y="1063" x="3712"/>
                    <a:pt y="929" x="3541"/>
                    <a:pt y="929" x="3312"/>
                  </a:cubicBezTo>
                  <a:close/>
                  <a:moveTo>
                    <a:pt y="1015" x="5636"/>
                  </a:moveTo>
                  <a:lnTo>
                    <a:pt y="3180" x="5636"/>
                  </a:lnTo>
                  <a:cubicBezTo>
                    <a:pt y="3671" x="5636"/>
                    <a:pt y="4045" x="5683"/>
                    <a:pt y="4300" x="5778"/>
                  </a:cubicBezTo>
                  <a:cubicBezTo>
                    <a:pt y="4555" x="5872"/>
                    <a:pt y="4683" x="6010"/>
                    <a:pt y="4683" x="6191"/>
                  </a:cubicBezTo>
                  <a:cubicBezTo>
                    <a:pt y="4683" x="6301"/>
                    <a:pt y="4630" x="6398"/>
                    <a:pt y="4525" x="6481"/>
                  </a:cubicBezTo>
                  <a:cubicBezTo>
                    <a:pt y="4420" x="6565"/>
                    <a:pt y="4258" x="6638"/>
                    <a:pt y="4041" x="6701"/>
                  </a:cubicBezTo>
                  <a:lnTo>
                    <a:pt y="4590" x="6701"/>
                  </a:lnTo>
                  <a:lnTo>
                    <a:pt y="4590" x="6961"/>
                  </a:lnTo>
                  <a:lnTo>
                    <a:pt y="1015" x="6961"/>
                  </a:lnTo>
                  <a:lnTo>
                    <a:pt y="1015" x="6701"/>
                  </a:lnTo>
                  <a:lnTo>
                    <a:pt y="3042" x="6701"/>
                  </a:lnTo>
                  <a:cubicBezTo>
                    <a:pt y="3391" x="6701"/>
                    <a:pt y="3667" x="6660"/>
                    <a:pt y="3869" x="6579"/>
                  </a:cubicBezTo>
                  <a:cubicBezTo>
                    <a:pt y="4071" x="6497"/>
                    <a:pt y="4172" x="6387"/>
                    <a:pt y="4172" x="6246"/>
                  </a:cubicBezTo>
                  <a:cubicBezTo>
                    <a:pt y="4172" x="6130"/>
                    <a:pt y="4088" x="6042"/>
                    <a:pt y="3918" x="5984"/>
                  </a:cubicBezTo>
                  <a:cubicBezTo>
                    <a:pt y="3749" x="5925"/>
                    <a:pt y="3496" x="5896"/>
                    <a:pt y="3157" x="5896"/>
                  </a:cubicBezTo>
                  <a:lnTo>
                    <a:pt y="1015" x="5896"/>
                  </a:lnTo>
                  <a:close/>
                  <a:moveTo>
                    <a:pt y="929" x="7999"/>
                  </a:moveTo>
                  <a:cubicBezTo>
                    <a:pt y="929" x="7805"/>
                    <a:pt y="1021" x="7655"/>
                    <a:pt y="1204" x="7550"/>
                  </a:cubicBezTo>
                  <a:cubicBezTo>
                    <a:pt y="1387" x="7444"/>
                    <a:pt y="1646" x="7392"/>
                    <a:pt y="1983" x="7392"/>
                  </a:cubicBezTo>
                  <a:cubicBezTo>
                    <a:pt y="2259" x="7392"/>
                    <a:pt y="2477" x="7427"/>
                    <a:pt y="2635" x="7499"/>
                  </a:cubicBezTo>
                  <a:cubicBezTo>
                    <a:pt y="2794" x="7571"/>
                    <a:pt y="2911" x="7687"/>
                    <a:pt y="2988" x="7848"/>
                  </a:cubicBezTo>
                  <a:lnTo>
                    <a:pt y="3036" x="7938"/>
                  </a:lnTo>
                  <a:cubicBezTo>
                    <a:pt y="3115" x="8099"/>
                    <a:pt y="3197" x="8203"/>
                    <a:pt y="3282" x="8251"/>
                  </a:cubicBezTo>
                  <a:cubicBezTo>
                    <a:pt y="3367" x="8298"/>
                    <a:pt y="3489" x="8322"/>
                    <a:pt y="3649" x="8322"/>
                  </a:cubicBezTo>
                  <a:cubicBezTo>
                    <a:pt y="3821" x="8322"/>
                    <a:pt y="3955" x="8289"/>
                    <a:pt y="4049" x="8223"/>
                  </a:cubicBezTo>
                  <a:cubicBezTo>
                    <a:pt y="4144" x="8157"/>
                    <a:pt y="4191" x="8063"/>
                    <a:pt y="4191" x="7941"/>
                  </a:cubicBezTo>
                  <a:cubicBezTo>
                    <a:pt y="4191" x="7850"/>
                    <a:pt y="4163" x="7757"/>
                    <a:pt y="4107" x="7664"/>
                  </a:cubicBezTo>
                  <a:cubicBezTo>
                    <a:pt y="4050" x="7571"/>
                    <a:pt y="3966" x="7476"/>
                    <a:pt y="3853" x="7380"/>
                  </a:cubicBezTo>
                  <a:lnTo>
                    <a:pt y="4459" x="7380"/>
                  </a:lnTo>
                  <a:cubicBezTo>
                    <a:pt y="4534" x="7482"/>
                    <a:pt y="4590" x="7579"/>
                    <a:pt y="4627" x="7671"/>
                  </a:cubicBezTo>
                  <a:cubicBezTo>
                    <a:pt y="4664" x="7762"/>
                    <a:pt y="4683" x="7851"/>
                    <a:pt y="4683" x="7935"/>
                  </a:cubicBezTo>
                  <a:cubicBezTo>
                    <a:pt y="4683" x="8139"/>
                    <a:pt y="4586" x="8298"/>
                    <a:pt y="4392" x="8415"/>
                  </a:cubicBezTo>
                  <a:cubicBezTo>
                    <a:pt y="4199" x="8531"/>
                    <a:pt y="3936" x="8589"/>
                    <a:pt y="3604" x="8589"/>
                  </a:cubicBezTo>
                  <a:cubicBezTo>
                    <a:pt y="3313" x="8589"/>
                    <a:pt y="3085" x="8550"/>
                    <a:pt y="2923" x="8472"/>
                  </a:cubicBezTo>
                  <a:cubicBezTo>
                    <a:pt y="2760" x="8395"/>
                    <a:pt y="2634" x="8264"/>
                    <a:pt y="2544" x="8079"/>
                  </a:cubicBezTo>
                  <a:lnTo>
                    <a:pt y="2500" x="7990"/>
                  </a:lnTo>
                  <a:cubicBezTo>
                    <a:pt y="2429" x="7851"/>
                    <a:pt y="2355" x="7758"/>
                    <a:pt y="2278" x="7712"/>
                  </a:cubicBezTo>
                  <a:cubicBezTo>
                    <a:pt y="2200" x="7666"/>
                    <a:pt y="2093" x="7643"/>
                    <a:pt y="1957" x="7643"/>
                  </a:cubicBezTo>
                  <a:cubicBezTo>
                    <a:pt y="1778" x="7643"/>
                    <a:pt y="1644" x="7675"/>
                    <a:pt y="1555" x="7740"/>
                  </a:cubicBezTo>
                  <a:cubicBezTo>
                    <a:pt y="1466" x="7804"/>
                    <a:pt y="1421" x="7901"/>
                    <a:pt y="1421" x="8030"/>
                  </a:cubicBezTo>
                  <a:cubicBezTo>
                    <a:pt y="1421" x="8115"/>
                    <a:pt y="1442" x="8196"/>
                    <a:pt y="1485" x="8276"/>
                  </a:cubicBezTo>
                  <a:cubicBezTo>
                    <a:pt y="1527" x="8355"/>
                    <a:pt y="1591" x="8431"/>
                    <a:pt y="1676" x="8504"/>
                  </a:cubicBezTo>
                  <a:lnTo>
                    <a:pt y="1121" x="8504"/>
                  </a:lnTo>
                  <a:cubicBezTo>
                    <a:pt y="1057" x="8433"/>
                    <a:pt y="1009" x="8355"/>
                    <a:pt y="977" x="8270"/>
                  </a:cubicBezTo>
                  <a:cubicBezTo>
                    <a:pt y="945" x="8185"/>
                    <a:pt y="929" x="8095"/>
                    <a:pt y="929" x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y="2210450" x="1630475"/>
              <a:ext cy="126500" cx="342500"/>
            </a:xfrm>
            <a:custGeom>
              <a:pathLst>
                <a:path w="13700" extrusionOk="0" h="5060">
                  <a:moveTo>
                    <a:pt y="1804" x="11669"/>
                  </a:moveTo>
                  <a:cubicBezTo>
                    <a:pt y="1804" x="11797"/>
                    <a:pt y="1900" x="11900"/>
                    <a:pt y="2091" x="11977"/>
                  </a:cubicBezTo>
                  <a:cubicBezTo>
                    <a:pt y="2283" x="12055"/>
                    <a:pt y="2539" x="12095"/>
                    <a:pt y="2861" x="12097"/>
                  </a:cubicBezTo>
                  <a:lnTo>
                    <a:pt y="2864" x="11170"/>
                  </a:lnTo>
                  <a:cubicBezTo>
                    <a:pt y="2528" x="11184"/>
                    <a:pt y="2267" x="11234"/>
                    <a:pt y="2082" x="11321"/>
                  </a:cubicBezTo>
                  <a:cubicBezTo>
                    <a:pt y="1897" x="11408"/>
                    <a:pt y="1804" x="11524"/>
                    <a:pt y="1804" x="11669"/>
                  </a:cubicBezTo>
                  <a:close/>
                  <a:moveTo>
                    <a:pt y="1804" x="2316"/>
                  </a:moveTo>
                  <a:cubicBezTo>
                    <a:pt y="1804" x="2455"/>
                    <a:pt y="1928" x="2565"/>
                    <a:pt y="2176" x="2645"/>
                  </a:cubicBezTo>
                  <a:cubicBezTo>
                    <a:pt y="2424" x="2726"/>
                    <a:pt y="2760" x="2767"/>
                    <a:pt y="3183" x="2767"/>
                  </a:cubicBezTo>
                  <a:cubicBezTo>
                    <a:pt y="3609" x="2767"/>
                    <a:pt y="3945" x="2726"/>
                    <a:pt y="4192" x="2645"/>
                  </a:cubicBezTo>
                  <a:cubicBezTo>
                    <a:pt y="4438" x="2565"/>
                    <a:pt y="4562" x="2455"/>
                    <a:pt y="4562" x="2316"/>
                  </a:cubicBezTo>
                  <a:cubicBezTo>
                    <a:pt y="4562" x="2176"/>
                    <a:pt y="4439" x="2066"/>
                    <a:pt y="4193" x="1985"/>
                  </a:cubicBezTo>
                  <a:cubicBezTo>
                    <a:pt y="3947" x="1905"/>
                    <a:pt y="3611" x="1865"/>
                    <a:pt y="3183" x="1865"/>
                  </a:cubicBezTo>
                  <a:cubicBezTo>
                    <a:pt y="2755" x="1865"/>
                    <a:pt y="2419" x="1905"/>
                    <a:pt y="2173" x="1986"/>
                  </a:cubicBezTo>
                  <a:cubicBezTo>
                    <a:pt y="1927" x="2067"/>
                    <a:pt y="1804" x="2177"/>
                    <a:pt y="1804" x="2316"/>
                  </a:cubicBezTo>
                  <a:close/>
                  <a:moveTo>
                    <a:pt y="1804" x="8241"/>
                  </a:moveTo>
                  <a:cubicBezTo>
                    <a:pt y="1804" x="8380"/>
                    <a:pt y="1928" x="8490"/>
                    <a:pt y="2176" x="8570"/>
                  </a:cubicBezTo>
                  <a:cubicBezTo>
                    <a:pt y="2424" x="8651"/>
                    <a:pt y="2760" x="8692"/>
                    <a:pt y="3183" x="8692"/>
                  </a:cubicBezTo>
                  <a:cubicBezTo>
                    <a:pt y="3609" x="8692"/>
                    <a:pt y="3945" x="8651"/>
                    <a:pt y="4192" x="8570"/>
                  </a:cubicBezTo>
                  <a:cubicBezTo>
                    <a:pt y="4438" x="8490"/>
                    <a:pt y="4562" x="8380"/>
                    <a:pt y="4562" x="8241"/>
                  </a:cubicBezTo>
                  <a:cubicBezTo>
                    <a:pt y="4562" x="8101"/>
                    <a:pt y="4439" x="7991"/>
                    <a:pt y="4193" x="7910"/>
                  </a:cubicBezTo>
                  <a:cubicBezTo>
                    <a:pt y="3947" x="7830"/>
                    <a:pt y="3611" x="7790"/>
                    <a:pt y="3183" x="7790"/>
                  </a:cubicBezTo>
                  <a:cubicBezTo>
                    <a:pt y="2755" x="7790"/>
                    <a:pt y="2419" x="7830"/>
                    <a:pt y="2173" x="7911"/>
                  </a:cubicBezTo>
                  <a:cubicBezTo>
                    <a:pt y="1927" x="7992"/>
                    <a:pt y="1804" x="8102"/>
                    <a:pt y="1804" x="8241"/>
                  </a:cubicBezTo>
                  <a:close/>
                  <a:moveTo>
                    <a:pt y="1306" x="4235"/>
                  </a:moveTo>
                  <a:cubicBezTo>
                    <a:pt y="1306" x="4125"/>
                    <a:pt y="1359" x="4028"/>
                    <a:pt y="1466" x="3944"/>
                  </a:cubicBezTo>
                  <a:cubicBezTo>
                    <a:pt y="1572" x="3859"/>
                    <a:pt y="1733" x="3786"/>
                    <a:pt y="1948" x="3724"/>
                  </a:cubicBezTo>
                  <a:lnTo>
                    <a:pt y="1392" x="3724"/>
                  </a:lnTo>
                  <a:lnTo>
                    <a:pt y="1392" x="3463"/>
                  </a:lnTo>
                  <a:lnTo>
                    <a:pt y="4967" x="3463"/>
                  </a:lnTo>
                  <a:lnTo>
                    <a:pt y="4967" x="3724"/>
                  </a:lnTo>
                  <a:lnTo>
                    <a:pt y="2947" x="3724"/>
                  </a:lnTo>
                  <a:cubicBezTo>
                    <a:pt y="2598" x="3724"/>
                    <a:pt y="2322" x="3765"/>
                    <a:pt y="2120" x="3845"/>
                  </a:cubicBezTo>
                  <a:cubicBezTo>
                    <a:pt y="1918" x="3926"/>
                    <a:pt y="1817" x="4037"/>
                    <a:pt y="1817" x="4177"/>
                  </a:cubicBezTo>
                  <a:cubicBezTo>
                    <a:pt y="1817" x="4294"/>
                    <a:pt y="1901" x="4382"/>
                    <a:pt y="2069" x="4440"/>
                  </a:cubicBezTo>
                  <a:cubicBezTo>
                    <a:pt y="2237" x="4498"/>
                    <a:pt y="2490" x="4527"/>
                    <a:pt y="2829" x="4527"/>
                  </a:cubicBezTo>
                  <a:lnTo>
                    <a:pt y="4967" x="4527"/>
                  </a:lnTo>
                  <a:lnTo>
                    <a:pt y="4967" x="4787"/>
                  </a:lnTo>
                  <a:lnTo>
                    <a:pt y="2810" x="4787"/>
                  </a:lnTo>
                  <a:cubicBezTo>
                    <a:pt y="2316" x="4787"/>
                    <a:pt y="1942" x="4741"/>
                    <a:pt y="1688" x="4647"/>
                  </a:cubicBezTo>
                  <a:cubicBezTo>
                    <a:pt y="1433" x="4554"/>
                    <a:pt y="1306" x="4417"/>
                    <a:pt y="1306" x="4235"/>
                  </a:cubicBezTo>
                  <a:close/>
                  <a:moveTo>
                    <a:pt y="377" x="5301"/>
                  </a:moveTo>
                  <a:lnTo>
                    <a:pt y="1392" x="5301"/>
                  </a:lnTo>
                  <a:lnTo>
                    <a:pt y="1392" x="5111"/>
                  </a:lnTo>
                  <a:lnTo>
                    <a:pt y="1849" x="5111"/>
                  </a:lnTo>
                  <a:lnTo>
                    <a:pt y="1849" x="5301"/>
                  </a:lnTo>
                  <a:lnTo>
                    <a:pt y="3789" x="5301"/>
                  </a:lnTo>
                  <a:cubicBezTo>
                    <a:pt y="4236" x="5301"/>
                    <a:pt y="4544" x="5340"/>
                    <a:pt y="4713" x="5416"/>
                  </a:cubicBezTo>
                  <a:cubicBezTo>
                    <a:pt y="4883" x="5492"/>
                    <a:pt y="4967" x="5630"/>
                    <a:pt y="4967" x="5831"/>
                  </a:cubicBezTo>
                  <a:lnTo>
                    <a:pt y="4967" x="6098"/>
                  </a:lnTo>
                  <a:lnTo>
                    <a:pt y="4476" x="6098"/>
                  </a:lnTo>
                  <a:lnTo>
                    <a:pt y="4476" x="5831"/>
                  </a:lnTo>
                  <a:cubicBezTo>
                    <a:pt y="4476" x="5723"/>
                    <a:pt y="4434" x="5651"/>
                    <a:pt y="4351" x="5616"/>
                  </a:cubicBezTo>
                  <a:cubicBezTo>
                    <a:pt y="4268" x="5580"/>
                    <a:pt y="4081" x="5563"/>
                    <a:pt y="3789" x="5563"/>
                  </a:cubicBezTo>
                  <a:lnTo>
                    <a:pt y="1849" x="5563"/>
                  </a:lnTo>
                  <a:lnTo>
                    <a:pt y="1849" x="6098"/>
                  </a:lnTo>
                  <a:lnTo>
                    <a:pt y="1392" x="6098"/>
                  </a:lnTo>
                  <a:lnTo>
                    <a:pt y="1392" x="5563"/>
                  </a:lnTo>
                  <a:lnTo>
                    <a:pt y="377" x="5563"/>
                  </a:lnTo>
                  <a:close/>
                  <a:moveTo>
                    <a:pt y="1306" x="7223"/>
                  </a:moveTo>
                  <a:cubicBezTo>
                    <a:pt y="1306" x="7098"/>
                    <a:pt y="1359" x="6992"/>
                    <a:pt y="1464" x="6904"/>
                  </a:cubicBezTo>
                  <a:cubicBezTo>
                    <a:pt y="1569" x="6817"/>
                    <a:pt y="1731" x="6746"/>
                    <a:pt y="1948" x="6691"/>
                  </a:cubicBezTo>
                  <a:lnTo>
                    <a:pt y="1392" x="6691"/>
                  </a:lnTo>
                  <a:lnTo>
                    <a:pt y="1392" x="6430"/>
                  </a:lnTo>
                  <a:lnTo>
                    <a:pt y="4967" x="6430"/>
                  </a:lnTo>
                  <a:lnTo>
                    <a:pt y="4967" x="6691"/>
                  </a:lnTo>
                  <a:lnTo>
                    <a:pt y="3084" x="6691"/>
                  </a:lnTo>
                  <a:cubicBezTo>
                    <a:pt y="2680" x="6691"/>
                    <a:pt y="2370" x="6730"/>
                    <a:pt y="2154" x="6809"/>
                  </a:cubicBezTo>
                  <a:cubicBezTo>
                    <a:pt y="1938" x="6888"/>
                    <a:pt y="1830" x="7000"/>
                    <a:pt y="1830" x="7147"/>
                  </a:cubicBezTo>
                  <a:cubicBezTo>
                    <a:pt y="1830" x="7189"/>
                    <a:pt y="1839" x="7226"/>
                    <a:pt y="1857" x="7261"/>
                  </a:cubicBezTo>
                  <a:cubicBezTo>
                    <a:pt y="1875" x="7295"/>
                    <a:pt y="1903" x="7327"/>
                    <a:pt y="1941" x="7356"/>
                  </a:cubicBezTo>
                  <a:lnTo>
                    <a:pt y="1338" x="7355"/>
                  </a:lnTo>
                  <a:cubicBezTo>
                    <a:pt y="1327" x="7328"/>
                    <a:pt y="1319" x="7304"/>
                    <a:pt y="1314" x="7283"/>
                  </a:cubicBezTo>
                  <a:cubicBezTo>
                    <a:pt y="1309" x="7261"/>
                    <a:pt y="1306" x="7241"/>
                    <a:pt y="1306" x="7223"/>
                  </a:cubicBezTo>
                  <a:close/>
                  <a:moveTo>
                    <a:pt y="1" x="9398"/>
                  </a:moveTo>
                  <a:lnTo>
                    <a:pt y="4967" x="9398"/>
                  </a:lnTo>
                  <a:lnTo>
                    <a:pt y="4967" x="9658"/>
                  </a:lnTo>
                  <a:lnTo>
                    <a:pt y="1" x="9658"/>
                  </a:lnTo>
                  <a:close/>
                  <a:moveTo>
                    <a:pt y="1" x="10201"/>
                  </a:moveTo>
                  <a:lnTo>
                    <a:pt y="4967" x="10201"/>
                  </a:lnTo>
                  <a:lnTo>
                    <a:pt y="4967" x="10461"/>
                  </a:lnTo>
                  <a:lnTo>
                    <a:pt y="1" x="10461"/>
                  </a:lnTo>
                  <a:close/>
                  <a:moveTo>
                    <a:pt y="1306" x="13566"/>
                  </a:moveTo>
                  <a:cubicBezTo>
                    <a:pt y="1306" x="13441"/>
                    <a:pt y="1359" x="13335"/>
                    <a:pt y="1464" x="13247"/>
                  </a:cubicBezTo>
                  <a:cubicBezTo>
                    <a:pt y="1569" x="13160"/>
                    <a:pt y="1731" x="13089"/>
                    <a:pt y="1948" x="13034"/>
                  </a:cubicBezTo>
                  <a:lnTo>
                    <a:pt y="1392" x="13034"/>
                  </a:lnTo>
                  <a:lnTo>
                    <a:pt y="1392" x="12773"/>
                  </a:lnTo>
                  <a:lnTo>
                    <a:pt y="4967" x="12773"/>
                  </a:lnTo>
                  <a:lnTo>
                    <a:pt y="4967" x="13034"/>
                  </a:lnTo>
                  <a:lnTo>
                    <a:pt y="3084" x="13034"/>
                  </a:lnTo>
                  <a:cubicBezTo>
                    <a:pt y="2680" x="13034"/>
                    <a:pt y="2370" x="13073"/>
                    <a:pt y="2154" x="13152"/>
                  </a:cubicBezTo>
                  <a:cubicBezTo>
                    <a:pt y="1938" x="13231"/>
                    <a:pt y="1830" x="13343"/>
                    <a:pt y="1830" x="13490"/>
                  </a:cubicBezTo>
                  <a:cubicBezTo>
                    <a:pt y="1830" x="13532"/>
                    <a:pt y="1839" x="13569"/>
                    <a:pt y="1857" x="13604"/>
                  </a:cubicBezTo>
                  <a:cubicBezTo>
                    <a:pt y="1875" x="13638"/>
                    <a:pt y="1903" x="13670"/>
                    <a:pt y="1941" x="13699"/>
                  </a:cubicBezTo>
                  <a:lnTo>
                    <a:pt y="1338" x="13698"/>
                  </a:lnTo>
                  <a:cubicBezTo>
                    <a:pt y="1327" x="13671"/>
                    <a:pt y="1319" x="13647"/>
                    <a:pt y="1314" x="13626"/>
                  </a:cubicBezTo>
                  <a:cubicBezTo>
                    <a:pt y="1309" x="13604"/>
                    <a:pt y="1306" x="13584"/>
                    <a:pt y="1306" x="13566"/>
                  </a:cubicBezTo>
                  <a:close/>
                  <a:moveTo>
                    <a:pt y="1306" x="796"/>
                  </a:moveTo>
                  <a:cubicBezTo>
                    <a:pt y="1306" x="549"/>
                    <a:pt y="1473" x="355"/>
                    <a:pt y="1807" x="213"/>
                  </a:cubicBezTo>
                  <a:cubicBezTo>
                    <a:pt y="2141" x="72"/>
                    <a:pt y="2600" x="1"/>
                    <a:pt y="3183" x="1"/>
                  </a:cubicBezTo>
                  <a:cubicBezTo>
                    <a:pt y="3758" x="1"/>
                    <a:pt y="4214" x="71"/>
                    <a:pt y="4552" x="211"/>
                  </a:cubicBezTo>
                  <a:cubicBezTo>
                    <a:pt y="4891" x="351"/>
                    <a:pt y="5060" x="541"/>
                    <a:pt y="5060" x="779"/>
                  </a:cubicBezTo>
                  <a:cubicBezTo>
                    <a:pt y="5060" x="866"/>
                    <a:pt y="5041" x="949"/>
                    <a:pt y="5002" x="1027"/>
                  </a:cubicBezTo>
                  <a:cubicBezTo>
                    <a:pt y="4964" x="1104"/>
                    <a:pt y="4907" x="1179"/>
                    <a:pt y="4830" x="1252"/>
                  </a:cubicBezTo>
                  <a:lnTo>
                    <a:pt y="4287" x="1252"/>
                  </a:lnTo>
                  <a:cubicBezTo>
                    <a:pt y="4379" x="1178"/>
                    <a:pt y="4447" x="1105"/>
                    <a:pt y="4493" x="1031"/>
                  </a:cubicBezTo>
                  <a:cubicBezTo>
                    <a:pt y="4539" x="957"/>
                    <a:pt y="4562" x="882"/>
                    <a:pt y="4562" x="807"/>
                  </a:cubicBezTo>
                  <a:cubicBezTo>
                    <a:pt y="4562" x="638"/>
                    <a:pt y="4441" x="508"/>
                    <a:pt y="4200" x="414"/>
                  </a:cubicBezTo>
                  <a:cubicBezTo>
                    <a:pt y="3958" x="321"/>
                    <a:pt y="3619" x="275"/>
                    <a:pt y="3183" x="275"/>
                  </a:cubicBezTo>
                  <a:cubicBezTo>
                    <a:pt y="2747" x="275"/>
                    <a:pt y="2408" x="321"/>
                    <a:pt y="2166" x="414"/>
                  </a:cubicBezTo>
                  <a:cubicBezTo>
                    <a:pt y="1925" x="508"/>
                    <a:pt y="1804" x="638"/>
                    <a:pt y="1804" x="807"/>
                  </a:cubicBezTo>
                  <a:cubicBezTo>
                    <a:pt y="1804" x="882"/>
                    <a:pt y="1827" x="957"/>
                    <a:pt y="1873" x="1031"/>
                  </a:cubicBezTo>
                  <a:cubicBezTo>
                    <a:pt y="1918" x="1105"/>
                    <a:pt y="1987" x="1178"/>
                    <a:pt y="2079" x="1252"/>
                  </a:cubicBezTo>
                  <a:lnTo>
                    <a:pt y="1530" x="1252"/>
                  </a:lnTo>
                  <a:cubicBezTo>
                    <a:pt y="1455" x="1180"/>
                    <a:pt y="1399" x="1106"/>
                    <a:pt y="1362" x="1030"/>
                  </a:cubicBezTo>
                  <a:cubicBezTo>
                    <a:pt y="1325" x="954"/>
                    <a:pt y="1306" x="876"/>
                    <a:pt y="1306" x="796"/>
                  </a:cubicBezTo>
                  <a:close/>
                  <a:moveTo>
                    <a:pt y="1306" x="2316"/>
                  </a:moveTo>
                  <a:cubicBezTo>
                    <a:pt y="1306" x="2090"/>
                    <a:pt y="1472" x="1912"/>
                    <a:pt y="1804" x="1784"/>
                  </a:cubicBezTo>
                  <a:cubicBezTo>
                    <a:pt y="2136" x="1655"/>
                    <a:pt y="2596" x="1591"/>
                    <a:pt y="3183" x="1591"/>
                  </a:cubicBezTo>
                  <a:cubicBezTo>
                    <a:pt y="3768" x="1591"/>
                    <a:pt y="4227" x="1655"/>
                    <a:pt y="4560" x="1784"/>
                  </a:cubicBezTo>
                  <a:cubicBezTo>
                    <a:pt y="4893" x="1912"/>
                    <a:pt y="5060" x="2090"/>
                    <a:pt y="5060" x="2316"/>
                  </a:cubicBezTo>
                  <a:cubicBezTo>
                    <a:pt y="5060" x="2542"/>
                    <a:pt y="4893" x="2720"/>
                    <a:pt y="4560" x="2849"/>
                  </a:cubicBezTo>
                  <a:cubicBezTo>
                    <a:pt y="4227" x="2978"/>
                    <a:pt y="3768" x="3042"/>
                    <a:pt y="3183" x="3042"/>
                  </a:cubicBezTo>
                  <a:cubicBezTo>
                    <a:pt y="2596" x="3042"/>
                    <a:pt y="2136" x="2978"/>
                    <a:pt y="1804" x="2849"/>
                  </a:cubicBezTo>
                  <a:cubicBezTo>
                    <a:pt y="1472" x="2720"/>
                    <a:pt y="1306" x="2542"/>
                    <a:pt y="1306" x="2316"/>
                  </a:cubicBezTo>
                  <a:close/>
                  <a:moveTo>
                    <a:pt y="1306" x="8241"/>
                  </a:moveTo>
                  <a:cubicBezTo>
                    <a:pt y="1306" x="8015"/>
                    <a:pt y="1472" x="7837"/>
                    <a:pt y="1804" x="7709"/>
                  </a:cubicBezTo>
                  <a:cubicBezTo>
                    <a:pt y="2136" x="7580"/>
                    <a:pt y="2596" x="7516"/>
                    <a:pt y="3183" x="7516"/>
                  </a:cubicBezTo>
                  <a:cubicBezTo>
                    <a:pt y="3768" x="7516"/>
                    <a:pt y="4227" x="7580"/>
                    <a:pt y="4560" x="7709"/>
                  </a:cubicBezTo>
                  <a:cubicBezTo>
                    <a:pt y="4893" x="7837"/>
                    <a:pt y="5060" x="8015"/>
                    <a:pt y="5060" x="8241"/>
                  </a:cubicBezTo>
                  <a:cubicBezTo>
                    <a:pt y="5060" x="8467"/>
                    <a:pt y="4893" x="8645"/>
                    <a:pt y="4560" x="8774"/>
                  </a:cubicBezTo>
                  <a:cubicBezTo>
                    <a:pt y="4227" x="8903"/>
                    <a:pt y="3768" x="8967"/>
                    <a:pt y="3183" x="8967"/>
                  </a:cubicBezTo>
                  <a:cubicBezTo>
                    <a:pt y="2596" x="8967"/>
                    <a:pt y="2136" x="8903"/>
                    <a:pt y="1804" x="8774"/>
                  </a:cubicBezTo>
                  <a:cubicBezTo>
                    <a:pt y="1472" x="8645"/>
                    <a:pt y="1306" x="8467"/>
                    <a:pt y="1306" x="8241"/>
                  </a:cubicBezTo>
                  <a:close/>
                  <a:moveTo>
                    <a:pt y="1306" x="11666"/>
                  </a:moveTo>
                  <a:cubicBezTo>
                    <a:pt y="1306" x="11429"/>
                    <a:pt y="1478" x="11240"/>
                    <a:pt y="1822" x="11100"/>
                  </a:cubicBezTo>
                  <a:cubicBezTo>
                    <a:pt y="2165" x="10961"/>
                    <a:pt y="2630" x="10891"/>
                    <a:pt y="3215" x="10891"/>
                  </a:cubicBezTo>
                  <a:cubicBezTo>
                    <a:pt y="3781" x="10891"/>
                    <a:pt y="4230" x="10964"/>
                    <a:pt y="4562" x="11112"/>
                  </a:cubicBezTo>
                  <a:cubicBezTo>
                    <a:pt y="4894" x="11259"/>
                    <a:pt y="5060" x="11459"/>
                    <a:pt y="5060" x="11711"/>
                  </a:cubicBezTo>
                  <a:cubicBezTo>
                    <a:pt y="5060" x="11812"/>
                    <a:pt y="5036" x="11911"/>
                    <a:pt y="4990" x="12009"/>
                  </a:cubicBezTo>
                  <a:cubicBezTo>
                    <a:pt y="4943" x="12107"/>
                    <a:pt y="4875" x="12202"/>
                    <a:pt y="4785" x="12296"/>
                  </a:cubicBezTo>
                  <a:lnTo>
                    <a:pt y="4230" x="12296"/>
                  </a:lnTo>
                  <a:cubicBezTo>
                    <a:pt y="4341" x="12203"/>
                    <a:pt y="4424" x="12110"/>
                    <a:pt y="4479" x="12017"/>
                  </a:cubicBezTo>
                  <a:cubicBezTo>
                    <a:pt y="4534" x="11923"/>
                    <a:pt y="4562" x="11826"/>
                    <a:pt y="4562" x="11727"/>
                  </a:cubicBezTo>
                  <a:cubicBezTo>
                    <a:pt y="4562" x="11554"/>
                    <a:pt y="4456" x="11420"/>
                    <a:pt y="4244" x="11324"/>
                  </a:cubicBezTo>
                  <a:cubicBezTo>
                    <a:pt y="4033" x="11227"/>
                    <a:pt y="3725" x="11173"/>
                    <a:pt y="3320" x="11162"/>
                  </a:cubicBezTo>
                  <a:lnTo>
                    <a:pt y="3320" x="12356"/>
                  </a:lnTo>
                  <a:lnTo>
                    <a:pt y="3033" x="12356"/>
                  </a:lnTo>
                  <a:cubicBezTo>
                    <a:pt y="2501" x="12356"/>
                    <a:pt y="2080" x="12294"/>
                    <a:pt y="1771" x="12171"/>
                  </a:cubicBezTo>
                  <a:cubicBezTo>
                    <a:pt y="1461" x="12047"/>
                    <a:pt y="1306" x="11879"/>
                    <a:pt y="1306" x="116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y="1846325" x="2195875"/>
              <a:ext cy="148775" cx="214100"/>
            </a:xfrm>
            <a:custGeom>
              <a:pathLst>
                <a:path w="8564" extrusionOk="0" h="5951">
                  <a:moveTo>
                    <a:pt y="1427" x="1865"/>
                  </a:moveTo>
                  <a:cubicBezTo>
                    <a:pt y="1427" x="1993"/>
                    <a:pt y="1523" x="2095"/>
                    <a:pt y="1715" x="2173"/>
                  </a:cubicBezTo>
                  <a:cubicBezTo>
                    <a:pt y="1906" x="2251"/>
                    <a:pt y="2163" x="2291"/>
                    <a:pt y="2484" x="2292"/>
                  </a:cubicBezTo>
                  <a:lnTo>
                    <a:pt y="2487" x="1366"/>
                  </a:lnTo>
                  <a:cubicBezTo>
                    <a:pt y="2151" x="1379"/>
                    <a:pt y="1890" x="1430"/>
                    <a:pt y="1705" x="1517"/>
                  </a:cubicBezTo>
                  <a:cubicBezTo>
                    <a:pt y="1520" x="1604"/>
                    <a:pt y="1427" x="1720"/>
                    <a:pt y="1427" x="1865"/>
                  </a:cubicBezTo>
                  <a:close/>
                  <a:moveTo>
                    <a:pt y="1427" x="5426"/>
                  </a:moveTo>
                  <a:cubicBezTo>
                    <a:pt y="1427" x="5565"/>
                    <a:pt y="1551" x="5674"/>
                    <a:pt y="1799" x="5755"/>
                  </a:cubicBezTo>
                  <a:cubicBezTo>
                    <a:pt y="2047" x="5836"/>
                    <a:pt y="2383" x="5877"/>
                    <a:pt y="2806" x="5877"/>
                  </a:cubicBezTo>
                  <a:cubicBezTo>
                    <a:pt y="3232" x="5877"/>
                    <a:pt y="3568" x="5836"/>
                    <a:pt y="3815" x="5755"/>
                  </a:cubicBezTo>
                  <a:cubicBezTo>
                    <a:pt y="4062" x="5674"/>
                    <a:pt y="4185" x="5565"/>
                    <a:pt y="4185" x="5426"/>
                  </a:cubicBezTo>
                  <a:cubicBezTo>
                    <a:pt y="4185" x="5286"/>
                    <a:pt y="4062" x="5176"/>
                    <a:pt y="3817" x="5095"/>
                  </a:cubicBezTo>
                  <a:cubicBezTo>
                    <a:pt y="3571" x="5015"/>
                    <a:pt y="3234" x="4975"/>
                    <a:pt y="2806" x="4975"/>
                  </a:cubicBezTo>
                  <a:cubicBezTo>
                    <a:pt y="2379" x="4975"/>
                    <a:pt y="2042" x="5015"/>
                    <a:pt y="1796" x="5096"/>
                  </a:cubicBezTo>
                  <a:cubicBezTo>
                    <a:pt y="1550" x="5177"/>
                    <a:pt y="1427" x="5287"/>
                    <a:pt y="1427" x="5426"/>
                  </a:cubicBezTo>
                  <a:close/>
                  <a:moveTo>
                    <a:pt y="1421" x="3672"/>
                  </a:moveTo>
                  <a:cubicBezTo>
                    <a:pt y="1421" x="3809"/>
                    <a:pt y="1544" x="3917"/>
                    <a:pt y="1790" x="3996"/>
                  </a:cubicBezTo>
                  <a:cubicBezTo>
                    <a:pt y="2036" x="4075"/>
                    <a:pt y="2374" x="4114"/>
                    <a:pt y="2806" x="4114"/>
                  </a:cubicBezTo>
                  <a:cubicBezTo>
                    <a:pt y="3238" x="4114"/>
                    <a:pt y="3577" x="4075"/>
                    <a:pt y="3823" x="3996"/>
                  </a:cubicBezTo>
                  <a:cubicBezTo>
                    <a:pt y="4069" x="3917"/>
                    <a:pt y="4192" x="3809"/>
                    <a:pt y="4192" x="3672"/>
                  </a:cubicBezTo>
                  <a:cubicBezTo>
                    <a:pt y="4192" x="3534"/>
                    <a:pt y="4069" x="3426"/>
                    <a:pt y="3823" x="3348"/>
                  </a:cubicBezTo>
                  <a:cubicBezTo>
                    <a:pt y="3577" x="3269"/>
                    <a:pt y="3238" x="3230"/>
                    <a:pt y="2806" x="3230"/>
                  </a:cubicBezTo>
                  <a:cubicBezTo>
                    <a:pt y="2374" x="3230"/>
                    <a:pt y="2036" x="3269"/>
                    <a:pt y="1790" x="3348"/>
                  </a:cubicBezTo>
                  <a:cubicBezTo>
                    <a:pt y="1544" x="3426"/>
                    <a:pt y="1421" x="3534"/>
                    <a:pt y="1421" x="3672"/>
                  </a:cubicBezTo>
                  <a:close/>
                  <a:moveTo>
                    <a:pt y="930" x="794"/>
                  </a:moveTo>
                  <a:cubicBezTo>
                    <a:pt y="930" x="669"/>
                    <a:pt y="982" x="563"/>
                    <a:pt y="1088" x="475"/>
                  </a:cubicBezTo>
                  <a:cubicBezTo>
                    <a:pt y="1193" x="388"/>
                    <a:pt y="1354" x="317"/>
                    <a:pt y="1571" x="262"/>
                  </a:cubicBezTo>
                  <a:lnTo>
                    <a:pt y="1016" x="262"/>
                  </a:lnTo>
                  <a:lnTo>
                    <a:pt y="1016" x="1"/>
                  </a:lnTo>
                  <a:lnTo>
                    <a:pt y="4591" x="1"/>
                  </a:lnTo>
                  <a:lnTo>
                    <a:pt y="4591" x="262"/>
                  </a:lnTo>
                  <a:lnTo>
                    <a:pt y="2707" x="262"/>
                  </a:lnTo>
                  <a:cubicBezTo>
                    <a:pt y="2303" x="262"/>
                    <a:pt y="1993" x="301"/>
                    <a:pt y="1777" x="380"/>
                  </a:cubicBezTo>
                  <a:cubicBezTo>
                    <a:pt y="1561" x="458"/>
                    <a:pt y="1453" x="571"/>
                    <a:pt y="1453" x="718"/>
                  </a:cubicBezTo>
                  <a:cubicBezTo>
                    <a:pt y="1453" x="759"/>
                    <a:pt y="1462" x="797"/>
                    <a:pt y="1480" x="832"/>
                  </a:cubicBezTo>
                  <a:cubicBezTo>
                    <a:pt y="1498" x="866"/>
                    <a:pt y="1526" x="898"/>
                    <a:pt y="1565" x="927"/>
                  </a:cubicBezTo>
                  <a:lnTo>
                    <a:pt y="961" x="926"/>
                  </a:lnTo>
                  <a:cubicBezTo>
                    <a:pt y="951" x="899"/>
                    <a:pt y="943" x="875"/>
                    <a:pt y="938" x="854"/>
                  </a:cubicBezTo>
                  <a:cubicBezTo>
                    <a:pt y="932" x="832"/>
                    <a:pt y="930" x="812"/>
                    <a:pt y="930" x="794"/>
                  </a:cubicBezTo>
                  <a:close/>
                  <a:moveTo>
                    <a:pt y="930" x="7366"/>
                  </a:moveTo>
                  <a:cubicBezTo>
                    <a:pt y="930" x="7241"/>
                    <a:pt y="982" x="7135"/>
                    <a:pt y="1088" x="7047"/>
                  </a:cubicBezTo>
                  <a:cubicBezTo>
                    <a:pt y="1193" x="6960"/>
                    <a:pt y="1354" x="6889"/>
                    <a:pt y="1571" x="6834"/>
                  </a:cubicBezTo>
                  <a:lnTo>
                    <a:pt y="1016" x="6834"/>
                  </a:lnTo>
                  <a:lnTo>
                    <a:pt y="1016" x="6573"/>
                  </a:lnTo>
                  <a:lnTo>
                    <a:pt y="4591" x="6573"/>
                  </a:lnTo>
                  <a:lnTo>
                    <a:pt y="4591" x="6834"/>
                  </a:lnTo>
                  <a:lnTo>
                    <a:pt y="2707" x="6834"/>
                  </a:lnTo>
                  <a:cubicBezTo>
                    <a:pt y="2303" x="6834"/>
                    <a:pt y="1993" x="6873"/>
                    <a:pt y="1777" x="6952"/>
                  </a:cubicBezTo>
                  <a:cubicBezTo>
                    <a:pt y="1561" x="7030"/>
                    <a:pt y="1453" x="7143"/>
                    <a:pt y="1453" x="7290"/>
                  </a:cubicBezTo>
                  <a:cubicBezTo>
                    <a:pt y="1453" x="7331"/>
                    <a:pt y="1462" x="7369"/>
                    <a:pt y="1480" x="7404"/>
                  </a:cubicBezTo>
                  <a:cubicBezTo>
                    <a:pt y="1498" x="7438"/>
                    <a:pt y="1526" x="7470"/>
                    <a:pt y="1565" x="7499"/>
                  </a:cubicBezTo>
                  <a:lnTo>
                    <a:pt y="961" x="7498"/>
                  </a:lnTo>
                  <a:cubicBezTo>
                    <a:pt y="951" x="7471"/>
                    <a:pt y="943" x="7447"/>
                    <a:pt y="938" x="7426"/>
                  </a:cubicBezTo>
                  <a:cubicBezTo>
                    <a:pt y="932" x="7404"/>
                    <a:pt y="930" x="7384"/>
                    <a:pt y="930" x="7366"/>
                  </a:cubicBezTo>
                  <a:close/>
                  <a:moveTo>
                    <a:pt y="1" x="7767"/>
                  </a:moveTo>
                  <a:lnTo>
                    <a:pt y="1016" x="7767"/>
                  </a:lnTo>
                  <a:lnTo>
                    <a:pt y="1016" x="7577"/>
                  </a:lnTo>
                  <a:lnTo>
                    <a:pt y="1472" x="7577"/>
                  </a:lnTo>
                  <a:lnTo>
                    <a:pt y="1472" x="7767"/>
                  </a:lnTo>
                  <a:lnTo>
                    <a:pt y="3413" x="7767"/>
                  </a:lnTo>
                  <a:cubicBezTo>
                    <a:pt y="3860" x="7767"/>
                    <a:pt y="4168" x="7806"/>
                    <a:pt y="4337" x="7882"/>
                  </a:cubicBezTo>
                  <a:cubicBezTo>
                    <a:pt y="4506" x="7958"/>
                    <a:pt y="4591" x="8096"/>
                    <a:pt y="4591" x="8297"/>
                  </a:cubicBezTo>
                  <a:lnTo>
                    <a:pt y="4591" x="8564"/>
                  </a:lnTo>
                  <a:lnTo>
                    <a:pt y="4099" x="8564"/>
                  </a:lnTo>
                  <a:lnTo>
                    <a:pt y="4099" x="8297"/>
                  </a:lnTo>
                  <a:cubicBezTo>
                    <a:pt y="4099" x="8189"/>
                    <a:pt y="4058" x="8117"/>
                    <a:pt y="3975" x="8082"/>
                  </a:cubicBezTo>
                  <a:cubicBezTo>
                    <a:pt y="3892" x="8046"/>
                    <a:pt y="3704" x="8029"/>
                    <a:pt y="3413" x="8029"/>
                  </a:cubicBezTo>
                  <a:lnTo>
                    <a:pt y="1472" x="8029"/>
                  </a:lnTo>
                  <a:lnTo>
                    <a:pt y="1472" x="8564"/>
                  </a:lnTo>
                  <a:lnTo>
                    <a:pt y="1016" x="8564"/>
                  </a:lnTo>
                  <a:lnTo>
                    <a:pt y="1016" x="8029"/>
                  </a:lnTo>
                  <a:lnTo>
                    <a:pt y="1" x="8029"/>
                  </a:lnTo>
                  <a:close/>
                  <a:moveTo>
                    <a:pt y="930" x="1862"/>
                  </a:moveTo>
                  <a:cubicBezTo>
                    <a:pt y="930" x="1625"/>
                    <a:pt y="1101" x="1436"/>
                    <a:pt y="1445" x="1296"/>
                  </a:cubicBezTo>
                  <a:cubicBezTo>
                    <a:pt y="1789" x="1157"/>
                    <a:pt y="2253" x="1087"/>
                    <a:pt y="2838" x="1087"/>
                  </a:cubicBezTo>
                  <a:cubicBezTo>
                    <a:pt y="3404" x="1087"/>
                    <a:pt y="3853" x="1160"/>
                    <a:pt y="4185" x="1308"/>
                  </a:cubicBezTo>
                  <a:cubicBezTo>
                    <a:pt y="4517" x="1455"/>
                    <a:pt y="4683" x="1655"/>
                    <a:pt y="4683" x="1907"/>
                  </a:cubicBezTo>
                  <a:cubicBezTo>
                    <a:pt y="4683" x="2008"/>
                    <a:pt y="4660" x="2107"/>
                    <a:pt y="4613" x="2205"/>
                  </a:cubicBezTo>
                  <a:cubicBezTo>
                    <a:pt y="4566" x="2303"/>
                    <a:pt y="4498" x="2398"/>
                    <a:pt y="4409" x="2492"/>
                  </a:cubicBezTo>
                  <a:lnTo>
                    <a:pt y="3853" x="2492"/>
                  </a:lnTo>
                  <a:cubicBezTo>
                    <a:pt y="3964" x="2399"/>
                    <a:pt y="4047" x="2306"/>
                    <a:pt y="4102" x="2213"/>
                  </a:cubicBezTo>
                  <a:cubicBezTo>
                    <a:pt y="4158" x="2119"/>
                    <a:pt y="4185" x="2022"/>
                    <a:pt y="4185" x="1923"/>
                  </a:cubicBezTo>
                  <a:cubicBezTo>
                    <a:pt y="4185" x="1750"/>
                    <a:pt y="4079" x="1616"/>
                    <a:pt y="3868" x="1519"/>
                  </a:cubicBezTo>
                  <a:cubicBezTo>
                    <a:pt y="3656" x="1423"/>
                    <a:pt y="3348" x="1369"/>
                    <a:pt y="2944" x="1358"/>
                  </a:cubicBezTo>
                  <a:lnTo>
                    <a:pt y="2944" x="2552"/>
                  </a:lnTo>
                  <a:lnTo>
                    <a:pt y="2656" x="2552"/>
                  </a:lnTo>
                  <a:cubicBezTo>
                    <a:pt y="2124" x="2552"/>
                    <a:pt y="1704" x="2490"/>
                    <a:pt y="1394" x="2367"/>
                  </a:cubicBezTo>
                  <a:cubicBezTo>
                    <a:pt y="1084" x="2243"/>
                    <a:pt y="930" x="2075"/>
                    <a:pt y="930" x="1862"/>
                  </a:cubicBezTo>
                  <a:close/>
                  <a:moveTo>
                    <a:pt y="930" x="5426"/>
                  </a:moveTo>
                  <a:cubicBezTo>
                    <a:pt y="930" x="5200"/>
                    <a:pt y="1096" x="5022"/>
                    <a:pt y="1427" x="4893"/>
                  </a:cubicBezTo>
                  <a:cubicBezTo>
                    <a:pt y="1759" x="4765"/>
                    <a:pt y="2219" x="4701"/>
                    <a:pt y="2806" x="4701"/>
                  </a:cubicBezTo>
                  <a:cubicBezTo>
                    <a:pt y="3392" x="4701"/>
                    <a:pt y="3851" x="4765"/>
                    <a:pt y="4184" x="4893"/>
                  </a:cubicBezTo>
                  <a:cubicBezTo>
                    <a:pt y="4517" x="5022"/>
                    <a:pt y="4683" x="5200"/>
                    <a:pt y="4683" x="5426"/>
                  </a:cubicBezTo>
                  <a:cubicBezTo>
                    <a:pt y="4683" x="5652"/>
                    <a:pt y="4517" x="5830"/>
                    <a:pt y="4184" x="5959"/>
                  </a:cubicBezTo>
                  <a:cubicBezTo>
                    <a:pt y="3851" x="6088"/>
                    <a:pt y="3392" x="6152"/>
                    <a:pt y="2806" x="6152"/>
                  </a:cubicBezTo>
                  <a:cubicBezTo>
                    <a:pt y="2219" x="6152"/>
                    <a:pt y="1759" x="6088"/>
                    <a:pt y="1427" x="5959"/>
                  </a:cubicBezTo>
                  <a:cubicBezTo>
                    <a:pt y="1096" x="5830"/>
                    <a:pt y="930" x="5652"/>
                    <a:pt y="930" x="5426"/>
                  </a:cubicBezTo>
                  <a:close/>
                  <a:moveTo>
                    <a:pt y="930" x="3735"/>
                  </a:moveTo>
                  <a:cubicBezTo>
                    <a:pt y="930" x="3620"/>
                    <a:pt y="981" x="3520"/>
                    <a:pt y="1084" x="3437"/>
                  </a:cubicBezTo>
                  <a:cubicBezTo>
                    <a:pt y="1188" x="3354"/>
                    <a:pt y="1346" x="3285"/>
                    <a:pt y="1558" x="3230"/>
                  </a:cubicBezTo>
                  <a:lnTo>
                    <a:pt y="1016" x="3230"/>
                  </a:lnTo>
                  <a:lnTo>
                    <a:pt y="1016" x="2969"/>
                  </a:lnTo>
                  <a:lnTo>
                    <a:pt y="5950" x="2969"/>
                  </a:lnTo>
                  <a:lnTo>
                    <a:pt y="5950" x="3230"/>
                  </a:lnTo>
                  <a:lnTo>
                    <a:pt y="4054" x="3230"/>
                  </a:lnTo>
                  <a:cubicBezTo>
                    <a:pt y="4267" x="3285"/>
                    <a:pt y="4425" x="3354"/>
                    <a:pt y="4528" x="3437"/>
                  </a:cubicBezTo>
                  <a:cubicBezTo>
                    <a:pt y="4632" x="3520"/>
                    <a:pt y="4683" x="3620"/>
                    <a:pt y="4683" x="3735"/>
                  </a:cubicBezTo>
                  <a:cubicBezTo>
                    <a:pt y="4683" x="3927"/>
                    <a:pt y="4511" x="4083"/>
                    <a:pt y="4166" x="4203"/>
                  </a:cubicBezTo>
                  <a:cubicBezTo>
                    <a:pt y="3821" x="4323"/>
                    <a:pt y="3368" x="4383"/>
                    <a:pt y="2806" x="4383"/>
                  </a:cubicBezTo>
                  <a:cubicBezTo>
                    <a:pt y="2245" x="4383"/>
                    <a:pt y="1791" x="4323"/>
                    <a:pt y="1447" x="4203"/>
                  </a:cubicBezTo>
                  <a:cubicBezTo>
                    <a:pt y="1102" x="4083"/>
                    <a:pt y="930" x="3927"/>
                    <a:pt y="930" x="37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y="2012000" x="2115850"/>
              <a:ext cy="158200" cx="383050"/>
            </a:xfrm>
            <a:custGeom>
              <a:pathLst>
                <a:path w="15322" extrusionOk="0" h="6328">
                  <a:moveTo>
                    <a:pt y="1" x="11435"/>
                  </a:moveTo>
                  <a:lnTo>
                    <a:pt y="745" x="11435"/>
                  </a:lnTo>
                  <a:lnTo>
                    <a:pt y="745" x="11694"/>
                  </a:lnTo>
                  <a:lnTo>
                    <a:pt y="1" x="11694"/>
                  </a:lnTo>
                  <a:close/>
                  <a:moveTo>
                    <a:pt y="1804" x="2614"/>
                  </a:moveTo>
                  <a:cubicBezTo>
                    <a:pt y="1804" x="2742"/>
                    <a:pt y="1900" x="2844"/>
                    <a:pt y="2092" x="2922"/>
                  </a:cubicBezTo>
                  <a:cubicBezTo>
                    <a:pt y="2283" x="3000"/>
                    <a:pt y="2540" x="3039"/>
                    <a:pt y="2861" x="3041"/>
                  </a:cubicBezTo>
                  <a:lnTo>
                    <a:pt y="2864" x="2115"/>
                  </a:lnTo>
                  <a:cubicBezTo>
                    <a:pt y="2528" x="2128"/>
                    <a:pt y="2267" x="2178"/>
                    <a:pt y="2082" x="2266"/>
                  </a:cubicBezTo>
                  <a:cubicBezTo>
                    <a:pt y="1897" x="2353"/>
                    <a:pt y="1804" x="2469"/>
                    <a:pt y="1804" x="2614"/>
                  </a:cubicBezTo>
                  <a:close/>
                  <a:moveTo>
                    <a:pt y="1804" x="6226"/>
                  </a:moveTo>
                  <a:cubicBezTo>
                    <a:pt y="1804" x="6354"/>
                    <a:pt y="1900" x="6456"/>
                    <a:pt y="2092" x="6534"/>
                  </a:cubicBezTo>
                  <a:cubicBezTo>
                    <a:pt y="2283" x="6612"/>
                    <a:pt y="2540" x="6651"/>
                    <a:pt y="2861" x="6653"/>
                  </a:cubicBezTo>
                  <a:lnTo>
                    <a:pt y="2864" x="5727"/>
                  </a:lnTo>
                  <a:cubicBezTo>
                    <a:pt y="2528" x="5740"/>
                    <a:pt y="2267" x="5790"/>
                    <a:pt y="2082" x="5878"/>
                  </a:cubicBezTo>
                  <a:cubicBezTo>
                    <a:pt y="1897" x="5965"/>
                    <a:pt y="1804" x="6081"/>
                    <a:pt y="1804" x="6226"/>
                  </a:cubicBezTo>
                  <a:close/>
                  <a:moveTo>
                    <a:pt y="1798" x="711"/>
                  </a:moveTo>
                  <a:cubicBezTo>
                    <a:pt y="1798" x="851"/>
                    <a:pt y="1915" x="960"/>
                    <a:pt y="2149" x="1038"/>
                  </a:cubicBezTo>
                  <a:cubicBezTo>
                    <a:pt y="2383" x="1115"/>
                    <a:pt y="2713" x="1154"/>
                    <a:pt y="3139" x="1154"/>
                  </a:cubicBezTo>
                  <a:cubicBezTo>
                    <a:pt y="3562" x="1154"/>
                    <a:pt y="3891" x="1115"/>
                    <a:pt y="4125" x="1038"/>
                  </a:cubicBezTo>
                  <a:cubicBezTo>
                    <a:pt y="4359" x="960"/>
                    <a:pt y="4476" x="851"/>
                    <a:pt y="4476" x="711"/>
                  </a:cubicBezTo>
                  <a:cubicBezTo>
                    <a:pt y="4476" x="571"/>
                    <a:pt y="4359" x="463"/>
                    <a:pt y="4125" x="385"/>
                  </a:cubicBezTo>
                  <a:cubicBezTo>
                    <a:pt y="3891" x="308"/>
                    <a:pt y="3562" x="269"/>
                    <a:pt y="3139" x="269"/>
                  </a:cubicBezTo>
                  <a:cubicBezTo>
                    <a:pt y="2713" x="269"/>
                    <a:pt y="2383" x="308"/>
                    <a:pt y="2149" x="385"/>
                  </a:cubicBezTo>
                  <a:cubicBezTo>
                    <a:pt y="1915" x="463"/>
                    <a:pt y="1798" x="571"/>
                    <a:pt y="1798" x="711"/>
                  </a:cubicBezTo>
                  <a:close/>
                  <a:moveTo>
                    <a:pt y="1804" x="12850"/>
                  </a:moveTo>
                  <a:cubicBezTo>
                    <a:pt y="1804" x="12989"/>
                    <a:pt y="1928" x="13098"/>
                    <a:pt y="2176" x="13179"/>
                  </a:cubicBezTo>
                  <a:cubicBezTo>
                    <a:pt y="2424" x="13260"/>
                    <a:pt y="2760" x="13301"/>
                    <a:pt y="3183" x="13301"/>
                  </a:cubicBezTo>
                  <a:cubicBezTo>
                    <a:pt y="3609" x="13301"/>
                    <a:pt y="3945" x="13260"/>
                    <a:pt y="4192" x="13179"/>
                  </a:cubicBezTo>
                  <a:cubicBezTo>
                    <a:pt y="4439" x="13098"/>
                    <a:pt y="4562" x="12989"/>
                    <a:pt y="4562" x="12850"/>
                  </a:cubicBezTo>
                  <a:cubicBezTo>
                    <a:pt y="4562" x="12710"/>
                    <a:pt y="4439" x="12600"/>
                    <a:pt y="4193" x="12519"/>
                  </a:cubicBezTo>
                  <a:cubicBezTo>
                    <a:pt y="3948" x="12439"/>
                    <a:pt y="3611" x="12399"/>
                    <a:pt y="3183" x="12399"/>
                  </a:cubicBezTo>
                  <a:cubicBezTo>
                    <a:pt y="2756" x="12399"/>
                    <a:pt y="2419" x="12439"/>
                    <a:pt y="2173" x="12520"/>
                  </a:cubicBezTo>
                  <a:cubicBezTo>
                    <a:pt y="1927" x="12601"/>
                    <a:pt y="1804" x="12711"/>
                    <a:pt y="1804" x="12850"/>
                  </a:cubicBezTo>
                  <a:close/>
                  <a:moveTo>
                    <a:pt y="3170" x="9506"/>
                  </a:moveTo>
                  <a:lnTo>
                    <a:pt y="3301" x="9506"/>
                  </a:lnTo>
                  <a:cubicBezTo>
                    <a:pt y="3684" x="9506"/>
                    <a:pt y="3991" x="9462"/>
                    <a:pt y="4222" x="9375"/>
                  </a:cubicBezTo>
                  <a:cubicBezTo>
                    <a:pt y="4453" x="9288"/>
                    <a:pt y="4568" x="9172"/>
                    <a:pt y="4568" x="9028"/>
                  </a:cubicBezTo>
                  <a:cubicBezTo>
                    <a:pt y="4568" x="8924"/>
                    <a:pt y="4507" x="8841"/>
                    <a:pt y="4385" x="8781"/>
                  </a:cubicBezTo>
                  <a:cubicBezTo>
                    <a:pt y="4263" x="8720"/>
                    <a:pt y="4097" x="8689"/>
                    <a:pt y="3889" x="8689"/>
                  </a:cubicBezTo>
                  <a:cubicBezTo>
                    <a:pt y="3627" x="8689"/>
                    <a:pt y="3442" x="8730"/>
                    <a:pt y="3333" x="8811"/>
                  </a:cubicBezTo>
                  <a:cubicBezTo>
                    <a:pt y="3225" x="8892"/>
                    <a:pt y="3170" x="9037"/>
                    <a:pt y="3170" x="9247"/>
                  </a:cubicBezTo>
                  <a:close/>
                  <a:moveTo>
                    <a:pt y="1306" x="4490"/>
                  </a:moveTo>
                  <a:cubicBezTo>
                    <a:pt y="1306" x="4380"/>
                    <a:pt y="1360" x="4283"/>
                    <a:pt y="1466" x="4198"/>
                  </a:cubicBezTo>
                  <a:cubicBezTo>
                    <a:pt y="1572" x="4114"/>
                    <a:pt y="1733" x="4041"/>
                    <a:pt y="1948" x="3979"/>
                  </a:cubicBezTo>
                  <a:lnTo>
                    <a:pt y="1393" x="3979"/>
                  </a:lnTo>
                  <a:lnTo>
                    <a:pt y="1393" x="3718"/>
                  </a:lnTo>
                  <a:lnTo>
                    <a:pt y="4967" x="3718"/>
                  </a:lnTo>
                  <a:lnTo>
                    <a:pt y="4967" x="3979"/>
                  </a:lnTo>
                  <a:lnTo>
                    <a:pt y="2947" x="3979"/>
                  </a:lnTo>
                  <a:cubicBezTo>
                    <a:pt y="2598" x="3979"/>
                    <a:pt y="2322" x="4019"/>
                    <a:pt y="2120" x="4100"/>
                  </a:cubicBezTo>
                  <a:cubicBezTo>
                    <a:pt y="1918" x="4181"/>
                    <a:pt y="1817" x="4292"/>
                    <a:pt y="1817" x="4432"/>
                  </a:cubicBezTo>
                  <a:cubicBezTo>
                    <a:pt y="1817" x="4549"/>
                    <a:pt y="1901" x="4636"/>
                    <a:pt y="2069" x="4695"/>
                  </a:cubicBezTo>
                  <a:cubicBezTo>
                    <a:pt y="2237" x="4753"/>
                    <a:pt y="2491" x="4782"/>
                    <a:pt y="2829" x="4782"/>
                  </a:cubicBezTo>
                  <a:lnTo>
                    <a:pt y="4967" x="4782"/>
                  </a:lnTo>
                  <a:lnTo>
                    <a:pt y="4967" x="5042"/>
                  </a:lnTo>
                  <a:lnTo>
                    <a:pt y="2810" x="5042"/>
                  </a:lnTo>
                  <a:cubicBezTo>
                    <a:pt y="2316" x="5042"/>
                    <a:pt y="1942" x="4995"/>
                    <a:pt y="1688" x="4902"/>
                  </a:cubicBezTo>
                  <a:cubicBezTo>
                    <a:pt y="1434" x="4809"/>
                    <a:pt y="1306" x="4672"/>
                    <a:pt y="1306" x="4490"/>
                  </a:cubicBezTo>
                  <a:close/>
                  <a:moveTo>
                    <a:pt y="1306" x="8123"/>
                  </a:moveTo>
                  <a:cubicBezTo>
                    <a:pt y="1306" x="7998"/>
                    <a:pt y="1359" x="7892"/>
                    <a:pt y="1464" x="7804"/>
                  </a:cubicBezTo>
                  <a:cubicBezTo>
                    <a:pt y="1570" x="7717"/>
                    <a:pt y="1731" x="7645"/>
                    <a:pt y="1948" x="7591"/>
                  </a:cubicBezTo>
                  <a:lnTo>
                    <a:pt y="1393" x="7591"/>
                  </a:lnTo>
                  <a:lnTo>
                    <a:pt y="1393" x="7330"/>
                  </a:lnTo>
                  <a:lnTo>
                    <a:pt y="4967" x="7330"/>
                  </a:lnTo>
                  <a:lnTo>
                    <a:pt y="4967" x="7591"/>
                  </a:lnTo>
                  <a:lnTo>
                    <a:pt y="3084" x="7591"/>
                  </a:lnTo>
                  <a:cubicBezTo>
                    <a:pt y="2680" x="7591"/>
                    <a:pt y="2370" x="7630"/>
                    <a:pt y="2154" x="7709"/>
                  </a:cubicBezTo>
                  <a:cubicBezTo>
                    <a:pt y="1938" x="7787"/>
                    <a:pt y="1830" x="7900"/>
                    <a:pt y="1830" x="8047"/>
                  </a:cubicBezTo>
                  <a:cubicBezTo>
                    <a:pt y="1830" x="8088"/>
                    <a:pt y="1839" x="8126"/>
                    <a:pt y="1857" x="8161"/>
                  </a:cubicBezTo>
                  <a:cubicBezTo>
                    <a:pt y="1875" x="8195"/>
                    <a:pt y="1903" x="8227"/>
                    <a:pt y="1942" x="8256"/>
                  </a:cubicBezTo>
                  <a:lnTo>
                    <a:pt y="1338" x="8254"/>
                  </a:lnTo>
                  <a:cubicBezTo>
                    <a:pt y="1328" x="8228"/>
                    <a:pt y="1320" x="8204"/>
                    <a:pt y="1314" x="8182"/>
                  </a:cubicBezTo>
                  <a:cubicBezTo>
                    <a:pt y="1309" x="8161"/>
                    <a:pt y="1306" x="8141"/>
                    <a:pt y="1306" x="8123"/>
                  </a:cubicBezTo>
                  <a:close/>
                  <a:moveTo>
                    <a:pt y="378" x="10296"/>
                  </a:moveTo>
                  <a:lnTo>
                    <a:pt y="1393" x="10296"/>
                  </a:lnTo>
                  <a:lnTo>
                    <a:pt y="1393" x="10106"/>
                  </a:lnTo>
                  <a:lnTo>
                    <a:pt y="1849" x="10106"/>
                  </a:lnTo>
                  <a:lnTo>
                    <a:pt y="1849" x="10296"/>
                  </a:lnTo>
                  <a:lnTo>
                    <a:pt y="3790" x="10296"/>
                  </a:lnTo>
                  <a:cubicBezTo>
                    <a:pt y="4237" x="10296"/>
                    <a:pt y="4545" x="10334"/>
                    <a:pt y="4714" x="10411"/>
                  </a:cubicBezTo>
                  <a:cubicBezTo>
                    <a:pt y="4883" x="10487"/>
                    <a:pt y="4967" x="10625"/>
                    <a:pt y="4967" x="10826"/>
                  </a:cubicBezTo>
                  <a:lnTo>
                    <a:pt y="4967" x="11093"/>
                  </a:lnTo>
                  <a:lnTo>
                    <a:pt y="4476" x="11093"/>
                  </a:lnTo>
                  <a:lnTo>
                    <a:pt y="4476" x="10826"/>
                  </a:lnTo>
                  <a:cubicBezTo>
                    <a:pt y="4476" x="10718"/>
                    <a:pt y="4434" x="10646"/>
                    <a:pt y="4351" x="10610"/>
                  </a:cubicBezTo>
                  <a:cubicBezTo>
                    <a:pt y="4268" x="10575"/>
                    <a:pt y="4081" x="10558"/>
                    <a:pt y="3790" x="10558"/>
                  </a:cubicBezTo>
                  <a:lnTo>
                    <a:pt y="1849" x="10558"/>
                  </a:lnTo>
                  <a:lnTo>
                    <a:pt y="1849" x="11093"/>
                  </a:lnTo>
                  <a:lnTo>
                    <a:pt y="1393" x="11093"/>
                  </a:lnTo>
                  <a:lnTo>
                    <a:pt y="1393" x="10558"/>
                  </a:lnTo>
                  <a:lnTo>
                    <a:pt y="378" x="10558"/>
                  </a:lnTo>
                  <a:close/>
                  <a:moveTo>
                    <a:pt y="1393" x="11435"/>
                  </a:moveTo>
                  <a:lnTo>
                    <a:pt y="4967" x="11435"/>
                  </a:lnTo>
                  <a:lnTo>
                    <a:pt y="4967" x="11694"/>
                  </a:lnTo>
                  <a:lnTo>
                    <a:pt y="1393" x="11694"/>
                  </a:lnTo>
                  <a:close/>
                  <a:moveTo>
                    <a:pt y="1306" x="14769"/>
                  </a:moveTo>
                  <a:cubicBezTo>
                    <a:pt y="1306" x="14659"/>
                    <a:pt y="1360" x="14562"/>
                    <a:pt y="1466" x="14477"/>
                  </a:cubicBezTo>
                  <a:cubicBezTo>
                    <a:pt y="1572" x="14393"/>
                    <a:pt y="1733" x="14320"/>
                    <a:pt y="1948" x="14258"/>
                  </a:cubicBezTo>
                  <a:lnTo>
                    <a:pt y="1393" x="14258"/>
                  </a:lnTo>
                  <a:lnTo>
                    <a:pt y="1393" x="13997"/>
                  </a:lnTo>
                  <a:lnTo>
                    <a:pt y="4967" x="13997"/>
                  </a:lnTo>
                  <a:lnTo>
                    <a:pt y="4967" x="14258"/>
                  </a:lnTo>
                  <a:lnTo>
                    <a:pt y="2947" x="14258"/>
                  </a:lnTo>
                  <a:cubicBezTo>
                    <a:pt y="2598" x="14258"/>
                    <a:pt y="2322" x="14298"/>
                    <a:pt y="2120" x="14379"/>
                  </a:cubicBezTo>
                  <a:cubicBezTo>
                    <a:pt y="1918" x="14460"/>
                    <a:pt y="1817" x="14571"/>
                    <a:pt y="1817" x="14711"/>
                  </a:cubicBezTo>
                  <a:cubicBezTo>
                    <a:pt y="1817" x="14828"/>
                    <a:pt y="1901" x="14915"/>
                    <a:pt y="2069" x="14974"/>
                  </a:cubicBezTo>
                  <a:cubicBezTo>
                    <a:pt y="2237" x="15032"/>
                    <a:pt y="2491" x="15061"/>
                    <a:pt y="2829" x="15061"/>
                  </a:cubicBezTo>
                  <a:lnTo>
                    <a:pt y="4967" x="15061"/>
                  </a:lnTo>
                  <a:lnTo>
                    <a:pt y="4967" x="15321"/>
                  </a:lnTo>
                  <a:lnTo>
                    <a:pt y="2810" x="15321"/>
                  </a:lnTo>
                  <a:cubicBezTo>
                    <a:pt y="2316" x="15321"/>
                    <a:pt y="1942" x="15274"/>
                    <a:pt y="1688" x="15181"/>
                  </a:cubicBezTo>
                  <a:cubicBezTo>
                    <a:pt y="1434" x="15088"/>
                    <a:pt y="1306" x="14951"/>
                    <a:pt y="1306" x="14769"/>
                  </a:cubicBezTo>
                  <a:close/>
                  <a:moveTo>
                    <a:pt y="1306" x="2611"/>
                  </a:moveTo>
                  <a:cubicBezTo>
                    <a:pt y="1306" x="2374"/>
                    <a:pt y="1478" x="2185"/>
                    <a:pt y="1822" x="2045"/>
                  </a:cubicBezTo>
                  <a:cubicBezTo>
                    <a:pt y="2166" x="1905"/>
                    <a:pt y="2630" x="1836"/>
                    <a:pt y="3215" x="1836"/>
                  </a:cubicBezTo>
                  <a:cubicBezTo>
                    <a:pt y="3781" x="1836"/>
                    <a:pt y="4230" x="1909"/>
                    <a:pt y="4562" x="2057"/>
                  </a:cubicBezTo>
                  <a:cubicBezTo>
                    <a:pt y="4894" x="2204"/>
                    <a:pt y="5060" x="2404"/>
                    <a:pt y="5060" x="2656"/>
                  </a:cubicBezTo>
                  <a:cubicBezTo>
                    <a:pt y="5060" x="2757"/>
                    <a:pt y="5037" x="2856"/>
                    <a:pt y="4990" x="2954"/>
                  </a:cubicBezTo>
                  <a:cubicBezTo>
                    <a:pt y="4943" x="3052"/>
                    <a:pt y="4875" x="3147"/>
                    <a:pt y="4786" x="3240"/>
                  </a:cubicBezTo>
                  <a:lnTo>
                    <a:pt y="4230" x="3240"/>
                  </a:lnTo>
                  <a:cubicBezTo>
                    <a:pt y="4341" x="3148"/>
                    <a:pt y="4424" x="3055"/>
                    <a:pt y="4479" x="2962"/>
                  </a:cubicBezTo>
                  <a:cubicBezTo>
                    <a:pt y="4534" x="2868"/>
                    <a:pt y="4562" x="2771"/>
                    <a:pt y="4562" x="2671"/>
                  </a:cubicBezTo>
                  <a:cubicBezTo>
                    <a:pt y="4562" x="2499"/>
                    <a:pt y="4456" x="2365"/>
                    <a:pt y="4245" x="2268"/>
                  </a:cubicBezTo>
                  <a:cubicBezTo>
                    <a:pt y="4033" x="2172"/>
                    <a:pt y="3725" x="2118"/>
                    <a:pt y="3320" x="2107"/>
                  </a:cubicBezTo>
                  <a:lnTo>
                    <a:pt y="3320" x="3301"/>
                  </a:lnTo>
                  <a:lnTo>
                    <a:pt y="3033" x="3301"/>
                  </a:lnTo>
                  <a:cubicBezTo>
                    <a:pt y="2501" x="3301"/>
                    <a:pt y="2080" x="3239"/>
                    <a:pt y="1771" x="3115"/>
                  </a:cubicBezTo>
                  <a:cubicBezTo>
                    <a:pt y="1461" x="2992"/>
                    <a:pt y="1306" x="2823"/>
                    <a:pt y="1306" x="2611"/>
                  </a:cubicBezTo>
                  <a:close/>
                  <a:moveTo>
                    <a:pt y="1306" x="6223"/>
                  </a:moveTo>
                  <a:cubicBezTo>
                    <a:pt y="1306" x="5986"/>
                    <a:pt y="1478" x="5797"/>
                    <a:pt y="1822" x="5657"/>
                  </a:cubicBezTo>
                  <a:cubicBezTo>
                    <a:pt y="2166" x="5517"/>
                    <a:pt y="2630" x="5448"/>
                    <a:pt y="3215" x="5448"/>
                  </a:cubicBezTo>
                  <a:cubicBezTo>
                    <a:pt y="3781" x="5448"/>
                    <a:pt y="4230" x="5521"/>
                    <a:pt y="4562" x="5669"/>
                  </a:cubicBezTo>
                  <a:cubicBezTo>
                    <a:pt y="4894" x="5816"/>
                    <a:pt y="5060" x="6016"/>
                    <a:pt y="5060" x="6268"/>
                  </a:cubicBezTo>
                  <a:cubicBezTo>
                    <a:pt y="5060" x="6369"/>
                    <a:pt y="5037" x="6468"/>
                    <a:pt y="4990" x="6566"/>
                  </a:cubicBezTo>
                  <a:cubicBezTo>
                    <a:pt y="4943" x="6664"/>
                    <a:pt y="4875" x="6759"/>
                    <a:pt y="4786" x="6852"/>
                  </a:cubicBezTo>
                  <a:lnTo>
                    <a:pt y="4230" x="6852"/>
                  </a:lnTo>
                  <a:cubicBezTo>
                    <a:pt y="4341" x="6760"/>
                    <a:pt y="4424" x="6667"/>
                    <a:pt y="4479" x="6574"/>
                  </a:cubicBezTo>
                  <a:cubicBezTo>
                    <a:pt y="4534" x="6480"/>
                    <a:pt y="4562" x="6383"/>
                    <a:pt y="4562" x="6283"/>
                  </a:cubicBezTo>
                  <a:cubicBezTo>
                    <a:pt y="4562" x="6111"/>
                    <a:pt y="4456" x="5977"/>
                    <a:pt y="4245" x="5880"/>
                  </a:cubicBezTo>
                  <a:cubicBezTo>
                    <a:pt y="4033" x="5784"/>
                    <a:pt y="3725" x="5730"/>
                    <a:pt y="3320" x="5719"/>
                  </a:cubicBezTo>
                  <a:lnTo>
                    <a:pt y="3320" x="6913"/>
                  </a:lnTo>
                  <a:lnTo>
                    <a:pt y="3033" x="6913"/>
                  </a:lnTo>
                  <a:cubicBezTo>
                    <a:pt y="2501" x="6913"/>
                    <a:pt y="2080" x="6851"/>
                    <a:pt y="1771" x="6727"/>
                  </a:cubicBezTo>
                  <a:cubicBezTo>
                    <a:pt y="1461" x="6604"/>
                    <a:pt y="1306" x="6435"/>
                    <a:pt y="1306" x="6223"/>
                  </a:cubicBezTo>
                  <a:close/>
                  <a:moveTo>
                    <a:pt y="1306" x="9083"/>
                  </a:moveTo>
                  <a:cubicBezTo>
                    <a:pt y="1306" x="8999"/>
                    <a:pt y="1327" x="8912"/>
                    <a:pt y="1369" x="8822"/>
                  </a:cubicBezTo>
                  <a:cubicBezTo>
                    <a:pt y="1410" x="8733"/>
                    <a:pt y="1472" x="8641"/>
                    <a:pt y="1555" x="8545"/>
                  </a:cubicBezTo>
                  <a:lnTo>
                    <a:pt y="2098" x="8545"/>
                  </a:lnTo>
                  <a:cubicBezTo>
                    <a:pt y="2000" x="8625"/>
                    <a:pt y="1927" x="8707"/>
                    <a:pt y="1878" x="8793"/>
                  </a:cubicBezTo>
                  <a:cubicBezTo>
                    <a:pt y="1829" x="8878"/>
                    <a:pt y="1804" x="8966"/>
                    <a:pt y="1804" x="9057"/>
                  </a:cubicBezTo>
                  <a:cubicBezTo>
                    <a:pt y="1804" x="9199"/>
                    <a:pt y="1878" x="9309"/>
                    <a:pt y="2026" x="9388"/>
                  </a:cubicBezTo>
                  <a:cubicBezTo>
                    <a:pt y="2174" x="9466"/>
                    <a:pt y="2383" x="9506"/>
                    <a:pt y="2653" x="9506"/>
                  </a:cubicBezTo>
                  <a:lnTo>
                    <a:pt y="2711" x="9506"/>
                  </a:lnTo>
                  <a:lnTo>
                    <a:pt y="2711" x="9141"/>
                  </a:lnTo>
                  <a:cubicBezTo>
                    <a:pt y="2711" x="8905"/>
                    <a:pt y="2813" x="8727"/>
                    <a:pt y="3017" x="8608"/>
                  </a:cubicBezTo>
                  <a:cubicBezTo>
                    <a:pt y="3222" x="8489"/>
                    <a:pt y="3525" x="8430"/>
                    <a:pt y="3927" x="8430"/>
                  </a:cubicBezTo>
                  <a:cubicBezTo>
                    <a:pt y="4272" x="8430"/>
                    <a:pt y="4547" x="8477"/>
                    <a:pt y="4752" x="8573"/>
                  </a:cubicBezTo>
                  <a:cubicBezTo>
                    <a:pt y="4957" x="8669"/>
                    <a:pt y="5060" x="8797"/>
                    <a:pt y="5060" x="8959"/>
                  </a:cubicBezTo>
                  <a:cubicBezTo>
                    <a:pt y="5060" x="9087"/>
                    <a:pt y="5008" x="9195"/>
                    <a:pt y="4905" x="9284"/>
                  </a:cubicBezTo>
                  <a:cubicBezTo>
                    <a:pt y="4802" x="9372"/>
                    <a:pt y="4642" x="9446"/>
                    <a:pt y="4425" x="9506"/>
                  </a:cubicBezTo>
                  <a:lnTo>
                    <a:pt y="4967" x="9506"/>
                  </a:lnTo>
                  <a:lnTo>
                    <a:pt y="4967" x="9765"/>
                  </a:lnTo>
                  <a:lnTo>
                    <a:pt y="2928" x="9765"/>
                  </a:lnTo>
                  <a:cubicBezTo>
                    <a:pt y="2383" x="9765"/>
                    <a:pt y="1977" x="9709"/>
                    <a:pt y="1709" x="9596"/>
                  </a:cubicBezTo>
                  <a:cubicBezTo>
                    <a:pt y="1440" x="9483"/>
                    <a:pt y="1306" x="9312"/>
                    <a:pt y="1306" x="9083"/>
                  </a:cubicBezTo>
                  <a:close/>
                  <a:moveTo>
                    <a:pt y="1306" x="12850"/>
                  </a:moveTo>
                  <a:cubicBezTo>
                    <a:pt y="1306" x="12623"/>
                    <a:pt y="1472" x="12446"/>
                    <a:pt y="1804" x="12317"/>
                  </a:cubicBezTo>
                  <a:cubicBezTo>
                    <a:pt y="2136" x="12189"/>
                    <a:pt y="2596" x="12125"/>
                    <a:pt y="3183" x="12125"/>
                  </a:cubicBezTo>
                  <a:cubicBezTo>
                    <a:pt y="3768" x="12125"/>
                    <a:pt y="4227" x="12189"/>
                    <a:pt y="4561" x="12317"/>
                  </a:cubicBezTo>
                  <a:cubicBezTo>
                    <a:pt y="4894" x="12446"/>
                    <a:pt y="5060" x="12623"/>
                    <a:pt y="5060" x="12850"/>
                  </a:cubicBezTo>
                  <a:cubicBezTo>
                    <a:pt y="5060" x="13076"/>
                    <a:pt y="4894" x="13254"/>
                    <a:pt y="4561" x="13383"/>
                  </a:cubicBezTo>
                  <a:cubicBezTo>
                    <a:pt y="4227" x="13512"/>
                    <a:pt y="3768" x="13576"/>
                    <a:pt y="3183" x="13576"/>
                  </a:cubicBezTo>
                  <a:cubicBezTo>
                    <a:pt y="2596" x="13576"/>
                    <a:pt y="2136" x="13512"/>
                    <a:pt y="1804" x="13383"/>
                  </a:cubicBezTo>
                  <a:cubicBezTo>
                    <a:pt y="1472" x="13254"/>
                    <a:pt y="1306" x="13076"/>
                    <a:pt y="1306" x="12850"/>
                  </a:cubicBezTo>
                  <a:close/>
                  <a:moveTo>
                    <a:pt y="1306" x="647"/>
                  </a:moveTo>
                  <a:cubicBezTo>
                    <a:pt y="1306" x="453"/>
                    <a:pt y="1473" x="297"/>
                    <a:pt y="1808" x="178"/>
                  </a:cubicBezTo>
                  <a:cubicBezTo>
                    <a:pt y="2142" x="60"/>
                    <a:pt y="2585" x="1"/>
                    <a:pt y="3139" x="1"/>
                  </a:cubicBezTo>
                  <a:cubicBezTo>
                    <a:pt y="3690" x="1"/>
                    <a:pt y="4132" x="60"/>
                    <a:pt y="4466" x="178"/>
                  </a:cubicBezTo>
                  <a:cubicBezTo>
                    <a:pt y="4800" x="297"/>
                    <a:pt y="4967" x="453"/>
                    <a:pt y="4967" x="647"/>
                  </a:cubicBezTo>
                  <a:cubicBezTo>
                    <a:pt y="4967" x="764"/>
                    <a:pt y="4915" x="864"/>
                    <a:pt y="4811" x="948"/>
                  </a:cubicBezTo>
                  <a:cubicBezTo>
                    <a:pt y="4707" x="1032"/>
                    <a:pt y="4549" x="1100"/>
                    <a:pt y="4339" x="1154"/>
                  </a:cubicBezTo>
                  <a:lnTo>
                    <a:pt y="4629" x="1154"/>
                  </a:lnTo>
                  <a:cubicBezTo>
                    <a:pt y="5036" x="1154"/>
                    <a:pt y="5339" x="1112"/>
                    <a:pt y="5540" x="1027"/>
                  </a:cubicBezTo>
                  <a:cubicBezTo>
                    <a:pt y="5741" x="942"/>
                    <a:pt y="5842" x="815"/>
                    <a:pt y="5842" x="644"/>
                  </a:cubicBezTo>
                  <a:cubicBezTo>
                    <a:pt y="5842" x="567"/>
                    <a:pt y="5820" x="491"/>
                    <a:pt y="5775" x="417"/>
                  </a:cubicBezTo>
                  <a:cubicBezTo>
                    <a:pt y="5730" x="343"/>
                    <a:pt y="5661" x="267"/>
                    <a:pt y="5568" x="191"/>
                  </a:cubicBezTo>
                  <a:lnTo>
                    <a:pt y="6139" x="191"/>
                  </a:lnTo>
                  <a:cubicBezTo>
                    <a:pt y="6203" x="267"/>
                    <a:pt y="6250" x="346"/>
                    <a:pt y="6281" x="427"/>
                  </a:cubicBezTo>
                  <a:cubicBezTo>
                    <a:pt y="6312" x="508"/>
                    <a:pt y="6327" x="594"/>
                    <a:pt y="6327" x="685"/>
                  </a:cubicBezTo>
                  <a:cubicBezTo>
                    <a:pt y="6327" x="932"/>
                    <a:pt y="6179" x="1115"/>
                    <a:pt y="5882" x="1235"/>
                  </a:cubicBezTo>
                  <a:cubicBezTo>
                    <a:pt y="5585" x="1354"/>
                    <a:pt y="5132" x="1414"/>
                    <a:pt y="4524" x="1414"/>
                  </a:cubicBezTo>
                  <a:lnTo>
                    <a:pt y="1393" x="1414"/>
                  </a:lnTo>
                  <a:lnTo>
                    <a:pt y="1393" x="1154"/>
                  </a:lnTo>
                  <a:lnTo>
                    <a:pt y="1935" x="1154"/>
                  </a:lnTo>
                  <a:cubicBezTo>
                    <a:pt y="1725" x="1100"/>
                    <a:pt y="1567" x="1032"/>
                    <a:pt y="1463" x="948"/>
                  </a:cubicBezTo>
                  <a:cubicBezTo>
                    <a:pt y="1359" x="864"/>
                    <a:pt y="1306" x="764"/>
                    <a:pt y="1306" x="6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y="2187100" x="2136500"/>
              <a:ext cy="126500" cx="342500"/>
            </a:xfrm>
            <a:custGeom>
              <a:pathLst>
                <a:path w="13700" extrusionOk="0" h="5060">
                  <a:moveTo>
                    <a:pt y="1804" x="11669"/>
                  </a:moveTo>
                  <a:cubicBezTo>
                    <a:pt y="1804" x="11797"/>
                    <a:pt y="1900" x="11900"/>
                    <a:pt y="2092" x="11977"/>
                  </a:cubicBezTo>
                  <a:cubicBezTo>
                    <a:pt y="2283" x="12055"/>
                    <a:pt y="2539" x="12095"/>
                    <a:pt y="2861" x="12097"/>
                  </a:cubicBezTo>
                  <a:lnTo>
                    <a:pt y="2864" x="11170"/>
                  </a:lnTo>
                  <a:cubicBezTo>
                    <a:pt y="2528" x="11183"/>
                    <a:pt y="2267" x="11234"/>
                    <a:pt y="2082" x="11321"/>
                  </a:cubicBezTo>
                  <a:cubicBezTo>
                    <a:pt y="1897" x="11408"/>
                    <a:pt y="1804" x="11524"/>
                    <a:pt y="1804" x="11669"/>
                  </a:cubicBezTo>
                  <a:close/>
                  <a:moveTo>
                    <a:pt y="1804" x="2316"/>
                  </a:moveTo>
                  <a:cubicBezTo>
                    <a:pt y="1804" x="2455"/>
                    <a:pt y="1928" x="2564"/>
                    <a:pt y="2176" x="2645"/>
                  </a:cubicBezTo>
                  <a:cubicBezTo>
                    <a:pt y="2424" x="2726"/>
                    <a:pt y="2760" x="2767"/>
                    <a:pt y="3183" x="2767"/>
                  </a:cubicBezTo>
                  <a:cubicBezTo>
                    <a:pt y="3609" x="2767"/>
                    <a:pt y="3945" x="2726"/>
                    <a:pt y="4192" x="2645"/>
                  </a:cubicBezTo>
                  <a:cubicBezTo>
                    <a:pt y="4439" x="2564"/>
                    <a:pt y="4562" x="2455"/>
                    <a:pt y="4562" x="2316"/>
                  </a:cubicBezTo>
                  <a:cubicBezTo>
                    <a:pt y="4562" x="2176"/>
                    <a:pt y="4439" x="2066"/>
                    <a:pt y="4193" x="1985"/>
                  </a:cubicBezTo>
                  <a:cubicBezTo>
                    <a:pt y="3948" x="1905"/>
                    <a:pt y="3611" x="1865"/>
                    <a:pt y="3183" x="1865"/>
                  </a:cubicBezTo>
                  <a:cubicBezTo>
                    <a:pt y="2755" x="1865"/>
                    <a:pt y="2419" x="1905"/>
                    <a:pt y="2173" x="1986"/>
                  </a:cubicBezTo>
                  <a:cubicBezTo>
                    <a:pt y="1927" x="2067"/>
                    <a:pt y="1804" x="2177"/>
                    <a:pt y="1804" x="2316"/>
                  </a:cubicBezTo>
                  <a:close/>
                  <a:moveTo>
                    <a:pt y="1804" x="8241"/>
                  </a:moveTo>
                  <a:cubicBezTo>
                    <a:pt y="1804" x="8380"/>
                    <a:pt y="1928" x="8489"/>
                    <a:pt y="2176" x="8570"/>
                  </a:cubicBezTo>
                  <a:cubicBezTo>
                    <a:pt y="2424" x="8651"/>
                    <a:pt y="2760" x="8692"/>
                    <a:pt y="3183" x="8692"/>
                  </a:cubicBezTo>
                  <a:cubicBezTo>
                    <a:pt y="3609" x="8692"/>
                    <a:pt y="3945" x="8651"/>
                    <a:pt y="4192" x="8570"/>
                  </a:cubicBezTo>
                  <a:cubicBezTo>
                    <a:pt y="4439" x="8489"/>
                    <a:pt y="4562" x="8380"/>
                    <a:pt y="4562" x="8241"/>
                  </a:cubicBezTo>
                  <a:cubicBezTo>
                    <a:pt y="4562" x="8101"/>
                    <a:pt y="4439" x="7991"/>
                    <a:pt y="4193" x="7910"/>
                  </a:cubicBezTo>
                  <a:cubicBezTo>
                    <a:pt y="3948" x="7830"/>
                    <a:pt y="3611" x="7790"/>
                    <a:pt y="3183" x="7790"/>
                  </a:cubicBezTo>
                  <a:cubicBezTo>
                    <a:pt y="2755" x="7790"/>
                    <a:pt y="2419" x="7830"/>
                    <a:pt y="2173" x="7911"/>
                  </a:cubicBezTo>
                  <a:cubicBezTo>
                    <a:pt y="1927" x="7992"/>
                    <a:pt y="1804" x="8102"/>
                    <a:pt y="1804" x="8241"/>
                  </a:cubicBezTo>
                  <a:close/>
                  <a:moveTo>
                    <a:pt y="1306" x="4235"/>
                  </a:moveTo>
                  <a:cubicBezTo>
                    <a:pt y="1306" x="4125"/>
                    <a:pt y="1360" x="4028"/>
                    <a:pt y="1466" x="3944"/>
                  </a:cubicBezTo>
                  <a:cubicBezTo>
                    <a:pt y="1572" x="3859"/>
                    <a:pt y="1733" x="3786"/>
                    <a:pt y="1948" x="3724"/>
                  </a:cubicBezTo>
                  <a:lnTo>
                    <a:pt y="1392" x="3724"/>
                  </a:lnTo>
                  <a:lnTo>
                    <a:pt y="1392" x="3463"/>
                  </a:lnTo>
                  <a:lnTo>
                    <a:pt y="4967" x="3463"/>
                  </a:lnTo>
                  <a:lnTo>
                    <a:pt y="4967" x="3724"/>
                  </a:lnTo>
                  <a:lnTo>
                    <a:pt y="2947" x="3724"/>
                  </a:lnTo>
                  <a:cubicBezTo>
                    <a:pt y="2598" x="3724"/>
                    <a:pt y="2322" x="3764"/>
                    <a:pt y="2120" x="3845"/>
                  </a:cubicBezTo>
                  <a:cubicBezTo>
                    <a:pt y="1918" x="3926"/>
                    <a:pt y="1817" x="4037"/>
                    <a:pt y="1817" x="4177"/>
                  </a:cubicBezTo>
                  <a:cubicBezTo>
                    <a:pt y="1817" x="4294"/>
                    <a:pt y="1901" x="4381"/>
                    <a:pt y="2069" x="4440"/>
                  </a:cubicBezTo>
                  <a:cubicBezTo>
                    <a:pt y="2237" x="4498"/>
                    <a:pt y="2490" x="4527"/>
                    <a:pt y="2829" x="4527"/>
                  </a:cubicBezTo>
                  <a:lnTo>
                    <a:pt y="4967" x="4527"/>
                  </a:lnTo>
                  <a:lnTo>
                    <a:pt y="4967" x="4787"/>
                  </a:lnTo>
                  <a:lnTo>
                    <a:pt y="2810" x="4787"/>
                  </a:lnTo>
                  <a:cubicBezTo>
                    <a:pt y="2316" x="4787"/>
                    <a:pt y="1942" x="4741"/>
                    <a:pt y="1688" x="4647"/>
                  </a:cubicBezTo>
                  <a:cubicBezTo>
                    <a:pt y="1433" x="4554"/>
                    <a:pt y="1306" x="4417"/>
                    <a:pt y="1306" x="4235"/>
                  </a:cubicBezTo>
                  <a:close/>
                  <a:moveTo>
                    <a:pt y="377" x="5301"/>
                  </a:moveTo>
                  <a:lnTo>
                    <a:pt y="1392" x="5301"/>
                  </a:lnTo>
                  <a:lnTo>
                    <a:pt y="1392" x="5111"/>
                  </a:lnTo>
                  <a:lnTo>
                    <a:pt y="1849" x="5111"/>
                  </a:lnTo>
                  <a:lnTo>
                    <a:pt y="1849" x="5301"/>
                  </a:lnTo>
                  <a:lnTo>
                    <a:pt y="3790" x="5301"/>
                  </a:lnTo>
                  <a:cubicBezTo>
                    <a:pt y="4236" x="5301"/>
                    <a:pt y="4544" x="5340"/>
                    <a:pt y="4714" x="5416"/>
                  </a:cubicBezTo>
                  <a:cubicBezTo>
                    <a:pt y="4883" x="5492"/>
                    <a:pt y="4967" x="5630"/>
                    <a:pt y="4967" x="5831"/>
                  </a:cubicBezTo>
                  <a:lnTo>
                    <a:pt y="4967" x="6098"/>
                  </a:lnTo>
                  <a:lnTo>
                    <a:pt y="4476" x="6098"/>
                  </a:lnTo>
                  <a:lnTo>
                    <a:pt y="4476" x="5831"/>
                  </a:lnTo>
                  <a:cubicBezTo>
                    <a:pt y="4476" x="5723"/>
                    <a:pt y="4434" x="5651"/>
                    <a:pt y="4351" x="5616"/>
                  </a:cubicBezTo>
                  <a:cubicBezTo>
                    <a:pt y="4268" x="5580"/>
                    <a:pt y="4081" x="5563"/>
                    <a:pt y="3790" x="5563"/>
                  </a:cubicBezTo>
                  <a:lnTo>
                    <a:pt y="1849" x="5563"/>
                  </a:lnTo>
                  <a:lnTo>
                    <a:pt y="1849" x="6098"/>
                  </a:lnTo>
                  <a:lnTo>
                    <a:pt y="1392" x="6098"/>
                  </a:lnTo>
                  <a:lnTo>
                    <a:pt y="1392" x="5563"/>
                  </a:lnTo>
                  <a:lnTo>
                    <a:pt y="377" x="5563"/>
                  </a:lnTo>
                  <a:close/>
                  <a:moveTo>
                    <a:pt y="1306" x="7223"/>
                  </a:moveTo>
                  <a:cubicBezTo>
                    <a:pt y="1306" x="7098"/>
                    <a:pt y="1359" x="6992"/>
                    <a:pt y="1464" x="6904"/>
                  </a:cubicBezTo>
                  <a:cubicBezTo>
                    <a:pt y="1570" x="6817"/>
                    <a:pt y="1731" x="6746"/>
                    <a:pt y="1948" x="6691"/>
                  </a:cubicBezTo>
                  <a:lnTo>
                    <a:pt y="1392" x="6691"/>
                  </a:lnTo>
                  <a:lnTo>
                    <a:pt y="1392" x="6430"/>
                  </a:lnTo>
                  <a:lnTo>
                    <a:pt y="4967" x="6430"/>
                  </a:lnTo>
                  <a:lnTo>
                    <a:pt y="4967" x="6691"/>
                  </a:lnTo>
                  <a:lnTo>
                    <a:pt y="3084" x="6691"/>
                  </a:lnTo>
                  <a:cubicBezTo>
                    <a:pt y="2680" x="6691"/>
                    <a:pt y="2370" x="6730"/>
                    <a:pt y="2154" x="6809"/>
                  </a:cubicBezTo>
                  <a:cubicBezTo>
                    <a:pt y="1938" x="6888"/>
                    <a:pt y="1830" x="7000"/>
                    <a:pt y="1830" x="7147"/>
                  </a:cubicBezTo>
                  <a:cubicBezTo>
                    <a:pt y="1830" x="7188"/>
                    <a:pt y="1839" x="7226"/>
                    <a:pt y="1857" x="7261"/>
                  </a:cubicBezTo>
                  <a:cubicBezTo>
                    <a:pt y="1875" x="7295"/>
                    <a:pt y="1903" x="7327"/>
                    <a:pt y="1941" x="7356"/>
                  </a:cubicBezTo>
                  <a:lnTo>
                    <a:pt y="1338" x="7355"/>
                  </a:lnTo>
                  <a:cubicBezTo>
                    <a:pt y="1328" x="7328"/>
                    <a:pt y="1320" x="7304"/>
                    <a:pt y="1314" x="7283"/>
                  </a:cubicBezTo>
                  <a:cubicBezTo>
                    <a:pt y="1309" x="7261"/>
                    <a:pt y="1306" x="7241"/>
                    <a:pt y="1306" x="7223"/>
                  </a:cubicBezTo>
                  <a:close/>
                  <a:moveTo>
                    <a:pt y="1" x="9398"/>
                  </a:moveTo>
                  <a:lnTo>
                    <a:pt y="4967" x="9398"/>
                  </a:lnTo>
                  <a:lnTo>
                    <a:pt y="4967" x="9657"/>
                  </a:lnTo>
                  <a:lnTo>
                    <a:pt y="1" x="9657"/>
                  </a:lnTo>
                  <a:close/>
                  <a:moveTo>
                    <a:pt y="1" x="10201"/>
                  </a:moveTo>
                  <a:lnTo>
                    <a:pt y="4967" x="10201"/>
                  </a:lnTo>
                  <a:lnTo>
                    <a:pt y="4967" x="10460"/>
                  </a:lnTo>
                  <a:lnTo>
                    <a:pt y="1" x="10460"/>
                  </a:lnTo>
                  <a:close/>
                  <a:moveTo>
                    <a:pt y="1306" x="13566"/>
                  </a:moveTo>
                  <a:cubicBezTo>
                    <a:pt y="1306" x="13441"/>
                    <a:pt y="1359" x="13335"/>
                    <a:pt y="1464" x="13247"/>
                  </a:cubicBezTo>
                  <a:cubicBezTo>
                    <a:pt y="1570" x="13160"/>
                    <a:pt y="1731" x="13089"/>
                    <a:pt y="1948" x="13034"/>
                  </a:cubicBezTo>
                  <a:lnTo>
                    <a:pt y="1392" x="13034"/>
                  </a:lnTo>
                  <a:lnTo>
                    <a:pt y="1392" x="12773"/>
                  </a:lnTo>
                  <a:lnTo>
                    <a:pt y="4967" x="12773"/>
                  </a:lnTo>
                  <a:lnTo>
                    <a:pt y="4967" x="13034"/>
                  </a:lnTo>
                  <a:lnTo>
                    <a:pt y="3084" x="13034"/>
                  </a:lnTo>
                  <a:cubicBezTo>
                    <a:pt y="2680" x="13034"/>
                    <a:pt y="2370" x="13073"/>
                    <a:pt y="2154" x="13152"/>
                  </a:cubicBezTo>
                  <a:cubicBezTo>
                    <a:pt y="1938" x="13231"/>
                    <a:pt y="1830" x="13343"/>
                    <a:pt y="1830" x="13490"/>
                  </a:cubicBezTo>
                  <a:cubicBezTo>
                    <a:pt y="1830" x="13531"/>
                    <a:pt y="1839" x="13569"/>
                    <a:pt y="1857" x="13604"/>
                  </a:cubicBezTo>
                  <a:cubicBezTo>
                    <a:pt y="1875" x="13638"/>
                    <a:pt y="1903" x="13670"/>
                    <a:pt y="1941" x="13699"/>
                  </a:cubicBezTo>
                  <a:lnTo>
                    <a:pt y="1338" x="13698"/>
                  </a:lnTo>
                  <a:cubicBezTo>
                    <a:pt y="1328" x="13671"/>
                    <a:pt y="1320" x="13647"/>
                    <a:pt y="1314" x="13626"/>
                  </a:cubicBezTo>
                  <a:cubicBezTo>
                    <a:pt y="1309" x="13604"/>
                    <a:pt y="1306" x="13584"/>
                    <a:pt y="1306" x="13566"/>
                  </a:cubicBezTo>
                  <a:close/>
                  <a:moveTo>
                    <a:pt y="1306" x="796"/>
                  </a:moveTo>
                  <a:cubicBezTo>
                    <a:pt y="1306" x="549"/>
                    <a:pt y="1473" x="355"/>
                    <a:pt y="1807" x="213"/>
                  </a:cubicBezTo>
                  <a:cubicBezTo>
                    <a:pt y="2142" x="72"/>
                    <a:pt y="2600" x="1"/>
                    <a:pt y="3183" x="1"/>
                  </a:cubicBezTo>
                  <a:cubicBezTo>
                    <a:pt y="3758" x="1"/>
                    <a:pt y="4214" x="71"/>
                    <a:pt y="4552" x="211"/>
                  </a:cubicBezTo>
                  <a:cubicBezTo>
                    <a:pt y="4891" x="351"/>
                    <a:pt y="5060" x="541"/>
                    <a:pt y="5060" x="779"/>
                  </a:cubicBezTo>
                  <a:cubicBezTo>
                    <a:pt y="5060" x="866"/>
                    <a:pt y="5041" x="949"/>
                    <a:pt y="5002" x="1026"/>
                  </a:cubicBezTo>
                  <a:cubicBezTo>
                    <a:pt y="4964" x="1104"/>
                    <a:pt y="4907" x="1179"/>
                    <a:pt y="4830" x="1252"/>
                  </a:cubicBezTo>
                  <a:lnTo>
                    <a:pt y="4288" x="1252"/>
                  </a:lnTo>
                  <a:cubicBezTo>
                    <a:pt y="4379" x="1178"/>
                    <a:pt y="4448" x="1105"/>
                    <a:pt y="4493" x="1031"/>
                  </a:cubicBezTo>
                  <a:cubicBezTo>
                    <a:pt y="4539" x="957"/>
                    <a:pt y="4562" x="882"/>
                    <a:pt y="4562" x="807"/>
                  </a:cubicBezTo>
                  <a:cubicBezTo>
                    <a:pt y="4562" x="638"/>
                    <a:pt y="4441" x="508"/>
                    <a:pt y="4200" x="414"/>
                  </a:cubicBezTo>
                  <a:cubicBezTo>
                    <a:pt y="3958" x="321"/>
                    <a:pt y="3619" x="275"/>
                    <a:pt y="3183" x="275"/>
                  </a:cubicBezTo>
                  <a:cubicBezTo>
                    <a:pt y="2747" x="275"/>
                    <a:pt y="2408" x="321"/>
                    <a:pt y="2167" x="414"/>
                  </a:cubicBezTo>
                  <a:cubicBezTo>
                    <a:pt y="1925" x="508"/>
                    <a:pt y="1804" x="638"/>
                    <a:pt y="1804" x="807"/>
                  </a:cubicBezTo>
                  <a:cubicBezTo>
                    <a:pt y="1804" x="882"/>
                    <a:pt y="1827" x="957"/>
                    <a:pt y="1873" x="1031"/>
                  </a:cubicBezTo>
                  <a:cubicBezTo>
                    <a:pt y="1919" x="1105"/>
                    <a:pt y="1987" x="1178"/>
                    <a:pt y="2079" x="1252"/>
                  </a:cubicBezTo>
                  <a:lnTo>
                    <a:pt y="1530" x="1252"/>
                  </a:lnTo>
                  <a:cubicBezTo>
                    <a:pt y="1455" x="1180"/>
                    <a:pt y="1399" x="1106"/>
                    <a:pt y="1362" x="1030"/>
                  </a:cubicBezTo>
                  <a:cubicBezTo>
                    <a:pt y="1325" x="954"/>
                    <a:pt y="1306" x="876"/>
                    <a:pt y="1306" x="796"/>
                  </a:cubicBezTo>
                  <a:close/>
                  <a:moveTo>
                    <a:pt y="1306" x="2316"/>
                  </a:moveTo>
                  <a:cubicBezTo>
                    <a:pt y="1306" x="2090"/>
                    <a:pt y="1472" x="1912"/>
                    <a:pt y="1804" x="1783"/>
                  </a:cubicBezTo>
                  <a:cubicBezTo>
                    <a:pt y="2136" x="1655"/>
                    <a:pt y="2596" x="1591"/>
                    <a:pt y="3183" x="1591"/>
                  </a:cubicBezTo>
                  <a:cubicBezTo>
                    <a:pt y="3768" x="1591"/>
                    <a:pt y="4227" x="1655"/>
                    <a:pt y="4560" x="1783"/>
                  </a:cubicBezTo>
                  <a:cubicBezTo>
                    <a:pt y="4893" x="1912"/>
                    <a:pt y="5060" x="2090"/>
                    <a:pt y="5060" x="2316"/>
                  </a:cubicBezTo>
                  <a:cubicBezTo>
                    <a:pt y="5060" x="2542"/>
                    <a:pt y="4893" x="2720"/>
                    <a:pt y="4560" x="2849"/>
                  </a:cubicBezTo>
                  <a:cubicBezTo>
                    <a:pt y="4227" x="2978"/>
                    <a:pt y="3768" x="3042"/>
                    <a:pt y="3183" x="3042"/>
                  </a:cubicBezTo>
                  <a:cubicBezTo>
                    <a:pt y="2596" x="3042"/>
                    <a:pt y="2136" x="2978"/>
                    <a:pt y="1804" x="2849"/>
                  </a:cubicBezTo>
                  <a:cubicBezTo>
                    <a:pt y="1472" x="2720"/>
                    <a:pt y="1306" x="2542"/>
                    <a:pt y="1306" x="2316"/>
                  </a:cubicBezTo>
                  <a:close/>
                  <a:moveTo>
                    <a:pt y="1306" x="8241"/>
                  </a:moveTo>
                  <a:cubicBezTo>
                    <a:pt y="1306" x="8015"/>
                    <a:pt y="1472" x="7837"/>
                    <a:pt y="1804" x="7708"/>
                  </a:cubicBezTo>
                  <a:cubicBezTo>
                    <a:pt y="2136" x="7580"/>
                    <a:pt y="2596" x="7516"/>
                    <a:pt y="3183" x="7516"/>
                  </a:cubicBezTo>
                  <a:cubicBezTo>
                    <a:pt y="3768" x="7516"/>
                    <a:pt y="4227" x="7580"/>
                    <a:pt y="4560" x="7708"/>
                  </a:cubicBezTo>
                  <a:cubicBezTo>
                    <a:pt y="4893" x="7837"/>
                    <a:pt y="5060" x="8015"/>
                    <a:pt y="5060" x="8241"/>
                  </a:cubicBezTo>
                  <a:cubicBezTo>
                    <a:pt y="5060" x="8467"/>
                    <a:pt y="4893" x="8645"/>
                    <a:pt y="4560" x="8774"/>
                  </a:cubicBezTo>
                  <a:cubicBezTo>
                    <a:pt y="4227" x="8903"/>
                    <a:pt y="3768" x="8967"/>
                    <a:pt y="3183" x="8967"/>
                  </a:cubicBezTo>
                  <a:cubicBezTo>
                    <a:pt y="2596" x="8967"/>
                    <a:pt y="2136" x="8903"/>
                    <a:pt y="1804" x="8774"/>
                  </a:cubicBezTo>
                  <a:cubicBezTo>
                    <a:pt y="1472" x="8645"/>
                    <a:pt y="1306" x="8467"/>
                    <a:pt y="1306" x="8241"/>
                  </a:cubicBezTo>
                  <a:close/>
                  <a:moveTo>
                    <a:pt y="1306" x="11666"/>
                  </a:moveTo>
                  <a:cubicBezTo>
                    <a:pt y="1306" x="11429"/>
                    <a:pt y="1478" x="11240"/>
                    <a:pt y="1822" x="11100"/>
                  </a:cubicBezTo>
                  <a:cubicBezTo>
                    <a:pt y="2165" x="10961"/>
                    <a:pt y="2630" x="10891"/>
                    <a:pt y="3215" x="10891"/>
                  </a:cubicBezTo>
                  <a:cubicBezTo>
                    <a:pt y="3781" x="10891"/>
                    <a:pt y="4230" x="10964"/>
                    <a:pt y="4562" x="11112"/>
                  </a:cubicBezTo>
                  <a:cubicBezTo>
                    <a:pt y="4894" x="11259"/>
                    <a:pt y="5060" x="11459"/>
                    <a:pt y="5060" x="11711"/>
                  </a:cubicBezTo>
                  <a:cubicBezTo>
                    <a:pt y="5060" x="11812"/>
                    <a:pt y="5037" x="11911"/>
                    <a:pt y="4990" x="12009"/>
                  </a:cubicBezTo>
                  <a:cubicBezTo>
                    <a:pt y="4943" x="12107"/>
                    <a:pt y="4875" x="12202"/>
                    <a:pt y="4785" x="12296"/>
                  </a:cubicBezTo>
                  <a:lnTo>
                    <a:pt y="4230" x="12296"/>
                  </a:lnTo>
                  <a:cubicBezTo>
                    <a:pt y="4341" x="12203"/>
                    <a:pt y="4424" x="12110"/>
                    <a:pt y="4479" x="12017"/>
                  </a:cubicBezTo>
                  <a:cubicBezTo>
                    <a:pt y="4534" x="11923"/>
                    <a:pt y="4562" x="11826"/>
                    <a:pt y="4562" x="11727"/>
                  </a:cubicBezTo>
                  <a:cubicBezTo>
                    <a:pt y="4562" x="11554"/>
                    <a:pt y="4456" x="11420"/>
                    <a:pt y="4244" x="11323"/>
                  </a:cubicBezTo>
                  <a:cubicBezTo>
                    <a:pt y="4033" x="11227"/>
                    <a:pt y="3725" x="11173"/>
                    <a:pt y="3320" x="11162"/>
                  </a:cubicBezTo>
                  <a:lnTo>
                    <a:pt y="3320" x="12356"/>
                  </a:lnTo>
                  <a:lnTo>
                    <a:pt y="3033" x="12356"/>
                  </a:lnTo>
                  <a:cubicBezTo>
                    <a:pt y="2501" x="12356"/>
                    <a:pt y="2080" x="12294"/>
                    <a:pt y="1771" x="12171"/>
                  </a:cubicBezTo>
                  <a:cubicBezTo>
                    <a:pt y="1461" x="12047"/>
                    <a:pt y="1306" x="11879"/>
                    <a:pt y="1306" x="116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y="1848575" x="2642450"/>
              <a:ext cy="126525" cx="163425"/>
            </a:xfrm>
            <a:custGeom>
              <a:pathLst>
                <a:path w="6537" extrusionOk="0" h="5061">
                  <a:moveTo>
                    <a:pt y="1804" x="2289"/>
                  </a:moveTo>
                  <a:cubicBezTo>
                    <a:pt y="1804" x="2417"/>
                    <a:pt y="1900" x="2520"/>
                    <a:pt y="2092" x="2597"/>
                  </a:cubicBezTo>
                  <a:cubicBezTo>
                    <a:pt y="2283" x="2675"/>
                    <a:pt y="2540" x="2715"/>
                    <a:pt y="2861" x="2716"/>
                  </a:cubicBezTo>
                  <a:lnTo>
                    <a:pt y="2864" x="1790"/>
                  </a:lnTo>
                  <a:cubicBezTo>
                    <a:pt y="2528" x="1803"/>
                    <a:pt y="2267" x="1854"/>
                    <a:pt y="2082" x="1941"/>
                  </a:cubicBezTo>
                  <a:cubicBezTo>
                    <a:pt y="1897" x="2028"/>
                    <a:pt y="1804" x="2144"/>
                    <a:pt y="1804" x="2289"/>
                  </a:cubicBezTo>
                  <a:close/>
                  <a:moveTo>
                    <a:pt y="1798" x="5833"/>
                  </a:moveTo>
                  <a:cubicBezTo>
                    <a:pt y="1798" x="5970"/>
                    <a:pt y="1921" x="6079"/>
                    <a:pt y="2167" x="6158"/>
                  </a:cubicBezTo>
                  <a:cubicBezTo>
                    <a:pt y="2412" x="6237"/>
                    <a:pt y="2751" x="6276"/>
                    <a:pt y="3183" x="6276"/>
                  </a:cubicBezTo>
                  <a:cubicBezTo>
                    <a:pt y="3615" x="6276"/>
                    <a:pt y="3954" x="6237"/>
                    <a:pt y="4200" x="6158"/>
                  </a:cubicBezTo>
                  <a:cubicBezTo>
                    <a:pt y="4446" x="6079"/>
                    <a:pt y="4569" x="5970"/>
                    <a:pt y="4569" x="5833"/>
                  </a:cubicBezTo>
                  <a:cubicBezTo>
                    <a:pt y="4569" x="5695"/>
                    <a:pt y="4446" x="5587"/>
                    <a:pt y="4200" x="5509"/>
                  </a:cubicBezTo>
                  <a:cubicBezTo>
                    <a:pt y="3954" x="5430"/>
                    <a:pt y="3615" x="5391"/>
                    <a:pt y="3183" x="5391"/>
                  </a:cubicBezTo>
                  <a:cubicBezTo>
                    <a:pt y="2751" x="5391"/>
                    <a:pt y="2412" x="5430"/>
                    <a:pt y="2167" x="5509"/>
                  </a:cubicBezTo>
                  <a:cubicBezTo>
                    <a:pt y="1921" x="5587"/>
                    <a:pt y="1798" x="5695"/>
                    <a:pt y="1798" x="5833"/>
                  </a:cubicBezTo>
                  <a:close/>
                  <a:moveTo>
                    <a:pt y="1306" x="4165"/>
                  </a:moveTo>
                  <a:cubicBezTo>
                    <a:pt y="1306" x="4055"/>
                    <a:pt y="1360" x="3958"/>
                    <a:pt y="1466" x="3874"/>
                  </a:cubicBezTo>
                  <a:cubicBezTo>
                    <a:pt y="1572" x="3789"/>
                    <a:pt y="1733" x="3716"/>
                    <a:pt y="1948" x="3654"/>
                  </a:cubicBezTo>
                  <a:lnTo>
                    <a:pt y="1393" x="3654"/>
                  </a:lnTo>
                  <a:lnTo>
                    <a:pt y="1393" x="3393"/>
                  </a:lnTo>
                  <a:lnTo>
                    <a:pt y="4968" x="3393"/>
                  </a:lnTo>
                  <a:lnTo>
                    <a:pt y="4968" x="3654"/>
                  </a:lnTo>
                  <a:lnTo>
                    <a:pt y="2947" x="3654"/>
                  </a:lnTo>
                  <a:cubicBezTo>
                    <a:pt y="2598" x="3654"/>
                    <a:pt y="2323" x="3694"/>
                    <a:pt y="2120" x="3775"/>
                  </a:cubicBezTo>
                  <a:cubicBezTo>
                    <a:pt y="1918" x="3856"/>
                    <a:pt y="1817" x="3967"/>
                    <a:pt y="1817" x="4107"/>
                  </a:cubicBezTo>
                  <a:cubicBezTo>
                    <a:pt y="1817" x="4224"/>
                    <a:pt y="1901" x="4311"/>
                    <a:pt y="2069" x="4370"/>
                  </a:cubicBezTo>
                  <a:cubicBezTo>
                    <a:pt y="2237" x="4428"/>
                    <a:pt y="2491" x="4457"/>
                    <a:pt y="2829" x="4457"/>
                  </a:cubicBezTo>
                  <a:lnTo>
                    <a:pt y="4968" x="4457"/>
                  </a:lnTo>
                  <a:lnTo>
                    <a:pt y="4968" x="4717"/>
                  </a:lnTo>
                  <a:lnTo>
                    <a:pt y="2810" x="4717"/>
                  </a:lnTo>
                  <a:cubicBezTo>
                    <a:pt y="2316" x="4717"/>
                    <a:pt y="1942" x="4671"/>
                    <a:pt y="1688" x="4577"/>
                  </a:cubicBezTo>
                  <a:cubicBezTo>
                    <a:pt y="1434" x="4484"/>
                    <a:pt y="1306" x="4347"/>
                    <a:pt y="1306" x="4165"/>
                  </a:cubicBezTo>
                  <a:close/>
                  <a:moveTo>
                    <a:pt y="1306" x="619"/>
                  </a:moveTo>
                  <a:cubicBezTo>
                    <a:pt y="1306" x="425"/>
                    <a:pt y="1398" x="276"/>
                    <a:pt y="1581" x="170"/>
                  </a:cubicBezTo>
                  <a:cubicBezTo>
                    <a:pt y="1764" x="65"/>
                    <a:pt y="2024" x="12"/>
                    <a:pt y="2360" x="12"/>
                  </a:cubicBezTo>
                  <a:cubicBezTo>
                    <a:pt y="2636" x="12"/>
                    <a:pt y="2854" x="48"/>
                    <a:pt y="3013" x="119"/>
                  </a:cubicBezTo>
                  <a:cubicBezTo>
                    <a:pt y="3171" x="191"/>
                    <a:pt y="3289" x="307"/>
                    <a:pt y="3365" x="468"/>
                  </a:cubicBezTo>
                  <a:lnTo>
                    <a:pt y="3413" x="559"/>
                  </a:lnTo>
                  <a:cubicBezTo>
                    <a:pt y="3492" x="720"/>
                    <a:pt y="3574" x="824"/>
                    <a:pt y="3659" x="871"/>
                  </a:cubicBezTo>
                  <a:cubicBezTo>
                    <a:pt y="3744" x="919"/>
                    <a:pt y="3866" x="943"/>
                    <a:pt y="4026" x="943"/>
                  </a:cubicBezTo>
                  <a:cubicBezTo>
                    <a:pt y="4198" x="943"/>
                    <a:pt y="4332" x="910"/>
                    <a:pt y="4426" x="844"/>
                  </a:cubicBezTo>
                  <a:cubicBezTo>
                    <a:pt y="4521" x="778"/>
                    <a:pt y="4569" x="684"/>
                    <a:pt y="4569" x="561"/>
                  </a:cubicBezTo>
                  <a:cubicBezTo>
                    <a:pt y="4569" x="470"/>
                    <a:pt y="4540" x="378"/>
                    <a:pt y="4484" x="285"/>
                  </a:cubicBezTo>
                  <a:cubicBezTo>
                    <a:pt y="4428" x="191"/>
                    <a:pt y="4343" x="97"/>
                    <a:pt y="4230" x="1"/>
                  </a:cubicBezTo>
                  <a:lnTo>
                    <a:pt y="4837" x="1"/>
                  </a:lnTo>
                  <a:cubicBezTo>
                    <a:pt y="4911" x="103"/>
                    <a:pt y="4967" x="199"/>
                    <a:pt y="5004" x="291"/>
                  </a:cubicBezTo>
                  <a:cubicBezTo>
                    <a:pt y="5041" x="383"/>
                    <a:pt y="5060" x="471"/>
                    <a:pt y="5060" x="556"/>
                  </a:cubicBezTo>
                  <a:cubicBezTo>
                    <a:pt y="5060" x="759"/>
                    <a:pt y="4963" x="919"/>
                    <a:pt y="4770" x="1035"/>
                  </a:cubicBezTo>
                  <a:cubicBezTo>
                    <a:pt y="4576" x="1151"/>
                    <a:pt y="4313" x="1209"/>
                    <a:pt y="3981" x="1209"/>
                  </a:cubicBezTo>
                  <a:cubicBezTo>
                    <a:pt y="3690" x="1209"/>
                    <a:pt y="3463" x="1171"/>
                    <a:pt y="3300" x="1093"/>
                  </a:cubicBezTo>
                  <a:cubicBezTo>
                    <a:pt y="3137" x="1015"/>
                    <a:pt y="3011" x="884"/>
                    <a:pt y="2922" x="700"/>
                  </a:cubicBezTo>
                  <a:lnTo>
                    <a:pt y="2877" x="611"/>
                  </a:lnTo>
                  <a:cubicBezTo>
                    <a:pt y="2807" x="472"/>
                    <a:pt y="2733" x="379"/>
                    <a:pt y="2655" x="333"/>
                  </a:cubicBezTo>
                  <a:cubicBezTo>
                    <a:pt y="2577" x="287"/>
                    <a:pt y="2470" x="264"/>
                    <a:pt y="2334" x="264"/>
                  </a:cubicBezTo>
                  <a:cubicBezTo>
                    <a:pt y="2155" x="264"/>
                    <a:pt y="2021" x="296"/>
                    <a:pt y="1932" x="360"/>
                  </a:cubicBezTo>
                  <a:cubicBezTo>
                    <a:pt y="1843" x="425"/>
                    <a:pt y="1798" x="521"/>
                    <a:pt y="1798" x="650"/>
                  </a:cubicBezTo>
                  <a:cubicBezTo>
                    <a:pt y="1798" x="735"/>
                    <a:pt y="1819" x="817"/>
                    <a:pt y="1862" x="896"/>
                  </a:cubicBezTo>
                  <a:cubicBezTo>
                    <a:pt y="1904" x="975"/>
                    <a:pt y="1968" x="1051"/>
                    <a:pt y="2053" x="1125"/>
                  </a:cubicBezTo>
                  <a:lnTo>
                    <a:pt y="1498" x="1125"/>
                  </a:lnTo>
                  <a:cubicBezTo>
                    <a:pt y="1434" x="1053"/>
                    <a:pt y="1386" x="975"/>
                    <a:pt y="1354" x="890"/>
                  </a:cubicBezTo>
                  <a:cubicBezTo>
                    <a:pt y="1322" x="806"/>
                    <a:pt y="1306" x="715"/>
                    <a:pt y="1306" x="619"/>
                  </a:cubicBezTo>
                  <a:close/>
                  <a:moveTo>
                    <a:pt y="1306" x="2286"/>
                  </a:moveTo>
                  <a:cubicBezTo>
                    <a:pt y="1306" x="2049"/>
                    <a:pt y="1478" x="1860"/>
                    <a:pt y="1822" x="1720"/>
                  </a:cubicBezTo>
                  <a:cubicBezTo>
                    <a:pt y="2166" x="1581"/>
                    <a:pt y="2630" x="1511"/>
                    <a:pt y="3215" x="1511"/>
                  </a:cubicBezTo>
                  <a:cubicBezTo>
                    <a:pt y="3781" x="1511"/>
                    <a:pt y="4230" x="1584"/>
                    <a:pt y="4562" x="1732"/>
                  </a:cubicBezTo>
                  <a:cubicBezTo>
                    <a:pt y="4894" x="1879"/>
                    <a:pt y="5060" x="2079"/>
                    <a:pt y="5060" x="2331"/>
                  </a:cubicBezTo>
                  <a:cubicBezTo>
                    <a:pt y="5060" x="2432"/>
                    <a:pt y="5037" x="2531"/>
                    <a:pt y="4990" x="2629"/>
                  </a:cubicBezTo>
                  <a:cubicBezTo>
                    <a:pt y="4943" x="2727"/>
                    <a:pt y="4875" x="2822"/>
                    <a:pt y="4786" x="2916"/>
                  </a:cubicBezTo>
                  <a:lnTo>
                    <a:pt y="4230" x="2916"/>
                  </a:lnTo>
                  <a:cubicBezTo>
                    <a:pt y="4341" x="2823"/>
                    <a:pt y="4424" x="2730"/>
                    <a:pt y="4479" x="2637"/>
                  </a:cubicBezTo>
                  <a:cubicBezTo>
                    <a:pt y="4534" x="2543"/>
                    <a:pt y="4562" x="2446"/>
                    <a:pt y="4562" x="2347"/>
                  </a:cubicBezTo>
                  <a:cubicBezTo>
                    <a:pt y="4562" x="2174"/>
                    <a:pt y="4456" x="2040"/>
                    <a:pt y="4245" x="1943"/>
                  </a:cubicBezTo>
                  <a:cubicBezTo>
                    <a:pt y="4033" x="1847"/>
                    <a:pt y="3725" x="1793"/>
                    <a:pt y="3321" x="1782"/>
                  </a:cubicBezTo>
                  <a:lnTo>
                    <a:pt y="3321" x="2976"/>
                  </a:lnTo>
                  <a:lnTo>
                    <a:pt y="3033" x="2976"/>
                  </a:lnTo>
                  <a:cubicBezTo>
                    <a:pt y="2501" x="2976"/>
                    <a:pt y="2080" x="2914"/>
                    <a:pt y="1771" x="2791"/>
                  </a:cubicBezTo>
                  <a:cubicBezTo>
                    <a:pt y="1461" x="2667"/>
                    <a:pt y="1306" x="2499"/>
                    <a:pt y="1306" x="2286"/>
                  </a:cubicBezTo>
                  <a:close/>
                  <a:moveTo>
                    <a:pt y="1" x="6276"/>
                  </a:moveTo>
                  <a:lnTo>
                    <a:pt y="1935" x="6276"/>
                  </a:lnTo>
                  <a:cubicBezTo>
                    <a:pt y="1722" x="6222"/>
                    <a:pt y="1564" x="6153"/>
                    <a:pt y="1461" x="6069"/>
                  </a:cubicBezTo>
                  <a:cubicBezTo>
                    <a:pt y="1358" x="5986"/>
                    <a:pt y="1306" x="5886"/>
                    <a:pt y="1306" x="5769"/>
                  </a:cubicBezTo>
                  <a:cubicBezTo>
                    <a:pt y="1306" x="5578"/>
                    <a:pt y="1479" x="5423"/>
                    <a:pt y="1824" x="5303"/>
                  </a:cubicBezTo>
                  <a:cubicBezTo>
                    <a:pt y="2168" x="5183"/>
                    <a:pt y="2622" x="5123"/>
                    <a:pt y="3183" x="5123"/>
                  </a:cubicBezTo>
                  <a:cubicBezTo>
                    <a:pt y="3745" x="5123"/>
                    <a:pt y="4198" x="5183"/>
                    <a:pt y="4543" x="5303"/>
                  </a:cubicBezTo>
                  <a:cubicBezTo>
                    <a:pt y="4888" x="5423"/>
                    <a:pt y="5060" x="5578"/>
                    <a:pt y="5060" x="5769"/>
                  </a:cubicBezTo>
                  <a:cubicBezTo>
                    <a:pt y="5060" x="5886"/>
                    <a:pt y="5008" x="5986"/>
                    <a:pt y="4905" x="6069"/>
                  </a:cubicBezTo>
                  <a:cubicBezTo>
                    <a:pt y="4802" x="6153"/>
                    <a:pt y="4644" x="6222"/>
                    <a:pt y="4431" x="6276"/>
                  </a:cubicBezTo>
                  <a:lnTo>
                    <a:pt y="4968" x="6276"/>
                  </a:lnTo>
                  <a:lnTo>
                    <a:pt y="4968" x="6536"/>
                  </a:lnTo>
                  <a:lnTo>
                    <a:pt y="1" x="6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y="2023675" x="2611550"/>
              <a:ext cy="126500" cx="241450"/>
            </a:xfrm>
            <a:custGeom>
              <a:pathLst>
                <a:path w="9658" extrusionOk="0" h="5060">
                  <a:moveTo>
                    <a:pt y="1804" x="2316"/>
                  </a:moveTo>
                  <a:cubicBezTo>
                    <a:pt y="1804" x="2455"/>
                    <a:pt y="1928" x="2564"/>
                    <a:pt y="2176" x="2645"/>
                  </a:cubicBezTo>
                  <a:cubicBezTo>
                    <a:pt y="2424" x="2726"/>
                    <a:pt y="2760" x="2767"/>
                    <a:pt y="3183" x="2767"/>
                  </a:cubicBezTo>
                  <a:cubicBezTo>
                    <a:pt y="3609" x="2767"/>
                    <a:pt y="3945" x="2726"/>
                    <a:pt y="4192" x="2645"/>
                  </a:cubicBezTo>
                  <a:cubicBezTo>
                    <a:pt y="4439" x="2564"/>
                    <a:pt y="4562" x="2455"/>
                    <a:pt y="4562" x="2316"/>
                  </a:cubicBezTo>
                  <a:cubicBezTo>
                    <a:pt y="4562" x="2176"/>
                    <a:pt y="4439" x="2066"/>
                    <a:pt y="4193" x="1985"/>
                  </a:cubicBezTo>
                  <a:cubicBezTo>
                    <a:pt y="3948" x="1905"/>
                    <a:pt y="3611" x="1864"/>
                    <a:pt y="3183" x="1864"/>
                  </a:cubicBezTo>
                  <a:cubicBezTo>
                    <a:pt y="2755" x="1864"/>
                    <a:pt y="2419" x="1905"/>
                    <a:pt y="2173" x="1986"/>
                  </a:cubicBezTo>
                  <a:cubicBezTo>
                    <a:pt y="1927" x="2067"/>
                    <a:pt y="1804" x="2177"/>
                    <a:pt y="1804" x="2316"/>
                  </a:cubicBezTo>
                  <a:close/>
                  <a:moveTo>
                    <a:pt y="1804" x="8241"/>
                  </a:moveTo>
                  <a:cubicBezTo>
                    <a:pt y="1804" x="8380"/>
                    <a:pt y="1928" x="8489"/>
                    <a:pt y="2176" x="8570"/>
                  </a:cubicBezTo>
                  <a:cubicBezTo>
                    <a:pt y="2424" x="8651"/>
                    <a:pt y="2760" x="8692"/>
                    <a:pt y="3183" x="8692"/>
                  </a:cubicBezTo>
                  <a:cubicBezTo>
                    <a:pt y="3609" x="8692"/>
                    <a:pt y="3945" x="8651"/>
                    <a:pt y="4192" x="8570"/>
                  </a:cubicBezTo>
                  <a:cubicBezTo>
                    <a:pt y="4439" x="8489"/>
                    <a:pt y="4562" x="8380"/>
                    <a:pt y="4562" x="8241"/>
                  </a:cubicBezTo>
                  <a:cubicBezTo>
                    <a:pt y="4562" x="8101"/>
                    <a:pt y="4439" x="7991"/>
                    <a:pt y="4193" x="7910"/>
                  </a:cubicBezTo>
                  <a:cubicBezTo>
                    <a:pt y="3948" x="7830"/>
                    <a:pt y="3611" x="7789"/>
                    <a:pt y="3183" x="7789"/>
                  </a:cubicBezTo>
                  <a:cubicBezTo>
                    <a:pt y="2755" x="7789"/>
                    <a:pt y="2419" x="7830"/>
                    <a:pt y="2173" x="7911"/>
                  </a:cubicBezTo>
                  <a:cubicBezTo>
                    <a:pt y="1927" x="7992"/>
                    <a:pt y="1804" x="8102"/>
                    <a:pt y="1804" x="8241"/>
                  </a:cubicBezTo>
                  <a:close/>
                  <a:moveTo>
                    <a:pt y="1306" x="4235"/>
                  </a:moveTo>
                  <a:cubicBezTo>
                    <a:pt y="1306" x="4125"/>
                    <a:pt y="1360" x="4028"/>
                    <a:pt y="1466" x="3943"/>
                  </a:cubicBezTo>
                  <a:cubicBezTo>
                    <a:pt y="1572" x="3859"/>
                    <a:pt y="1733" x="3786"/>
                    <a:pt y="1948" x="3724"/>
                  </a:cubicBezTo>
                  <a:lnTo>
                    <a:pt y="1393" x="3724"/>
                  </a:lnTo>
                  <a:lnTo>
                    <a:pt y="1393" x="3463"/>
                  </a:lnTo>
                  <a:lnTo>
                    <a:pt y="4967" x="3463"/>
                  </a:lnTo>
                  <a:lnTo>
                    <a:pt y="4967" x="3724"/>
                  </a:lnTo>
                  <a:lnTo>
                    <a:pt y="2947" x="3724"/>
                  </a:lnTo>
                  <a:cubicBezTo>
                    <a:pt y="2598" x="3724"/>
                    <a:pt y="2322" x="3764"/>
                    <a:pt y="2120" x="3845"/>
                  </a:cubicBezTo>
                  <a:cubicBezTo>
                    <a:pt y="1918" x="3926"/>
                    <a:pt y="1817" x="4037"/>
                    <a:pt y="1817" x="4177"/>
                  </a:cubicBezTo>
                  <a:cubicBezTo>
                    <a:pt y="1817" x="4294"/>
                    <a:pt y="1901" x="4381"/>
                    <a:pt y="2069" x="4440"/>
                  </a:cubicBezTo>
                  <a:cubicBezTo>
                    <a:pt y="2237" x="4498"/>
                    <a:pt y="2491" x="4527"/>
                    <a:pt y="2829" x="4527"/>
                  </a:cubicBezTo>
                  <a:lnTo>
                    <a:pt y="4967" x="4527"/>
                  </a:lnTo>
                  <a:lnTo>
                    <a:pt y="4967" x="4787"/>
                  </a:lnTo>
                  <a:lnTo>
                    <a:pt y="2810" x="4787"/>
                  </a:lnTo>
                  <a:cubicBezTo>
                    <a:pt y="2316" x="4787"/>
                    <a:pt y="1942" x="4740"/>
                    <a:pt y="1688" x="4647"/>
                  </a:cubicBezTo>
                  <a:cubicBezTo>
                    <a:pt y="1433" x="4554"/>
                    <a:pt y="1306" x="4417"/>
                    <a:pt y="1306" x="4235"/>
                  </a:cubicBezTo>
                  <a:close/>
                  <a:moveTo>
                    <a:pt y="378" x="5301"/>
                  </a:moveTo>
                  <a:lnTo>
                    <a:pt y="1393" x="5301"/>
                  </a:lnTo>
                  <a:lnTo>
                    <a:pt y="1393" x="5111"/>
                  </a:lnTo>
                  <a:lnTo>
                    <a:pt y="1849" x="5111"/>
                  </a:lnTo>
                  <a:lnTo>
                    <a:pt y="1849" x="5301"/>
                  </a:lnTo>
                  <a:lnTo>
                    <a:pt y="3790" x="5301"/>
                  </a:lnTo>
                  <a:cubicBezTo>
                    <a:pt y="4236" x="5301"/>
                    <a:pt y="4544" x="5339"/>
                    <a:pt y="4714" x="5416"/>
                  </a:cubicBezTo>
                  <a:cubicBezTo>
                    <a:pt y="4883" x="5492"/>
                    <a:pt y="4967" x="5630"/>
                    <a:pt y="4967" x="5831"/>
                  </a:cubicBezTo>
                  <a:lnTo>
                    <a:pt y="4967" x="6097"/>
                  </a:lnTo>
                  <a:lnTo>
                    <a:pt y="4476" x="6097"/>
                  </a:lnTo>
                  <a:lnTo>
                    <a:pt y="4476" x="5831"/>
                  </a:lnTo>
                  <a:cubicBezTo>
                    <a:pt y="4476" x="5722"/>
                    <a:pt y="4434" x="5651"/>
                    <a:pt y="4351" x="5615"/>
                  </a:cubicBezTo>
                  <a:cubicBezTo>
                    <a:pt y="4268" x="5580"/>
                    <a:pt y="4081" x="5562"/>
                    <a:pt y="3790" x="5562"/>
                  </a:cubicBezTo>
                  <a:lnTo>
                    <a:pt y="1849" x="5562"/>
                  </a:lnTo>
                  <a:lnTo>
                    <a:pt y="1849" x="6097"/>
                  </a:lnTo>
                  <a:lnTo>
                    <a:pt y="1393" x="6097"/>
                  </a:lnTo>
                  <a:lnTo>
                    <a:pt y="1393" x="5562"/>
                  </a:lnTo>
                  <a:lnTo>
                    <a:pt y="378" x="5562"/>
                  </a:lnTo>
                  <a:close/>
                  <a:moveTo>
                    <a:pt y="1306" x="7223"/>
                  </a:moveTo>
                  <a:cubicBezTo>
                    <a:pt y="1306" x="7098"/>
                    <a:pt y="1359" x="6991"/>
                    <a:pt y="1464" x="6904"/>
                  </a:cubicBezTo>
                  <a:cubicBezTo>
                    <a:pt y="1570" x="6816"/>
                    <a:pt y="1731" x="6745"/>
                    <a:pt y="1948" x="6691"/>
                  </a:cubicBezTo>
                  <a:lnTo>
                    <a:pt y="1393" x="6691"/>
                  </a:lnTo>
                  <a:lnTo>
                    <a:pt y="1393" x="6430"/>
                  </a:lnTo>
                  <a:lnTo>
                    <a:pt y="4967" x="6430"/>
                  </a:lnTo>
                  <a:lnTo>
                    <a:pt y="4967" x="6691"/>
                  </a:lnTo>
                  <a:lnTo>
                    <a:pt y="3084" x="6691"/>
                  </a:lnTo>
                  <a:cubicBezTo>
                    <a:pt y="2680" x="6691"/>
                    <a:pt y="2370" x="6730"/>
                    <a:pt y="2154" x="6809"/>
                  </a:cubicBezTo>
                  <a:cubicBezTo>
                    <a:pt y="1938" x="6887"/>
                    <a:pt y="1830" x="7000"/>
                    <a:pt y="1830" x="7147"/>
                  </a:cubicBezTo>
                  <a:cubicBezTo>
                    <a:pt y="1830" x="7188"/>
                    <a:pt y="1839" x="7226"/>
                    <a:pt y="1857" x="7260"/>
                  </a:cubicBezTo>
                  <a:cubicBezTo>
                    <a:pt y="1875" x="7295"/>
                    <a:pt y="1903" x="7327"/>
                    <a:pt y="1942" x="7356"/>
                  </a:cubicBezTo>
                  <a:lnTo>
                    <a:pt y="1338" x="7354"/>
                  </a:lnTo>
                  <a:cubicBezTo>
                    <a:pt y="1328" x="7328"/>
                    <a:pt y="1320" x="7304"/>
                    <a:pt y="1314" x="7282"/>
                  </a:cubicBezTo>
                  <a:cubicBezTo>
                    <a:pt y="1309" x="7261"/>
                    <a:pt y="1306" x="7241"/>
                    <a:pt y="1306" x="7223"/>
                  </a:cubicBezTo>
                  <a:close/>
                  <a:moveTo>
                    <a:pt y="1" x="9397"/>
                  </a:moveTo>
                  <a:lnTo>
                    <a:pt y="4967" x="9397"/>
                  </a:lnTo>
                  <a:lnTo>
                    <a:pt y="4967" x="9657"/>
                  </a:lnTo>
                  <a:lnTo>
                    <a:pt y="1" x="9657"/>
                  </a:lnTo>
                  <a:close/>
                  <a:moveTo>
                    <a:pt y="1306" x="795"/>
                  </a:moveTo>
                  <a:cubicBezTo>
                    <a:pt y="1306" x="549"/>
                    <a:pt y="1473" x="355"/>
                    <a:pt y="1807" x="213"/>
                  </a:cubicBezTo>
                  <a:cubicBezTo>
                    <a:pt y="2142" x="71"/>
                    <a:pt y="2600" x="0"/>
                    <a:pt y="3183" x="0"/>
                  </a:cubicBezTo>
                  <a:cubicBezTo>
                    <a:pt y="3758" x="0"/>
                    <a:pt y="4214" x="71"/>
                    <a:pt y="4552" x="211"/>
                  </a:cubicBezTo>
                  <a:cubicBezTo>
                    <a:pt y="4891" x="351"/>
                    <a:pt y="5060" x="540"/>
                    <a:pt y="5060" x="778"/>
                  </a:cubicBezTo>
                  <a:cubicBezTo>
                    <a:pt y="5060" x="866"/>
                    <a:pt y="5041" x="949"/>
                    <a:pt y="5003" x="1026"/>
                  </a:cubicBezTo>
                  <a:cubicBezTo>
                    <a:pt y="4964" x="1104"/>
                    <a:pt y="4907" x="1179"/>
                    <a:pt y="4830" x="1251"/>
                  </a:cubicBezTo>
                  <a:lnTo>
                    <a:pt y="4288" x="1251"/>
                  </a:lnTo>
                  <a:cubicBezTo>
                    <a:pt y="4379" x="1178"/>
                    <a:pt y="4448" x="1104"/>
                    <a:pt y="4493" x="1030"/>
                  </a:cubicBezTo>
                  <a:cubicBezTo>
                    <a:pt y="4539" x="957"/>
                    <a:pt y="4562" x="882"/>
                    <a:pt y="4562" x="807"/>
                  </a:cubicBezTo>
                  <a:cubicBezTo>
                    <a:pt y="4562" x="638"/>
                    <a:pt y="4441" x="507"/>
                    <a:pt y="4200" x="414"/>
                  </a:cubicBezTo>
                  <a:cubicBezTo>
                    <a:pt y="3958" x="321"/>
                    <a:pt y="3619" x="274"/>
                    <a:pt y="3183" x="274"/>
                  </a:cubicBezTo>
                  <a:cubicBezTo>
                    <a:pt y="2747" x="274"/>
                    <a:pt y="2408" x="321"/>
                    <a:pt y="2167" x="414"/>
                  </a:cubicBezTo>
                  <a:cubicBezTo>
                    <a:pt y="1925" x="507"/>
                    <a:pt y="1804" x="638"/>
                    <a:pt y="1804" x="807"/>
                  </a:cubicBezTo>
                  <a:cubicBezTo>
                    <a:pt y="1804" x="882"/>
                    <a:pt y="1827" x="957"/>
                    <a:pt y="1873" x="1030"/>
                  </a:cubicBezTo>
                  <a:cubicBezTo>
                    <a:pt y="1919" x="1104"/>
                    <a:pt y="1987" x="1178"/>
                    <a:pt y="2079" x="1251"/>
                  </a:cubicBezTo>
                  <a:lnTo>
                    <a:pt y="1530" x="1251"/>
                  </a:lnTo>
                  <a:cubicBezTo>
                    <a:pt y="1455" x="1180"/>
                    <a:pt y="1399" x="1106"/>
                    <a:pt y="1362" x="1030"/>
                  </a:cubicBezTo>
                  <a:cubicBezTo>
                    <a:pt y="1325" x="954"/>
                    <a:pt y="1306" x="875"/>
                    <a:pt y="1306" x="795"/>
                  </a:cubicBezTo>
                  <a:close/>
                  <a:moveTo>
                    <a:pt y="1306" x="2316"/>
                  </a:moveTo>
                  <a:cubicBezTo>
                    <a:pt y="1306" x="2089"/>
                    <a:pt y="1472" x="1912"/>
                    <a:pt y="1804" x="1783"/>
                  </a:cubicBezTo>
                  <a:cubicBezTo>
                    <a:pt y="2136" x="1655"/>
                    <a:pt y="2596" x="1590"/>
                    <a:pt y="3183" x="1590"/>
                  </a:cubicBezTo>
                  <a:cubicBezTo>
                    <a:pt y="3768" x="1590"/>
                    <a:pt y="4227" x="1655"/>
                    <a:pt y="4560" x="1783"/>
                  </a:cubicBezTo>
                  <a:cubicBezTo>
                    <a:pt y="4893" x="1912"/>
                    <a:pt y="5060" x="2089"/>
                    <a:pt y="5060" x="2316"/>
                  </a:cubicBezTo>
                  <a:cubicBezTo>
                    <a:pt y="5060" x="2542"/>
                    <a:pt y="4893" x="2720"/>
                    <a:pt y="4560" x="2848"/>
                  </a:cubicBezTo>
                  <a:cubicBezTo>
                    <a:pt y="4227" x="2977"/>
                    <a:pt y="3768" x="3042"/>
                    <a:pt y="3183" x="3042"/>
                  </a:cubicBezTo>
                  <a:cubicBezTo>
                    <a:pt y="2596" x="3042"/>
                    <a:pt y="2136" x="2977"/>
                    <a:pt y="1804" x="2848"/>
                  </a:cubicBezTo>
                  <a:cubicBezTo>
                    <a:pt y="1472" x="2720"/>
                    <a:pt y="1306" x="2542"/>
                    <a:pt y="1306" x="2316"/>
                  </a:cubicBezTo>
                  <a:close/>
                  <a:moveTo>
                    <a:pt y="1306" x="8241"/>
                  </a:moveTo>
                  <a:cubicBezTo>
                    <a:pt y="1306" x="8014"/>
                    <a:pt y="1472" x="7837"/>
                    <a:pt y="1804" x="7708"/>
                  </a:cubicBezTo>
                  <a:cubicBezTo>
                    <a:pt y="2136" x="7580"/>
                    <a:pt y="2596" x="7515"/>
                    <a:pt y="3183" x="7515"/>
                  </a:cubicBezTo>
                  <a:cubicBezTo>
                    <a:pt y="3768" x="7515"/>
                    <a:pt y="4227" x="7580"/>
                    <a:pt y="4560" x="7708"/>
                  </a:cubicBezTo>
                  <a:cubicBezTo>
                    <a:pt y="4893" x="7837"/>
                    <a:pt y="5060" x="8014"/>
                    <a:pt y="5060" x="8241"/>
                  </a:cubicBezTo>
                  <a:cubicBezTo>
                    <a:pt y="5060" x="8467"/>
                    <a:pt y="4893" x="8645"/>
                    <a:pt y="4560" x="8773"/>
                  </a:cubicBezTo>
                  <a:cubicBezTo>
                    <a:pt y="4227" x="8902"/>
                    <a:pt y="3768" x="8967"/>
                    <a:pt y="3183" x="8967"/>
                  </a:cubicBezTo>
                  <a:cubicBezTo>
                    <a:pt y="2596" x="8967"/>
                    <a:pt y="2136" x="8902"/>
                    <a:pt y="1804" x="8773"/>
                  </a:cubicBezTo>
                  <a:cubicBezTo>
                    <a:pt y="1472" x="8645"/>
                    <a:pt y="1306" x="8467"/>
                    <a:pt y="1306" x="82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y="2198775" x="2630375"/>
              <a:ext cy="126500" cx="191475"/>
            </a:xfrm>
            <a:custGeom>
              <a:pathLst>
                <a:path w="7659" extrusionOk="0" h="5060">
                  <a:moveTo>
                    <a:pt y="1804" x="6971"/>
                  </a:moveTo>
                  <a:cubicBezTo>
                    <a:pt y="1804" x="7099"/>
                    <a:pt y="1900" x="7201"/>
                    <a:pt y="2091" x="7279"/>
                  </a:cubicBezTo>
                  <a:cubicBezTo>
                    <a:pt y="2283" x="7357"/>
                    <a:pt y="2539" x="7396"/>
                    <a:pt y="2861" x="7398"/>
                  </a:cubicBezTo>
                  <a:lnTo>
                    <a:pt y="2864" x="6472"/>
                  </a:lnTo>
                  <a:cubicBezTo>
                    <a:pt y="2528" x="6485"/>
                    <a:pt y="2267" x="6535"/>
                    <a:pt y="2082" x="6623"/>
                  </a:cubicBezTo>
                  <a:cubicBezTo>
                    <a:pt y="1897" x="6710"/>
                    <a:pt y="1804" x="6826"/>
                    <a:pt y="1804" x="6971"/>
                  </a:cubicBezTo>
                  <a:close/>
                  <a:moveTo>
                    <a:pt y="3170" x="2875"/>
                  </a:moveTo>
                  <a:lnTo>
                    <a:pt y="3301" x="2875"/>
                  </a:lnTo>
                  <a:cubicBezTo>
                    <a:pt y="3684" x="2875"/>
                    <a:pt y="3991" x="2831"/>
                    <a:pt y="4222" x="2744"/>
                  </a:cubicBezTo>
                  <a:cubicBezTo>
                    <a:pt y="4453" x="2657"/>
                    <a:pt y="4568" x="2541"/>
                    <a:pt y="4568" x="2397"/>
                  </a:cubicBezTo>
                  <a:cubicBezTo>
                    <a:pt y="4568" x="2293"/>
                    <a:pt y="4507" x="2210"/>
                    <a:pt y="4385" x="2150"/>
                  </a:cubicBezTo>
                  <a:cubicBezTo>
                    <a:pt y="4262" x="2089"/>
                    <a:pt y="4097" x="2059"/>
                    <a:pt y="3888" x="2059"/>
                  </a:cubicBezTo>
                  <a:cubicBezTo>
                    <a:pt y="3627" x="2059"/>
                    <a:pt y="3442" x="2099"/>
                    <a:pt y="3333" x="2180"/>
                  </a:cubicBezTo>
                  <a:cubicBezTo>
                    <a:pt y="3225" x="2261"/>
                    <a:pt y="3170" x="2406"/>
                    <a:pt y="3170" x="2616"/>
                  </a:cubicBezTo>
                  <a:close/>
                  <a:moveTo>
                    <a:pt y="1392" x="0"/>
                  </a:moveTo>
                  <a:lnTo>
                    <a:pt y="4967" x="593"/>
                  </a:lnTo>
                  <a:lnTo>
                    <a:pt y="4967" x="946"/>
                  </a:lnTo>
                  <a:lnTo>
                    <a:pt y="1392" x="1539"/>
                  </a:lnTo>
                  <a:lnTo>
                    <a:pt y="1392" x="1264"/>
                  </a:lnTo>
                  <a:lnTo>
                    <a:pt y="4393" x="770"/>
                  </a:lnTo>
                  <a:lnTo>
                    <a:pt y="1392" x="276"/>
                  </a:lnTo>
                  <a:close/>
                  <a:moveTo>
                    <a:pt y="1" x="3670"/>
                  </a:moveTo>
                  <a:lnTo>
                    <a:pt y="4967" x="3670"/>
                  </a:lnTo>
                  <a:lnTo>
                    <a:pt y="4967" x="3929"/>
                  </a:lnTo>
                  <a:lnTo>
                    <a:pt y="1" x="3929"/>
                  </a:lnTo>
                  <a:close/>
                  <a:moveTo>
                    <a:pt y="1306" x="2452"/>
                  </a:moveTo>
                  <a:cubicBezTo>
                    <a:pt y="1306" x="2368"/>
                    <a:pt y="1327" x="2281"/>
                    <a:pt y="1368" x="2191"/>
                  </a:cubicBezTo>
                  <a:cubicBezTo>
                    <a:pt y="1410" x="2102"/>
                    <a:pt y="1472" x="2010"/>
                    <a:pt y="1555" x="1915"/>
                  </a:cubicBezTo>
                  <a:lnTo>
                    <a:pt y="2098" x="1915"/>
                  </a:lnTo>
                  <a:cubicBezTo>
                    <a:pt y="2000" x="1994"/>
                    <a:pt y="1927" x="2076"/>
                    <a:pt y="1878" x="2162"/>
                  </a:cubicBezTo>
                  <a:cubicBezTo>
                    <a:pt y="1829" x="2247"/>
                    <a:pt y="1804" x="2335"/>
                    <a:pt y="1804" x="2426"/>
                  </a:cubicBezTo>
                  <a:cubicBezTo>
                    <a:pt y="1804" x="2568"/>
                    <a:pt y="1878" x="2678"/>
                    <a:pt y="2026" x="2757"/>
                  </a:cubicBezTo>
                  <a:cubicBezTo>
                    <a:pt y="2174" x="2835"/>
                    <a:pt y="2383" x="2875"/>
                    <a:pt y="2653" x="2875"/>
                  </a:cubicBezTo>
                  <a:lnTo>
                    <a:pt y="2711" x="2875"/>
                  </a:lnTo>
                  <a:lnTo>
                    <a:pt y="2711" x="2510"/>
                  </a:lnTo>
                  <a:cubicBezTo>
                    <a:pt y="2711" x="2274"/>
                    <a:pt y="2813" x="2096"/>
                    <a:pt y="3017" x="1977"/>
                  </a:cubicBezTo>
                  <a:cubicBezTo>
                    <a:pt y="3221" x="1858"/>
                    <a:pt y="3525" x="1799"/>
                    <a:pt y="3927" x="1799"/>
                  </a:cubicBezTo>
                  <a:cubicBezTo>
                    <a:pt y="4271" x="1799"/>
                    <a:pt y="4547" x="1847"/>
                    <a:pt y="4752" x="1942"/>
                  </a:cubicBezTo>
                  <a:cubicBezTo>
                    <a:pt y="4957" x="2038"/>
                    <a:pt y="5060" x="2166"/>
                    <a:pt y="5060" x="2328"/>
                  </a:cubicBezTo>
                  <a:cubicBezTo>
                    <a:pt y="5060" x="2456"/>
                    <a:pt y="5008" x="2564"/>
                    <a:pt y="4905" x="2653"/>
                  </a:cubicBezTo>
                  <a:cubicBezTo>
                    <a:pt y="4802" x="2741"/>
                    <a:pt y="4642" x="2815"/>
                    <a:pt y="4425" x="2875"/>
                  </a:cubicBezTo>
                  <a:lnTo>
                    <a:pt y="4967" x="2875"/>
                  </a:lnTo>
                  <a:lnTo>
                    <a:pt y="4967" x="3134"/>
                  </a:lnTo>
                  <a:lnTo>
                    <a:pt y="2928" x="3134"/>
                  </a:lnTo>
                  <a:cubicBezTo>
                    <a:pt y="2383" x="3134"/>
                    <a:pt y="1977" x="3078"/>
                    <a:pt y="1708" x="2965"/>
                  </a:cubicBezTo>
                  <a:cubicBezTo>
                    <a:pt y="1440" x="2852"/>
                    <a:pt y="1306" x="2681"/>
                    <a:pt y="1306" x="2452"/>
                  </a:cubicBezTo>
                  <a:close/>
                  <a:moveTo>
                    <a:pt y="1392" x="4446"/>
                  </a:moveTo>
                  <a:lnTo>
                    <a:pt y="3556" x="4446"/>
                  </a:lnTo>
                  <a:cubicBezTo>
                    <a:pt y="4048" x="4446"/>
                    <a:pt y="4421" x="4493"/>
                    <a:pt y="4677" x="4587"/>
                  </a:cubicBezTo>
                  <a:cubicBezTo>
                    <a:pt y="4932" x="4681"/>
                    <a:pt y="5060" x="4819"/>
                    <a:pt y="5060" x="5001"/>
                  </a:cubicBezTo>
                  <a:cubicBezTo>
                    <a:pt y="5060" x="5111"/>
                    <a:pt y="5007" x="5207"/>
                    <a:pt y="4902" x="5291"/>
                  </a:cubicBezTo>
                  <a:cubicBezTo>
                    <a:pt y="4797" x="5374"/>
                    <a:pt y="4635" x="5447"/>
                    <a:pt y="4418" x="5510"/>
                  </a:cubicBezTo>
                  <a:lnTo>
                    <a:pt y="4967" x="5510"/>
                  </a:lnTo>
                  <a:lnTo>
                    <a:pt y="4967" x="5770"/>
                  </a:lnTo>
                  <a:lnTo>
                    <a:pt y="1392" x="5770"/>
                  </a:lnTo>
                  <a:lnTo>
                    <a:pt y="1392" x="5510"/>
                  </a:lnTo>
                  <a:lnTo>
                    <a:pt y="3419" x="5510"/>
                  </a:lnTo>
                  <a:cubicBezTo>
                    <a:pt y="3768" x="5510"/>
                    <a:pt y="4044" x="5470"/>
                    <a:pt y="4246" x="5388"/>
                  </a:cubicBezTo>
                  <a:cubicBezTo>
                    <a:pt y="4448" x="5307"/>
                    <a:pt y="4549" x="5196"/>
                    <a:pt y="4549" x="5056"/>
                  </a:cubicBezTo>
                  <a:cubicBezTo>
                    <a:pt y="4549" x="4939"/>
                    <a:pt y="4465" x="4851"/>
                    <a:pt y="4295" x="4793"/>
                  </a:cubicBezTo>
                  <a:cubicBezTo>
                    <a:pt y="4126" x="4735"/>
                    <a:pt y="3872" x="4706"/>
                    <a:pt y="3534" x="4706"/>
                  </a:cubicBezTo>
                  <a:lnTo>
                    <a:pt y="1392" x="4706"/>
                  </a:lnTo>
                  <a:close/>
                  <a:moveTo>
                    <a:pt y="1306" x="6968"/>
                  </a:moveTo>
                  <a:cubicBezTo>
                    <a:pt y="1306" x="6731"/>
                    <a:pt y="1478" x="6542"/>
                    <a:pt y="1822" x="6402"/>
                  </a:cubicBezTo>
                  <a:cubicBezTo>
                    <a:pt y="2165" x="6263"/>
                    <a:pt y="2630" x="6193"/>
                    <a:pt y="3215" x="6193"/>
                  </a:cubicBezTo>
                  <a:cubicBezTo>
                    <a:pt y="3781" x="6193"/>
                    <a:pt y="4230" x="6266"/>
                    <a:pt y="4562" x="6414"/>
                  </a:cubicBezTo>
                  <a:cubicBezTo>
                    <a:pt y="4894" x="6561"/>
                    <a:pt y="5060" x="6761"/>
                    <a:pt y="5060" x="7013"/>
                  </a:cubicBezTo>
                  <a:cubicBezTo>
                    <a:pt y="5060" x="7114"/>
                    <a:pt y="5036" x="7213"/>
                    <a:pt y="4990" x="7311"/>
                  </a:cubicBezTo>
                  <a:cubicBezTo>
                    <a:pt y="4943" x="7409"/>
                    <a:pt y="4875" x="7504"/>
                    <a:pt y="4785" x="7597"/>
                  </a:cubicBezTo>
                  <a:lnTo>
                    <a:pt y="4230" x="7597"/>
                  </a:lnTo>
                  <a:cubicBezTo>
                    <a:pt y="4341" x="7505"/>
                    <a:pt y="4424" x="7412"/>
                    <a:pt y="4479" x="7319"/>
                  </a:cubicBezTo>
                  <a:cubicBezTo>
                    <a:pt y="4534" x="7225"/>
                    <a:pt y="4562" x="7128"/>
                    <a:pt y="4562" x="7028"/>
                  </a:cubicBezTo>
                  <a:cubicBezTo>
                    <a:pt y="4562" x="6856"/>
                    <a:pt y="4456" x="6722"/>
                    <a:pt y="4244" x="6625"/>
                  </a:cubicBezTo>
                  <a:cubicBezTo>
                    <a:pt y="4033" x="6529"/>
                    <a:pt y="3725" x="6475"/>
                    <a:pt y="3320" x="6464"/>
                  </a:cubicBezTo>
                  <a:lnTo>
                    <a:pt y="3320" x="7658"/>
                  </a:lnTo>
                  <a:lnTo>
                    <a:pt y="3033" x="7658"/>
                  </a:lnTo>
                  <a:cubicBezTo>
                    <a:pt y="2501" x="7658"/>
                    <a:pt y="2080" x="7596"/>
                    <a:pt y="1771" x="7473"/>
                  </a:cubicBezTo>
                  <a:cubicBezTo>
                    <a:pt y="1461" x="7349"/>
                    <a:pt y="1306" x="7180"/>
                    <a:pt y="1306" x="6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y="2696475" x="16936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y="2521400" x="1621325"/>
              <a:ext cy="175100" cx="72325"/>
            </a:xfrm>
            <a:custGeom>
              <a:pathLst>
                <a:path w="2893" extrusionOk="0" fill="none" h="7004">
                  <a:moveTo>
                    <a:pt y="0" x="1"/>
                  </a:moveTo>
                  <a:lnTo>
                    <a:pt y="7004" x="2892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y="2696475" x="16936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2" name="Shape 1842"/>
            <p:cNvSpPr/>
            <p:nvPr/>
          </p:nvSpPr>
          <p:spPr>
            <a:xfrm>
              <a:off y="2696475" x="1693625"/>
              <a:ext cy="25" cx="315000"/>
            </a:xfrm>
            <a:custGeom>
              <a:pathLst>
                <a:path w="12600" extrusionOk="0" fill="none" h="1">
                  <a:moveTo>
                    <a:pt y="1" x="0"/>
                  </a:moveTo>
                  <a:lnTo>
                    <a:pt y="1" x="12599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>
              <a:off y="2696475" x="20086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y="2696475" x="2008600"/>
              <a:ext cy="105100" cx="15500"/>
            </a:xfrm>
            <a:custGeom>
              <a:pathLst>
                <a:path w="620" extrusionOk="0" fill="none" h="4204">
                  <a:moveTo>
                    <a:pt y="1" x="0"/>
                  </a:moveTo>
                  <a:lnTo>
                    <a:pt y="4203" x="62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y="2801550" x="20240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y="2696475" x="2024075"/>
              <a:ext cy="105100" cx="10350"/>
            </a:xfrm>
            <a:custGeom>
              <a:pathLst>
                <a:path w="414" extrusionOk="0" fill="none" h="4204">
                  <a:moveTo>
                    <a:pt y="4203" x="1"/>
                  </a:moveTo>
                  <a:lnTo>
                    <a:pt y="1" x="414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y="2696475" x="2034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y="2696475" x="2034400"/>
              <a:ext cy="25" cx="366650"/>
            </a:xfrm>
            <a:custGeom>
              <a:pathLst>
                <a:path w="14666" extrusionOk="0" fill="none" h="1">
                  <a:moveTo>
                    <a:pt y="1" x="1"/>
                  </a:moveTo>
                  <a:lnTo>
                    <a:pt y="1" x="14665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y="2696475" x="24010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y="2544725" x="2401025"/>
              <a:ext cy="151775" cx="61975"/>
            </a:xfrm>
            <a:custGeom>
              <a:pathLst>
                <a:path w="2479" extrusionOk="0" fill="none" h="6071">
                  <a:moveTo>
                    <a:pt y="6071" x="0"/>
                  </a:moveTo>
                  <a:lnTo>
                    <a:pt y="1" x="2479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y="2544725" x="24629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y="2509725" x="1616175"/>
              <a:ext cy="175100" cx="72300"/>
            </a:xfrm>
            <a:custGeom>
              <a:pathLst>
                <a:path w="2892" extrusionOk="0" fill="none" h="7004">
                  <a:moveTo>
                    <a:pt y="0" x="0"/>
                  </a:moveTo>
                  <a:lnTo>
                    <a:pt y="7004" x="2892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y="2684825" x="1688450"/>
              <a:ext cy="0" cx="315000"/>
            </a:xfrm>
            <a:custGeom>
              <a:pathLst>
                <a:path w="12600" extrusionOk="0" fill="none" h="0">
                  <a:moveTo>
                    <a:pt y="0" x="1"/>
                  </a:moveTo>
                  <a:lnTo>
                    <a:pt y="0" x="1260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y="2684825" x="2003425"/>
              <a:ext cy="105075" cx="15525"/>
            </a:xfrm>
            <a:custGeom>
              <a:pathLst>
                <a:path w="621" extrusionOk="0" fill="none" h="4203">
                  <a:moveTo>
                    <a:pt y="0" x="1"/>
                  </a:moveTo>
                  <a:lnTo>
                    <a:pt y="4202" x="62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y="2684825" x="2018925"/>
              <a:ext cy="105075" cx="10350"/>
            </a:xfrm>
            <a:custGeom>
              <a:pathLst>
                <a:path w="414" extrusionOk="0" fill="none" h="4203">
                  <a:moveTo>
                    <a:pt y="4202" x="0"/>
                  </a:moveTo>
                  <a:lnTo>
                    <a:pt y="0" x="413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y="2684825" x="2029250"/>
              <a:ext cy="0" cx="366625"/>
            </a:xfrm>
            <a:custGeom>
              <a:pathLst>
                <a:path w="14665" extrusionOk="0" fill="none" h="0">
                  <a:moveTo>
                    <a:pt y="0" x="0"/>
                  </a:moveTo>
                  <a:lnTo>
                    <a:pt y="0" x="14665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y="2533050" x="2395850"/>
              <a:ext cy="151775" cx="62000"/>
            </a:xfrm>
            <a:custGeom>
              <a:pathLst>
                <a:path w="2480" extrusionOk="0" fill="none" h="6071">
                  <a:moveTo>
                    <a:pt y="6071" x="1"/>
                  </a:moveTo>
                  <a:lnTo>
                    <a:pt y="1" x="2479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y="2817450" x="1139950"/>
              <a:ext cy="158200" cx="1848525"/>
            </a:xfrm>
            <a:custGeom>
              <a:pathLst>
                <a:path w="73941" extrusionOk="0" h="6328">
                  <a:moveTo>
                    <a:pt y="1" x="21873"/>
                  </a:moveTo>
                  <a:lnTo>
                    <a:pt y="745" x="21873"/>
                  </a:lnTo>
                  <a:lnTo>
                    <a:pt y="745" x="22133"/>
                  </a:lnTo>
                  <a:lnTo>
                    <a:pt y="1" x="22133"/>
                  </a:lnTo>
                  <a:close/>
                  <a:moveTo>
                    <a:pt y="1804" x="778"/>
                  </a:moveTo>
                  <a:cubicBezTo>
                    <a:pt y="1804" x="906"/>
                    <a:pt y="1900" x="1009"/>
                    <a:pt y="2092" x="1087"/>
                  </a:cubicBezTo>
                  <a:cubicBezTo>
                    <a:pt y="2283" x="1165"/>
                    <a:pt y="2539" x="1204"/>
                    <a:pt y="2861" x="1206"/>
                  </a:cubicBezTo>
                  <a:lnTo>
                    <a:pt y="2864" x="280"/>
                  </a:lnTo>
                  <a:cubicBezTo>
                    <a:pt y="2528" x="293"/>
                    <a:pt y="2267" x="343"/>
                    <a:pt y="2082" x="430"/>
                  </a:cubicBezTo>
                  <a:cubicBezTo>
                    <a:pt y="1897" x="517"/>
                    <a:pt y="1804" x="633"/>
                    <a:pt y="1804" x="778"/>
                  </a:cubicBezTo>
                  <a:close/>
                  <a:moveTo>
                    <a:pt y="1804" x="15344"/>
                  </a:moveTo>
                  <a:cubicBezTo>
                    <a:pt y="1804" x="15472"/>
                    <a:pt y="1900" x="15575"/>
                    <a:pt y="2092" x="15653"/>
                  </a:cubicBezTo>
                  <a:cubicBezTo>
                    <a:pt y="2283" x="15731"/>
                    <a:pt y="2539" x="15770"/>
                    <a:pt y="2861" x="15772"/>
                  </a:cubicBezTo>
                  <a:lnTo>
                    <a:pt y="2864" x="14846"/>
                  </a:lnTo>
                  <a:cubicBezTo>
                    <a:pt y="2528" x="14859"/>
                    <a:pt y="2267" x="14909"/>
                    <a:pt y="2082" x="14996"/>
                  </a:cubicBezTo>
                  <a:cubicBezTo>
                    <a:pt y="1897" x="15083"/>
                    <a:pt y="1804" x="15199"/>
                    <a:pt y="1804" x="15344"/>
                  </a:cubicBezTo>
                  <a:close/>
                  <a:moveTo>
                    <a:pt y="1804" x="46907"/>
                  </a:moveTo>
                  <a:cubicBezTo>
                    <a:pt y="1804" x="47035"/>
                    <a:pt y="1900" x="47138"/>
                    <a:pt y="2092" x="47216"/>
                  </a:cubicBezTo>
                  <a:cubicBezTo>
                    <a:pt y="2283" x="47294"/>
                    <a:pt y="2539" x="47333"/>
                    <a:pt y="2861" x="47335"/>
                  </a:cubicBezTo>
                  <a:lnTo>
                    <a:pt y="2864" x="46409"/>
                  </a:lnTo>
                  <a:cubicBezTo>
                    <a:pt y="2528" x="46422"/>
                    <a:pt y="2267" x="46472"/>
                    <a:pt y="2082" x="46559"/>
                  </a:cubicBezTo>
                  <a:cubicBezTo>
                    <a:pt y="1897" x="46646"/>
                    <a:pt y="1804" x="46762"/>
                    <a:pt y="1804" x="46907"/>
                  </a:cubicBezTo>
                  <a:close/>
                  <a:moveTo>
                    <a:pt y="1804" x="49605"/>
                  </a:moveTo>
                  <a:cubicBezTo>
                    <a:pt y="1804" x="49733"/>
                    <a:pt y="1900" x="49836"/>
                    <a:pt y="2092" x="49914"/>
                  </a:cubicBezTo>
                  <a:cubicBezTo>
                    <a:pt y="2283" x="49992"/>
                    <a:pt y="2539" x="50031"/>
                    <a:pt y="2861" x="50033"/>
                  </a:cubicBezTo>
                  <a:lnTo>
                    <a:pt y="2864" x="49107"/>
                  </a:lnTo>
                  <a:cubicBezTo>
                    <a:pt y="2528" x="49120"/>
                    <a:pt y="2267" x="49170"/>
                    <a:pt y="2082" x="49257"/>
                  </a:cubicBezTo>
                  <a:cubicBezTo>
                    <a:pt y="1897" x="49344"/>
                    <a:pt y="1804" x="49460"/>
                    <a:pt y="1804" x="49605"/>
                  </a:cubicBezTo>
                  <a:close/>
                  <a:moveTo>
                    <a:pt y="1804" x="60370"/>
                  </a:moveTo>
                  <a:cubicBezTo>
                    <a:pt y="1804" x="60498"/>
                    <a:pt y="1900" x="60601"/>
                    <a:pt y="2092" x="60679"/>
                  </a:cubicBezTo>
                  <a:cubicBezTo>
                    <a:pt y="2283" x="60757"/>
                    <a:pt y="2539" x="60796"/>
                    <a:pt y="2861" x="60798"/>
                  </a:cubicBezTo>
                  <a:lnTo>
                    <a:pt y="2864" x="59872"/>
                  </a:lnTo>
                  <a:cubicBezTo>
                    <a:pt y="2528" x="59885"/>
                    <a:pt y="2267" x="59935"/>
                    <a:pt y="2082" x="60022"/>
                  </a:cubicBezTo>
                  <a:cubicBezTo>
                    <a:pt y="1897" x="60109"/>
                    <a:pt y="1804" x="60225"/>
                    <a:pt y="1804" x="60370"/>
                  </a:cubicBezTo>
                  <a:close/>
                  <a:moveTo>
                    <a:pt y="1804" x="71910"/>
                  </a:moveTo>
                  <a:cubicBezTo>
                    <a:pt y="1804" x="72038"/>
                    <a:pt y="1900" x="72141"/>
                    <a:pt y="2092" x="72219"/>
                  </a:cubicBezTo>
                  <a:cubicBezTo>
                    <a:pt y="2283" x="72297"/>
                    <a:pt y="2539" x="72336"/>
                    <a:pt y="2861" x="72338"/>
                  </a:cubicBezTo>
                  <a:lnTo>
                    <a:pt y="2864" x="71412"/>
                  </a:lnTo>
                  <a:cubicBezTo>
                    <a:pt y="2528" x="71425"/>
                    <a:pt y="2267" x="71475"/>
                    <a:pt y="2082" x="71562"/>
                  </a:cubicBezTo>
                  <a:cubicBezTo>
                    <a:pt y="1897" x="71649"/>
                    <a:pt y="1804" x="71765"/>
                    <a:pt y="1804" x="71910"/>
                  </a:cubicBezTo>
                  <a:close/>
                  <a:moveTo>
                    <a:pt y="1804" x="8619"/>
                  </a:moveTo>
                  <a:cubicBezTo>
                    <a:pt y="1804" x="8758"/>
                    <a:pt y="1928" x="8867"/>
                    <a:pt y="2176" x="8948"/>
                  </a:cubicBezTo>
                  <a:cubicBezTo>
                    <a:pt y="2424" x="9029"/>
                    <a:pt y="2760" x="9070"/>
                    <a:pt y="3183" x="9070"/>
                  </a:cubicBezTo>
                  <a:cubicBezTo>
                    <a:pt y="3609" x="9070"/>
                    <a:pt y="3945" x="9029"/>
                    <a:pt y="4192" x="8948"/>
                  </a:cubicBezTo>
                  <a:cubicBezTo>
                    <a:pt y="4439" x="8867"/>
                    <a:pt y="4562" x="8758"/>
                    <a:pt y="4562" x="8619"/>
                  </a:cubicBezTo>
                  <a:cubicBezTo>
                    <a:pt y="4562" x="8479"/>
                    <a:pt y="4439" x="8369"/>
                    <a:pt y="4193" x="8288"/>
                  </a:cubicBezTo>
                  <a:cubicBezTo>
                    <a:pt y="3948" x="8208"/>
                    <a:pt y="3611" x="8167"/>
                    <a:pt y="3183" x="8167"/>
                  </a:cubicBezTo>
                  <a:cubicBezTo>
                    <a:pt y="2755" x="8167"/>
                    <a:pt y="2419" x="8208"/>
                    <a:pt y="2173" x="8289"/>
                  </a:cubicBezTo>
                  <a:cubicBezTo>
                    <a:pt y="1927" x="8370"/>
                    <a:pt y="1804" x="8480"/>
                    <a:pt y="1804" x="8619"/>
                  </a:cubicBezTo>
                  <a:close/>
                  <a:moveTo>
                    <a:pt y="1804" x="23289"/>
                  </a:moveTo>
                  <a:cubicBezTo>
                    <a:pt y="1804" x="23428"/>
                    <a:pt y="1928" x="23537"/>
                    <a:pt y="2176" x="23618"/>
                  </a:cubicBezTo>
                  <a:cubicBezTo>
                    <a:pt y="2424" x="23699"/>
                    <a:pt y="2760" x="23740"/>
                    <a:pt y="3183" x="23740"/>
                  </a:cubicBezTo>
                  <a:cubicBezTo>
                    <a:pt y="3609" x="23740"/>
                    <a:pt y="3945" x="23699"/>
                    <a:pt y="4192" x="23618"/>
                  </a:cubicBezTo>
                  <a:cubicBezTo>
                    <a:pt y="4439" x="23537"/>
                    <a:pt y="4562" x="23428"/>
                    <a:pt y="4562" x="23289"/>
                  </a:cubicBezTo>
                  <a:cubicBezTo>
                    <a:pt y="4562" x="23149"/>
                    <a:pt y="4439" x="23039"/>
                    <a:pt y="4193" x="22958"/>
                  </a:cubicBezTo>
                  <a:cubicBezTo>
                    <a:pt y="3948" x="22878"/>
                    <a:pt y="3611" x="22837"/>
                    <a:pt y="3183" x="22837"/>
                  </a:cubicBezTo>
                  <a:cubicBezTo>
                    <a:pt y="2755" x="22837"/>
                    <a:pt y="2419" x="22878"/>
                    <a:pt y="2173" x="22959"/>
                  </a:cubicBezTo>
                  <a:cubicBezTo>
                    <a:pt y="1927" x="23040"/>
                    <a:pt y="1804" x="23150"/>
                    <a:pt y="1804" x="23289"/>
                  </a:cubicBezTo>
                  <a:close/>
                  <a:moveTo>
                    <a:pt y="3170" x="2869"/>
                  </a:moveTo>
                  <a:lnTo>
                    <a:pt y="3301" x="2869"/>
                  </a:lnTo>
                  <a:cubicBezTo>
                    <a:pt y="3684" x="2869"/>
                    <a:pt y="3991" x="2826"/>
                    <a:pt y="4222" x="2739"/>
                  </a:cubicBezTo>
                  <a:cubicBezTo>
                    <a:pt y="4453" x="2652"/>
                    <a:pt y="4568" x="2536"/>
                    <a:pt y="4568" x="2392"/>
                  </a:cubicBezTo>
                  <a:cubicBezTo>
                    <a:pt y="4568" x="2288"/>
                    <a:pt y="4507" x="2205"/>
                    <a:pt y="4385" x="2144"/>
                  </a:cubicBezTo>
                  <a:cubicBezTo>
                    <a:pt y="4263" x="2084"/>
                    <a:pt y="4097" x="2053"/>
                    <a:pt y="3889" x="2053"/>
                  </a:cubicBezTo>
                  <a:cubicBezTo>
                    <a:pt y="3627" x="2053"/>
                    <a:pt y="3442" x="2094"/>
                    <a:pt y="3333" x="2175"/>
                  </a:cubicBezTo>
                  <a:cubicBezTo>
                    <a:pt y="3225" x="2256"/>
                    <a:pt y="3170" x="2401"/>
                    <a:pt y="3170" x="2611"/>
                  </a:cubicBezTo>
                  <a:close/>
                  <a:moveTo>
                    <a:pt y="3170" x="18354"/>
                  </a:moveTo>
                  <a:lnTo>
                    <a:pt y="3301" x="18354"/>
                  </a:lnTo>
                  <a:cubicBezTo>
                    <a:pt y="3684" x="18354"/>
                    <a:pt y="3991" x="18311"/>
                    <a:pt y="4222" x="18224"/>
                  </a:cubicBezTo>
                  <a:cubicBezTo>
                    <a:pt y="4453" x="18137"/>
                    <a:pt y="4568" x="18021"/>
                    <a:pt y="4568" x="17877"/>
                  </a:cubicBezTo>
                  <a:cubicBezTo>
                    <a:pt y="4568" x="17773"/>
                    <a:pt y="4507" x="17690"/>
                    <a:pt y="4385" x="17629"/>
                  </a:cubicBezTo>
                  <a:cubicBezTo>
                    <a:pt y="4263" x="17569"/>
                    <a:pt y="4097" x="17538"/>
                    <a:pt y="3889" x="17538"/>
                  </a:cubicBezTo>
                  <a:cubicBezTo>
                    <a:pt y="3627" x="17538"/>
                    <a:pt y="3442" x="17579"/>
                    <a:pt y="3333" x="17660"/>
                  </a:cubicBezTo>
                  <a:cubicBezTo>
                    <a:pt y="3225" x="17741"/>
                    <a:pt y="3170" x="17886"/>
                    <a:pt y="3170" x="18096"/>
                  </a:cubicBezTo>
                  <a:close/>
                  <a:moveTo>
                    <a:pt y="1798" x="27891"/>
                  </a:moveTo>
                  <a:cubicBezTo>
                    <a:pt y="1798" x="28028"/>
                    <a:pt y="1921" x="28136"/>
                    <a:pt y="2167" x="28215"/>
                  </a:cubicBezTo>
                  <a:cubicBezTo>
                    <a:pt y="2412" x="28293"/>
                    <a:pt y="2751" x="28333"/>
                    <a:pt y="3183" x="28333"/>
                  </a:cubicBezTo>
                  <a:cubicBezTo>
                    <a:pt y="3615" x="28333"/>
                    <a:pt y="3954" x="28293"/>
                    <a:pt y="4200" x="28215"/>
                  </a:cubicBezTo>
                  <a:cubicBezTo>
                    <a:pt y="4445" x="28136"/>
                    <a:pt y="4568" x="28028"/>
                    <a:pt y="4568" x="27891"/>
                  </a:cubicBezTo>
                  <a:cubicBezTo>
                    <a:pt y="4568" x="27753"/>
                    <a:pt y="4445" x="27645"/>
                    <a:pt y="4200" x="27567"/>
                  </a:cubicBezTo>
                  <a:cubicBezTo>
                    <a:pt y="3954" x="27488"/>
                    <a:pt y="3615" x="27449"/>
                    <a:pt y="3183" x="27449"/>
                  </a:cubicBezTo>
                  <a:cubicBezTo>
                    <a:pt y="2751" x="27449"/>
                    <a:pt y="2412" x="27488"/>
                    <a:pt y="2167" x="27567"/>
                  </a:cubicBezTo>
                  <a:cubicBezTo>
                    <a:pt y="1921" x="27645"/>
                    <a:pt y="1798" x="27753"/>
                    <a:pt y="1798" x="27891"/>
                  </a:cubicBezTo>
                  <a:close/>
                  <a:moveTo>
                    <a:pt y="3170" x="30009"/>
                  </a:moveTo>
                  <a:lnTo>
                    <a:pt y="3301" x="30009"/>
                  </a:lnTo>
                  <a:cubicBezTo>
                    <a:pt y="3684" x="30009"/>
                    <a:pt y="3991" x="29966"/>
                    <a:pt y="4222" x="29879"/>
                  </a:cubicBezTo>
                  <a:cubicBezTo>
                    <a:pt y="4453" x="29792"/>
                    <a:pt y="4568" x="29676"/>
                    <a:pt y="4568" x="29532"/>
                  </a:cubicBezTo>
                  <a:cubicBezTo>
                    <a:pt y="4568" x="29428"/>
                    <a:pt y="4507" x="29345"/>
                    <a:pt y="4385" x="29284"/>
                  </a:cubicBezTo>
                  <a:cubicBezTo>
                    <a:pt y="4263" x="29224"/>
                    <a:pt y="4097" x="29193"/>
                    <a:pt y="3889" x="29193"/>
                  </a:cubicBezTo>
                  <a:cubicBezTo>
                    <a:pt y="3627" x="29193"/>
                    <a:pt y="3442" x="29234"/>
                    <a:pt y="3333" x="29315"/>
                  </a:cubicBezTo>
                  <a:cubicBezTo>
                    <a:pt y="3225" x="29396"/>
                    <a:pt y="3170" x="29541"/>
                    <a:pt y="3170" x="29751"/>
                  </a:cubicBezTo>
                  <a:close/>
                  <a:moveTo>
                    <a:pt y="1798" x="45101"/>
                  </a:moveTo>
                  <a:cubicBezTo>
                    <a:pt y="1798" x="45238"/>
                    <a:pt y="1921" x="45346"/>
                    <a:pt y="2167" x="45425"/>
                  </a:cubicBezTo>
                  <a:cubicBezTo>
                    <a:pt y="2412" x="45503"/>
                    <a:pt y="2751" x="45543"/>
                    <a:pt y="3183" x="45543"/>
                  </a:cubicBezTo>
                  <a:cubicBezTo>
                    <a:pt y="3615" x="45543"/>
                    <a:pt y="3954" x="45503"/>
                    <a:pt y="4200" x="45425"/>
                  </a:cubicBezTo>
                  <a:cubicBezTo>
                    <a:pt y="4445" x="45346"/>
                    <a:pt y="4568" x="45238"/>
                    <a:pt y="4568" x="45101"/>
                  </a:cubicBezTo>
                  <a:cubicBezTo>
                    <a:pt y="4568" x="44963"/>
                    <a:pt y="4445" x="44855"/>
                    <a:pt y="4200" x="44777"/>
                  </a:cubicBezTo>
                  <a:cubicBezTo>
                    <a:pt y="3954" x="44698"/>
                    <a:pt y="3615" x="44659"/>
                    <a:pt y="3183" x="44659"/>
                  </a:cubicBezTo>
                  <a:cubicBezTo>
                    <a:pt y="2751" x="44659"/>
                    <a:pt y="2412" x="44698"/>
                    <a:pt y="2167" x="44777"/>
                  </a:cubicBezTo>
                  <a:cubicBezTo>
                    <a:pt y="1921" x="44855"/>
                    <a:pt y="1798" x="44963"/>
                    <a:pt y="1798" x="45101"/>
                  </a:cubicBezTo>
                  <a:close/>
                  <a:moveTo>
                    <a:pt y="1798" x="53124"/>
                  </a:moveTo>
                  <a:cubicBezTo>
                    <a:pt y="1798" x="53261"/>
                    <a:pt y="1921" x="53369"/>
                    <a:pt y="2167" x="53448"/>
                  </a:cubicBezTo>
                  <a:cubicBezTo>
                    <a:pt y="2412" x="53526"/>
                    <a:pt y="2751" x="53566"/>
                    <a:pt y="3183" x="53566"/>
                  </a:cubicBezTo>
                  <a:cubicBezTo>
                    <a:pt y="3615" x="53566"/>
                    <a:pt y="3954" x="53526"/>
                    <a:pt y="4200" x="53448"/>
                  </a:cubicBezTo>
                  <a:cubicBezTo>
                    <a:pt y="4445" x="53369"/>
                    <a:pt y="4568" x="53261"/>
                    <a:pt y="4568" x="53124"/>
                  </a:cubicBezTo>
                  <a:cubicBezTo>
                    <a:pt y="4568" x="52986"/>
                    <a:pt y="4445" x="52878"/>
                    <a:pt y="4200" x="52800"/>
                  </a:cubicBezTo>
                  <a:cubicBezTo>
                    <a:pt y="3954" x="52721"/>
                    <a:pt y="3615" x="52682"/>
                    <a:pt y="3183" x="52682"/>
                  </a:cubicBezTo>
                  <a:cubicBezTo>
                    <a:pt y="2751" x="52682"/>
                    <a:pt y="2412" x="52721"/>
                    <a:pt y="2167" x="52800"/>
                  </a:cubicBezTo>
                  <a:cubicBezTo>
                    <a:pt y="1921" x="52878"/>
                    <a:pt y="1798" x="52986"/>
                    <a:pt y="1798" x="53124"/>
                  </a:cubicBezTo>
                  <a:close/>
                  <a:moveTo>
                    <a:pt y="3170" x="55242"/>
                  </a:moveTo>
                  <a:lnTo>
                    <a:pt y="3301" x="55242"/>
                  </a:lnTo>
                  <a:cubicBezTo>
                    <a:pt y="3684" x="55242"/>
                    <a:pt y="3991" x="55199"/>
                    <a:pt y="4222" x="55112"/>
                  </a:cubicBezTo>
                  <a:cubicBezTo>
                    <a:pt y="4453" x="55025"/>
                    <a:pt y="4568" x="54909"/>
                    <a:pt y="4568" x="54765"/>
                  </a:cubicBezTo>
                  <a:cubicBezTo>
                    <a:pt y="4568" x="54661"/>
                    <a:pt y="4507" x="54578"/>
                    <a:pt y="4385" x="54517"/>
                  </a:cubicBezTo>
                  <a:cubicBezTo>
                    <a:pt y="4263" x="54457"/>
                    <a:pt y="4097" x="54426"/>
                    <a:pt y="3889" x="54426"/>
                  </a:cubicBezTo>
                  <a:cubicBezTo>
                    <a:pt y="3627" x="54426"/>
                    <a:pt y="3442" x="54467"/>
                    <a:pt y="3333" x="54548"/>
                  </a:cubicBezTo>
                  <a:cubicBezTo>
                    <a:pt y="3225" x="54629"/>
                    <a:pt y="3170" x="54774"/>
                    <a:pt y="3170" x="54984"/>
                  </a:cubicBezTo>
                  <a:close/>
                  <a:moveTo>
                    <a:pt y="1798" x="58468"/>
                  </a:moveTo>
                  <a:cubicBezTo>
                    <a:pt y="1798" x="58605"/>
                    <a:pt y="1921" x="58713"/>
                    <a:pt y="2167" x="58792"/>
                  </a:cubicBezTo>
                  <a:cubicBezTo>
                    <a:pt y="2412" x="58871"/>
                    <a:pt y="2751" x="58911"/>
                    <a:pt y="3183" x="58911"/>
                  </a:cubicBezTo>
                  <a:cubicBezTo>
                    <a:pt y="3615" x="58911"/>
                    <a:pt y="3954" x="58871"/>
                    <a:pt y="4200" x="58792"/>
                  </a:cubicBezTo>
                  <a:cubicBezTo>
                    <a:pt y="4445" x="58713"/>
                    <a:pt y="4568" x="58605"/>
                    <a:pt y="4568" x="58468"/>
                  </a:cubicBezTo>
                  <a:cubicBezTo>
                    <a:pt y="4568" x="58330"/>
                    <a:pt y="4445" x="58222"/>
                    <a:pt y="4200" x="58144"/>
                  </a:cubicBezTo>
                  <a:cubicBezTo>
                    <a:pt y="3954" x="58065"/>
                    <a:pt y="3615" x="58026"/>
                    <a:pt y="3183" x="58026"/>
                  </a:cubicBezTo>
                  <a:cubicBezTo>
                    <a:pt y="2751" x="58026"/>
                    <a:pt y="2412" x="58065"/>
                    <a:pt y="2167" x="58144"/>
                  </a:cubicBezTo>
                  <a:cubicBezTo>
                    <a:pt y="1921" x="58222"/>
                    <a:pt y="1798" x="58330"/>
                    <a:pt y="1798" x="58468"/>
                  </a:cubicBezTo>
                  <a:close/>
                  <a:moveTo>
                    <a:pt y="1798" x="62082"/>
                  </a:moveTo>
                  <a:cubicBezTo>
                    <a:pt y="1798" x="62219"/>
                    <a:pt y="1921" x="62327"/>
                    <a:pt y="2167" x="62406"/>
                  </a:cubicBezTo>
                  <a:cubicBezTo>
                    <a:pt y="2412" x="62485"/>
                    <a:pt y="2751" x="62525"/>
                    <a:pt y="3183" x="62525"/>
                  </a:cubicBezTo>
                  <a:cubicBezTo>
                    <a:pt y="3615" x="62525"/>
                    <a:pt y="3954" x="62485"/>
                    <a:pt y="4200" x="62406"/>
                  </a:cubicBezTo>
                  <a:cubicBezTo>
                    <a:pt y="4445" x="62327"/>
                    <a:pt y="4568" x="62219"/>
                    <a:pt y="4568" x="62082"/>
                  </a:cubicBezTo>
                  <a:cubicBezTo>
                    <a:pt y="4568" x="61944"/>
                    <a:pt y="4445" x="61836"/>
                    <a:pt y="4200" x="61758"/>
                  </a:cubicBezTo>
                  <a:cubicBezTo>
                    <a:pt y="3954" x="61679"/>
                    <a:pt y="3615" x="61640"/>
                    <a:pt y="3183" x="61640"/>
                  </a:cubicBezTo>
                  <a:cubicBezTo>
                    <a:pt y="2751" x="61640"/>
                    <a:pt y="2412" x="61679"/>
                    <a:pt y="2167" x="61758"/>
                  </a:cubicBezTo>
                  <a:cubicBezTo>
                    <a:pt y="1921" x="61836"/>
                    <a:pt y="1798" x="61944"/>
                    <a:pt y="1798" x="62082"/>
                  </a:cubicBezTo>
                  <a:close/>
                  <a:moveTo>
                    <a:pt y="1" x="5245"/>
                  </a:moveTo>
                  <a:lnTo>
                    <a:pt y="4967" x="5245"/>
                  </a:lnTo>
                  <a:lnTo>
                    <a:pt y="4967" x="5506"/>
                  </a:lnTo>
                  <a:lnTo>
                    <a:pt y="2947" x="5506"/>
                  </a:lnTo>
                  <a:cubicBezTo>
                    <a:pt y="2598" x="5506"/>
                    <a:pt y="2322" x="5546"/>
                    <a:pt y="2120" x="5627"/>
                  </a:cubicBezTo>
                  <a:cubicBezTo>
                    <a:pt y="1918" x="5708"/>
                    <a:pt y="1817" x="5819"/>
                    <a:pt y="1817" x="5959"/>
                  </a:cubicBezTo>
                  <a:cubicBezTo>
                    <a:pt y="1817" x="6076"/>
                    <a:pt y="1901" x="6163"/>
                    <a:pt y="2069" x="6222"/>
                  </a:cubicBezTo>
                  <a:cubicBezTo>
                    <a:pt y="2237" x="6280"/>
                    <a:pt y="2491" x="6309"/>
                    <a:pt y="2829" x="6309"/>
                  </a:cubicBezTo>
                  <a:lnTo>
                    <a:pt y="4967" x="6309"/>
                  </a:lnTo>
                  <a:lnTo>
                    <a:pt y="4967" x="6569"/>
                  </a:lnTo>
                  <a:lnTo>
                    <a:pt y="2810" x="6569"/>
                  </a:lnTo>
                  <a:cubicBezTo>
                    <a:pt y="2316" x="6569"/>
                    <a:pt y="1942" x="6522"/>
                    <a:pt y="1688" x="6429"/>
                  </a:cubicBezTo>
                  <a:cubicBezTo>
                    <a:pt y="1433" x="6336"/>
                    <a:pt y="1306" x="6198"/>
                    <a:pt y="1306" x="6017"/>
                  </a:cubicBezTo>
                  <a:cubicBezTo>
                    <a:pt y="1306" x="5907"/>
                    <a:pt y="1360" x="5809"/>
                    <a:pt y="1466" x="5725"/>
                  </a:cubicBezTo>
                  <a:cubicBezTo>
                    <a:pt y="1572" x="5641"/>
                    <a:pt y="1733" x="5568"/>
                    <a:pt y="1948" x="5506"/>
                  </a:cubicBezTo>
                  <a:lnTo>
                    <a:pt y="1" x="5506"/>
                  </a:lnTo>
                  <a:close/>
                  <a:moveTo>
                    <a:pt y="1" x="10330"/>
                  </a:moveTo>
                  <a:cubicBezTo>
                    <a:pt y="1" x="10152"/>
                    <a:pt y="92" x="10022"/>
                    <a:pt y="274" x="9941"/>
                  </a:cubicBezTo>
                  <a:cubicBezTo>
                    <a:pt y="456" x="9859"/>
                    <a:pt y="746" x="9818"/>
                    <a:pt y="1144" x="9818"/>
                  </a:cubicBezTo>
                  <a:lnTo>
                    <a:pt y="1392" x="9818"/>
                  </a:lnTo>
                  <a:lnTo>
                    <a:pt y="1392" x="9569"/>
                  </a:lnTo>
                  <a:lnTo>
                    <a:pt y="1849" x="9569"/>
                  </a:lnTo>
                  <a:lnTo>
                    <a:pt y="1849" x="9818"/>
                  </a:lnTo>
                  <a:lnTo>
                    <a:pt y="4967" x="9818"/>
                  </a:lnTo>
                  <a:lnTo>
                    <a:pt y="4967" x="10079"/>
                  </a:lnTo>
                  <a:lnTo>
                    <a:pt y="1849" x="10079"/>
                  </a:lnTo>
                  <a:lnTo>
                    <a:pt y="1849" x="10507"/>
                  </a:lnTo>
                  <a:lnTo>
                    <a:pt y="1392" x="10507"/>
                  </a:lnTo>
                  <a:lnTo>
                    <a:pt y="1392" x="10079"/>
                  </a:lnTo>
                  <a:lnTo>
                    <a:pt y="1077" x="10079"/>
                  </a:lnTo>
                  <a:cubicBezTo>
                    <a:pt y="855" x="10079"/>
                    <a:pt y="702" x="10097"/>
                    <a:pt y="617" x="10133"/>
                  </a:cubicBezTo>
                  <a:cubicBezTo>
                    <a:pt y="532" x="10170"/>
                    <a:pt y="489" x="10234"/>
                    <a:pt y="489" x="10327"/>
                  </a:cubicBezTo>
                  <a:lnTo>
                    <a:pt y="489" x="10576"/>
                  </a:lnTo>
                  <a:lnTo>
                    <a:pt y="1" x="10576"/>
                  </a:lnTo>
                  <a:close/>
                  <a:moveTo>
                    <a:pt y="377" x="11708"/>
                  </a:moveTo>
                  <a:lnTo>
                    <a:pt y="1392" x="11708"/>
                  </a:lnTo>
                  <a:lnTo>
                    <a:pt y="1392" x="11518"/>
                  </a:lnTo>
                  <a:lnTo>
                    <a:pt y="1849" x="11518"/>
                  </a:lnTo>
                  <a:lnTo>
                    <a:pt y="1849" x="11708"/>
                  </a:lnTo>
                  <a:lnTo>
                    <a:pt y="3790" x="11708"/>
                  </a:lnTo>
                  <a:cubicBezTo>
                    <a:pt y="4236" x="11708"/>
                    <a:pt y="4544" x="11746"/>
                    <a:pt y="4714" x="11823"/>
                  </a:cubicBezTo>
                  <a:cubicBezTo>
                    <a:pt y="4883" x="11899"/>
                    <a:pt y="4967" x="12037"/>
                    <a:pt y="4967" x="12238"/>
                  </a:cubicBezTo>
                  <a:lnTo>
                    <a:pt y="4967" x="12504"/>
                  </a:lnTo>
                  <a:lnTo>
                    <a:pt y="4476" x="12504"/>
                  </a:lnTo>
                  <a:lnTo>
                    <a:pt y="4476" x="12238"/>
                  </a:lnTo>
                  <a:cubicBezTo>
                    <a:pt y="4476" x="12129"/>
                    <a:pt y="4434" x="12058"/>
                    <a:pt y="4351" x="12022"/>
                  </a:cubicBezTo>
                  <a:cubicBezTo>
                    <a:pt y="4268" x="11987"/>
                    <a:pt y="4081" x="11969"/>
                    <a:pt y="3790" x="11969"/>
                  </a:cubicBezTo>
                  <a:lnTo>
                    <a:pt y="1849" x="11969"/>
                  </a:lnTo>
                  <a:lnTo>
                    <a:pt y="1849" x="12504"/>
                  </a:lnTo>
                  <a:lnTo>
                    <a:pt y="1392" x="12504"/>
                  </a:lnTo>
                  <a:lnTo>
                    <a:pt y="1392" x="11969"/>
                  </a:lnTo>
                  <a:lnTo>
                    <a:pt y="377" x="11969"/>
                  </a:lnTo>
                  <a:close/>
                  <a:moveTo>
                    <a:pt y="1" x="12837"/>
                  </a:moveTo>
                  <a:lnTo>
                    <a:pt y="4967" x="12837"/>
                  </a:lnTo>
                  <a:lnTo>
                    <a:pt y="4967" x="13098"/>
                  </a:lnTo>
                  <a:lnTo>
                    <a:pt y="2947" x="13098"/>
                  </a:lnTo>
                  <a:cubicBezTo>
                    <a:pt y="2598" x="13098"/>
                    <a:pt y="2322" x="13138"/>
                    <a:pt y="2120" x="13219"/>
                  </a:cubicBezTo>
                  <a:cubicBezTo>
                    <a:pt y="1918" x="13300"/>
                    <a:pt y="1817" x="13411"/>
                    <a:pt y="1817" x="13551"/>
                  </a:cubicBezTo>
                  <a:cubicBezTo>
                    <a:pt y="1817" x="13668"/>
                    <a:pt y="1901" x="13755"/>
                    <a:pt y="2069" x="13814"/>
                  </a:cubicBezTo>
                  <a:cubicBezTo>
                    <a:pt y="2237" x="13872"/>
                    <a:pt y="2491" x="13901"/>
                    <a:pt y="2829" x="13901"/>
                  </a:cubicBezTo>
                  <a:lnTo>
                    <a:pt y="4967" x="13901"/>
                  </a:lnTo>
                  <a:lnTo>
                    <a:pt y="4967" x="14161"/>
                  </a:lnTo>
                  <a:lnTo>
                    <a:pt y="2810" x="14161"/>
                  </a:lnTo>
                  <a:cubicBezTo>
                    <a:pt y="2316" x="14161"/>
                    <a:pt y="1942" x="14114"/>
                    <a:pt y="1688" x="14021"/>
                  </a:cubicBezTo>
                  <a:cubicBezTo>
                    <a:pt y="1433" x="13928"/>
                    <a:pt y="1306" x="13790"/>
                    <a:pt y="1306" x="13609"/>
                  </a:cubicBezTo>
                  <a:cubicBezTo>
                    <a:pt y="1306" x="13499"/>
                    <a:pt y="1360" x="13401"/>
                    <a:pt y="1466" x="13317"/>
                  </a:cubicBezTo>
                  <a:cubicBezTo>
                    <a:pt y="1572" x="13233"/>
                    <a:pt y="1733" x="13160"/>
                    <a:pt y="1948" x="13098"/>
                  </a:cubicBezTo>
                  <a:lnTo>
                    <a:pt y="1" x="13098"/>
                  </a:lnTo>
                  <a:close/>
                  <a:moveTo>
                    <a:pt y="377" x="20735"/>
                  </a:moveTo>
                  <a:lnTo>
                    <a:pt y="1392" x="20735"/>
                  </a:lnTo>
                  <a:lnTo>
                    <a:pt y="1392" x="20545"/>
                  </a:lnTo>
                  <a:lnTo>
                    <a:pt y="1849" x="20545"/>
                  </a:lnTo>
                  <a:lnTo>
                    <a:pt y="1849" x="20735"/>
                  </a:lnTo>
                  <a:lnTo>
                    <a:pt y="3790" x="20735"/>
                  </a:lnTo>
                  <a:cubicBezTo>
                    <a:pt y="4236" x="20735"/>
                    <a:pt y="4544" x="20773"/>
                    <a:pt y="4714" x="20850"/>
                  </a:cubicBezTo>
                  <a:cubicBezTo>
                    <a:pt y="4883" x="20926"/>
                    <a:pt y="4967" x="21064"/>
                    <a:pt y="4967" x="21265"/>
                  </a:cubicBezTo>
                  <a:lnTo>
                    <a:pt y="4967" x="21531"/>
                  </a:lnTo>
                  <a:lnTo>
                    <a:pt y="4476" x="21531"/>
                  </a:lnTo>
                  <a:lnTo>
                    <a:pt y="4476" x="21265"/>
                  </a:lnTo>
                  <a:cubicBezTo>
                    <a:pt y="4476" x="21156"/>
                    <a:pt y="4434" x="21085"/>
                    <a:pt y="4351" x="21049"/>
                  </a:cubicBezTo>
                  <a:cubicBezTo>
                    <a:pt y="4268" x="21014"/>
                    <a:pt y="4081" x="20996"/>
                    <a:pt y="3790" x="20996"/>
                  </a:cubicBezTo>
                  <a:lnTo>
                    <a:pt y="1849" x="20996"/>
                  </a:lnTo>
                  <a:lnTo>
                    <a:pt y="1849" x="21531"/>
                  </a:lnTo>
                  <a:lnTo>
                    <a:pt y="1392" x="21531"/>
                  </a:lnTo>
                  <a:lnTo>
                    <a:pt y="1392" x="20996"/>
                  </a:lnTo>
                  <a:lnTo>
                    <a:pt y="377" x="20996"/>
                  </a:lnTo>
                  <a:close/>
                  <a:moveTo>
                    <a:pt y="1392" x="21873"/>
                  </a:moveTo>
                  <a:lnTo>
                    <a:pt y="4967" x="21873"/>
                  </a:lnTo>
                  <a:lnTo>
                    <a:pt y="4967" x="22133"/>
                  </a:lnTo>
                  <a:lnTo>
                    <a:pt y="1392" x="22133"/>
                  </a:lnTo>
                  <a:close/>
                  <a:moveTo>
                    <a:pt y="1306" x="25208"/>
                  </a:moveTo>
                  <a:cubicBezTo>
                    <a:pt y="1306" x="25098"/>
                    <a:pt y="1360" x="25000"/>
                    <a:pt y="1466" x="24916"/>
                  </a:cubicBezTo>
                  <a:cubicBezTo>
                    <a:pt y="1572" x="24832"/>
                    <a:pt y="1733" x="24759"/>
                    <a:pt y="1948" x="24697"/>
                  </a:cubicBezTo>
                  <a:lnTo>
                    <a:pt y="1392" x="24697"/>
                  </a:lnTo>
                  <a:lnTo>
                    <a:pt y="1392" x="24436"/>
                  </a:lnTo>
                  <a:lnTo>
                    <a:pt y="4967" x="24436"/>
                  </a:lnTo>
                  <a:lnTo>
                    <a:pt y="4967" x="24697"/>
                  </a:lnTo>
                  <a:lnTo>
                    <a:pt y="2947" x="24697"/>
                  </a:lnTo>
                  <a:cubicBezTo>
                    <a:pt y="2598" x="24697"/>
                    <a:pt y="2322" x="24737"/>
                    <a:pt y="2120" x="24818"/>
                  </a:cubicBezTo>
                  <a:cubicBezTo>
                    <a:pt y="1918" x="24899"/>
                    <a:pt y="1817" x="25010"/>
                    <a:pt y="1817" x="25150"/>
                  </a:cubicBezTo>
                  <a:cubicBezTo>
                    <a:pt y="1817" x="25267"/>
                    <a:pt y="1901" x="25354"/>
                    <a:pt y="2069" x="25413"/>
                  </a:cubicBezTo>
                  <a:cubicBezTo>
                    <a:pt y="2237" x="25471"/>
                    <a:pt y="2491" x="25500"/>
                    <a:pt y="2829" x="25500"/>
                  </a:cubicBezTo>
                  <a:lnTo>
                    <a:pt y="4967" x="25500"/>
                  </a:lnTo>
                  <a:lnTo>
                    <a:pt y="4967" x="25760"/>
                  </a:lnTo>
                  <a:lnTo>
                    <a:pt y="2810" x="25760"/>
                  </a:lnTo>
                  <a:cubicBezTo>
                    <a:pt y="2316" x="25760"/>
                    <a:pt y="1942" x="25713"/>
                    <a:pt y="1688" x="25620"/>
                  </a:cubicBezTo>
                  <a:cubicBezTo>
                    <a:pt y="1433" x="25527"/>
                    <a:pt y="1306" x="25389"/>
                    <a:pt y="1306" x="25208"/>
                  </a:cubicBezTo>
                  <a:close/>
                  <a:moveTo>
                    <a:pt y="377" x="30800"/>
                  </a:moveTo>
                  <a:lnTo>
                    <a:pt y="1392" x="30800"/>
                  </a:lnTo>
                  <a:lnTo>
                    <a:pt y="1392" x="30610"/>
                  </a:lnTo>
                  <a:lnTo>
                    <a:pt y="1849" x="30610"/>
                  </a:lnTo>
                  <a:lnTo>
                    <a:pt y="1849" x="30800"/>
                  </a:lnTo>
                  <a:lnTo>
                    <a:pt y="3790" x="30800"/>
                  </a:lnTo>
                  <a:cubicBezTo>
                    <a:pt y="4236" x="30800"/>
                    <a:pt y="4544" x="30838"/>
                    <a:pt y="4714" x="30915"/>
                  </a:cubicBezTo>
                  <a:cubicBezTo>
                    <a:pt y="4883" x="30991"/>
                    <a:pt y="4967" x="31129"/>
                    <a:pt y="4967" x="31330"/>
                  </a:cubicBezTo>
                  <a:lnTo>
                    <a:pt y="4967" x="31596"/>
                  </a:lnTo>
                  <a:lnTo>
                    <a:pt y="4476" x="31596"/>
                  </a:lnTo>
                  <a:lnTo>
                    <a:pt y="4476" x="31330"/>
                  </a:lnTo>
                  <a:cubicBezTo>
                    <a:pt y="4476" x="31221"/>
                    <a:pt y="4434" x="31150"/>
                    <a:pt y="4351" x="31114"/>
                  </a:cubicBezTo>
                  <a:cubicBezTo>
                    <a:pt y="4268" x="31079"/>
                    <a:pt y="4081" x="31061"/>
                    <a:pt y="3790" x="31061"/>
                  </a:cubicBezTo>
                  <a:lnTo>
                    <a:pt y="1849" x="31061"/>
                  </a:lnTo>
                  <a:lnTo>
                    <a:pt y="1849" x="31596"/>
                  </a:lnTo>
                  <a:lnTo>
                    <a:pt y="1392" x="31596"/>
                  </a:lnTo>
                  <a:lnTo>
                    <a:pt y="1392" x="31061"/>
                  </a:lnTo>
                  <a:lnTo>
                    <a:pt y="377" x="31061"/>
                  </a:lnTo>
                  <a:close/>
                  <a:moveTo>
                    <a:pt y="1" x="31929"/>
                  </a:moveTo>
                  <a:lnTo>
                    <a:pt y="4967" x="31929"/>
                  </a:lnTo>
                  <a:lnTo>
                    <a:pt y="4967" x="32190"/>
                  </a:lnTo>
                  <a:lnTo>
                    <a:pt y="2947" x="32190"/>
                  </a:lnTo>
                  <a:cubicBezTo>
                    <a:pt y="2598" x="32190"/>
                    <a:pt y="2322" x="32230"/>
                    <a:pt y="2120" x="32311"/>
                  </a:cubicBezTo>
                  <a:cubicBezTo>
                    <a:pt y="1918" x="32392"/>
                    <a:pt y="1817" x="32503"/>
                    <a:pt y="1817" x="32643"/>
                  </a:cubicBezTo>
                  <a:cubicBezTo>
                    <a:pt y="1817" x="32760"/>
                    <a:pt y="1901" x="32847"/>
                    <a:pt y="2069" x="32906"/>
                  </a:cubicBezTo>
                  <a:cubicBezTo>
                    <a:pt y="2237" x="32964"/>
                    <a:pt y="2491" x="32993"/>
                    <a:pt y="2829" x="32993"/>
                  </a:cubicBezTo>
                  <a:lnTo>
                    <a:pt y="4967" x="32993"/>
                  </a:lnTo>
                  <a:lnTo>
                    <a:pt y="4967" x="33253"/>
                  </a:lnTo>
                  <a:lnTo>
                    <a:pt y="2810" x="33253"/>
                  </a:lnTo>
                  <a:cubicBezTo>
                    <a:pt y="2316" x="33253"/>
                    <a:pt y="1942" x="33206"/>
                    <a:pt y="1688" x="33113"/>
                  </a:cubicBezTo>
                  <a:cubicBezTo>
                    <a:pt y="1433" x="33020"/>
                    <a:pt y="1306" x="32882"/>
                    <a:pt y="1306" x="32701"/>
                  </a:cubicBezTo>
                  <a:cubicBezTo>
                    <a:pt y="1306" x="32591"/>
                    <a:pt y="1360" x="32493"/>
                    <a:pt y="1466" x="32409"/>
                  </a:cubicBezTo>
                  <a:cubicBezTo>
                    <a:pt y="1572" x="32325"/>
                    <a:pt y="1733" x="32252"/>
                    <a:pt y="1948" x="32190"/>
                  </a:cubicBezTo>
                  <a:lnTo>
                    <a:pt y="1" x="32190"/>
                  </a:lnTo>
                  <a:close/>
                  <a:moveTo>
                    <a:pt y="1306" x="36957"/>
                  </a:moveTo>
                  <a:cubicBezTo>
                    <a:pt y="1306" x="36843"/>
                    <a:pt y="1358" x="36745"/>
                    <a:pt y="1463" x="36662"/>
                  </a:cubicBezTo>
                  <a:cubicBezTo>
                    <a:pt y="1567" x="36579"/>
                    <a:pt y="1729" x="36508"/>
                    <a:pt y="1948" x="36449"/>
                  </a:cubicBezTo>
                  <a:lnTo>
                    <a:pt y="1392" x="36449"/>
                  </a:lnTo>
                  <a:lnTo>
                    <a:pt y="1392" x="36188"/>
                  </a:lnTo>
                  <a:lnTo>
                    <a:pt y="4967" x="36188"/>
                  </a:lnTo>
                  <a:lnTo>
                    <a:pt y="4967" x="36449"/>
                  </a:lnTo>
                  <a:lnTo>
                    <a:pt y="2947" x="36449"/>
                  </a:lnTo>
                  <a:cubicBezTo>
                    <a:pt y="2600" x="36449"/>
                    <a:pt y="2325" x="36488"/>
                    <a:pt y="2122" x="36566"/>
                  </a:cubicBezTo>
                  <a:cubicBezTo>
                    <a:pt y="1919" x="36644"/>
                    <a:pt y="1817" x="36749"/>
                    <a:pt y="1817" x="36882"/>
                  </a:cubicBezTo>
                  <a:cubicBezTo>
                    <a:pt y="1817" x="36994"/>
                    <a:pt y="1899" x="37077"/>
                    <a:pt y="2064" x="37131"/>
                  </a:cubicBezTo>
                  <a:cubicBezTo>
                    <a:pt y="2229" x="37184"/>
                    <a:pt y="2484" x="37211"/>
                    <a:pt y="2829" x="37211"/>
                  </a:cubicBezTo>
                  <a:lnTo>
                    <a:pt y="4967" x="37211"/>
                  </a:lnTo>
                  <a:lnTo>
                    <a:pt y="4967" x="37472"/>
                  </a:lnTo>
                  <a:lnTo>
                    <a:pt y="2947" x="37472"/>
                  </a:lnTo>
                  <a:cubicBezTo>
                    <a:pt y="2598" x="37472"/>
                    <a:pt y="2322" x="37511"/>
                    <a:pt y="2120" x="37590"/>
                  </a:cubicBezTo>
                  <a:cubicBezTo>
                    <a:pt y="1918" x="37668"/>
                    <a:pt y="1817" x="37774"/>
                    <a:pt y="1817" x="37909"/>
                  </a:cubicBezTo>
                  <a:cubicBezTo>
                    <a:pt y="1817" x="38019"/>
                    <a:pt y="1900" x="38101"/>
                    <a:pt y="2066" x="38154"/>
                  </a:cubicBezTo>
                  <a:cubicBezTo>
                    <a:pt y="2232" x="38208"/>
                    <a:pt y="2486" x="38235"/>
                    <a:pt y="2829" x="38235"/>
                  </a:cubicBezTo>
                  <a:lnTo>
                    <a:pt y="4967" x="38235"/>
                  </a:lnTo>
                  <a:lnTo>
                    <a:pt y="4967" x="38496"/>
                  </a:lnTo>
                  <a:lnTo>
                    <a:pt y="2810" x="38496"/>
                  </a:lnTo>
                  <a:cubicBezTo>
                    <a:pt y="2329" x="38496"/>
                    <a:pt y="1958" x="38451"/>
                    <a:pt y="1697" x="38362"/>
                  </a:cubicBezTo>
                  <a:cubicBezTo>
                    <a:pt y="1437" x="38272"/>
                    <a:pt y="1306" x="38145"/>
                    <a:pt y="1306" x="37981"/>
                  </a:cubicBezTo>
                  <a:cubicBezTo>
                    <a:pt y="1306" x="37858"/>
                    <a:pt y="1369" x="37752"/>
                    <a:pt y="1495" x="37662"/>
                  </a:cubicBezTo>
                  <a:cubicBezTo>
                    <a:pt y="1620" x="37571"/>
                    <a:pt y="1815" x="37494"/>
                    <a:pt y="2079" x="37429"/>
                  </a:cubicBezTo>
                  <a:cubicBezTo>
                    <a:pt y="1828" x="37390"/>
                    <a:pt y="1636" x="37330"/>
                    <a:pt y="1504" x="37250"/>
                  </a:cubicBezTo>
                  <a:cubicBezTo>
                    <a:pt y="1372" x="37169"/>
                    <a:pt y="1306" x="37072"/>
                    <a:pt y="1306" x="36957"/>
                  </a:cubicBezTo>
                  <a:close/>
                  <a:moveTo>
                    <a:pt y="377" x="42350"/>
                  </a:moveTo>
                  <a:lnTo>
                    <a:pt y="1392" x="42350"/>
                  </a:lnTo>
                  <a:lnTo>
                    <a:pt y="1392" x="42160"/>
                  </a:lnTo>
                  <a:lnTo>
                    <a:pt y="1849" x="42160"/>
                  </a:lnTo>
                  <a:lnTo>
                    <a:pt y="1849" x="42350"/>
                  </a:lnTo>
                  <a:lnTo>
                    <a:pt y="3790" x="42350"/>
                  </a:lnTo>
                  <a:cubicBezTo>
                    <a:pt y="4236" x="42350"/>
                    <a:pt y="4544" x="42388"/>
                    <a:pt y="4714" x="42465"/>
                  </a:cubicBezTo>
                  <a:cubicBezTo>
                    <a:pt y="4883" x="42541"/>
                    <a:pt y="4967" x="42679"/>
                    <a:pt y="4967" x="42880"/>
                  </a:cubicBezTo>
                  <a:lnTo>
                    <a:pt y="4967" x="43146"/>
                  </a:lnTo>
                  <a:lnTo>
                    <a:pt y="4476" x="43146"/>
                  </a:lnTo>
                  <a:lnTo>
                    <a:pt y="4476" x="42880"/>
                  </a:lnTo>
                  <a:cubicBezTo>
                    <a:pt y="4476" x="42771"/>
                    <a:pt y="4434" x="42700"/>
                    <a:pt y="4351" x="42664"/>
                  </a:cubicBezTo>
                  <a:cubicBezTo>
                    <a:pt y="4268" x="42629"/>
                    <a:pt y="4081" x="42611"/>
                    <a:pt y="3790" x="42611"/>
                  </a:cubicBezTo>
                  <a:lnTo>
                    <a:pt y="1849" x="42611"/>
                  </a:lnTo>
                  <a:lnTo>
                    <a:pt y="1849" x="43146"/>
                  </a:lnTo>
                  <a:lnTo>
                    <a:pt y="1392" x="43146"/>
                  </a:lnTo>
                  <a:lnTo>
                    <a:pt y="1392" x="42611"/>
                  </a:lnTo>
                  <a:lnTo>
                    <a:pt y="377" x="42611"/>
                  </a:lnTo>
                  <a:close/>
                  <a:moveTo>
                    <a:pt y="1392" x="50582"/>
                  </a:moveTo>
                  <a:lnTo>
                    <a:pt y="3097" x="51144"/>
                  </a:lnTo>
                  <a:lnTo>
                    <a:pt y="4967" x="50530"/>
                  </a:lnTo>
                  <a:lnTo>
                    <a:pt y="4967" x="50837"/>
                  </a:lnTo>
                  <a:lnTo>
                    <a:pt y="3563" x="51297"/>
                  </a:lnTo>
                  <a:lnTo>
                    <a:pt y="4967" x="51757"/>
                  </a:lnTo>
                  <a:lnTo>
                    <a:pt y="4967" x="52064"/>
                  </a:lnTo>
                  <a:lnTo>
                    <a:pt y="3132" x="51462"/>
                  </a:lnTo>
                  <a:lnTo>
                    <a:pt y="1392" x="52034"/>
                  </a:lnTo>
                  <a:lnTo>
                    <a:pt y="1392" x="51727"/>
                  </a:lnTo>
                  <a:lnTo>
                    <a:pt y="2666" x="51308"/>
                  </a:lnTo>
                  <a:lnTo>
                    <a:pt y="1392" x="50889"/>
                  </a:lnTo>
                  <a:close/>
                  <a:moveTo>
                    <a:pt y="1306" x="56800"/>
                  </a:moveTo>
                  <a:cubicBezTo>
                    <a:pt y="1306" x="56690"/>
                    <a:pt y="1360" x="56592"/>
                    <a:pt y="1466" x="56508"/>
                  </a:cubicBezTo>
                  <a:cubicBezTo>
                    <a:pt y="1572" x="56424"/>
                    <a:pt y="1733" x="56351"/>
                    <a:pt y="1948" x="56289"/>
                  </a:cubicBezTo>
                  <a:lnTo>
                    <a:pt y="1392" x="56289"/>
                  </a:lnTo>
                  <a:lnTo>
                    <a:pt y="1392" x="56028"/>
                  </a:lnTo>
                  <a:lnTo>
                    <a:pt y="4967" x="56028"/>
                  </a:lnTo>
                  <a:lnTo>
                    <a:pt y="4967" x="56289"/>
                  </a:lnTo>
                  <a:lnTo>
                    <a:pt y="2947" x="56289"/>
                  </a:lnTo>
                  <a:cubicBezTo>
                    <a:pt y="2598" x="56289"/>
                    <a:pt y="2322" x="56329"/>
                    <a:pt y="2120" x="56410"/>
                  </a:cubicBezTo>
                  <a:cubicBezTo>
                    <a:pt y="1918" x="56491"/>
                    <a:pt y="1817" x="56602"/>
                    <a:pt y="1817" x="56742"/>
                  </a:cubicBezTo>
                  <a:cubicBezTo>
                    <a:pt y="1817" x="56859"/>
                    <a:pt y="1901" x="56946"/>
                    <a:pt y="2069" x="57005"/>
                  </a:cubicBezTo>
                  <a:cubicBezTo>
                    <a:pt y="2237" x="57063"/>
                    <a:pt y="2491" x="57092"/>
                    <a:pt y="2829" x="57092"/>
                  </a:cubicBezTo>
                  <a:lnTo>
                    <a:pt y="4967" x="57092"/>
                  </a:lnTo>
                  <a:lnTo>
                    <a:pt y="4967" x="57352"/>
                  </a:lnTo>
                  <a:lnTo>
                    <a:pt y="2810" x="57352"/>
                  </a:lnTo>
                  <a:cubicBezTo>
                    <a:pt y="2316" x="57352"/>
                    <a:pt y="1942" x="57305"/>
                    <a:pt y="1688" x="57212"/>
                  </a:cubicBezTo>
                  <a:cubicBezTo>
                    <a:pt y="1433" x="57119"/>
                    <a:pt y="1306" x="56981"/>
                    <a:pt y="1306" x="56800"/>
                  </a:cubicBezTo>
                  <a:close/>
                  <a:moveTo>
                    <a:pt y="1" x="64793"/>
                  </a:moveTo>
                  <a:cubicBezTo>
                    <a:pt y="1" x="64615"/>
                    <a:pt y="92" x="64485"/>
                    <a:pt y="274" x="64404"/>
                  </a:cubicBezTo>
                  <a:cubicBezTo>
                    <a:pt y="456" x="64322"/>
                    <a:pt y="746" x="64281"/>
                    <a:pt y="1144" x="64281"/>
                  </a:cubicBezTo>
                  <a:lnTo>
                    <a:pt y="1392" x="64281"/>
                  </a:lnTo>
                  <a:lnTo>
                    <a:pt y="1392" x="64032"/>
                  </a:lnTo>
                  <a:lnTo>
                    <a:pt y="1849" x="64032"/>
                  </a:lnTo>
                  <a:lnTo>
                    <a:pt y="1849" x="64281"/>
                  </a:lnTo>
                  <a:lnTo>
                    <a:pt y="4967" x="64281"/>
                  </a:lnTo>
                  <a:lnTo>
                    <a:pt y="4967" x="64542"/>
                  </a:lnTo>
                  <a:lnTo>
                    <a:pt y="1849" x="64542"/>
                  </a:lnTo>
                  <a:lnTo>
                    <a:pt y="1849" x="64970"/>
                  </a:lnTo>
                  <a:lnTo>
                    <a:pt y="1392" x="64970"/>
                  </a:lnTo>
                  <a:lnTo>
                    <a:pt y="1392" x="64542"/>
                  </a:lnTo>
                  <a:lnTo>
                    <a:pt y="1077" x="64542"/>
                  </a:lnTo>
                  <a:cubicBezTo>
                    <a:pt y="855" x="64542"/>
                    <a:pt y="702" x="64560"/>
                    <a:pt y="617" x="64596"/>
                  </a:cubicBezTo>
                  <a:cubicBezTo>
                    <a:pt y="532" x="64633"/>
                    <a:pt y="489" x="64697"/>
                    <a:pt y="489" x="64790"/>
                  </a:cubicBezTo>
                  <a:lnTo>
                    <a:pt y="489" x="65039"/>
                  </a:lnTo>
                  <a:lnTo>
                    <a:pt y="1" x="65039"/>
                  </a:lnTo>
                  <a:close/>
                  <a:moveTo>
                    <a:pt y="1306" x="67873"/>
                  </a:moveTo>
                  <a:cubicBezTo>
                    <a:pt y="1306" x="67748"/>
                    <a:pt y="1359" x="67641"/>
                    <a:pt y="1464" x="67554"/>
                  </a:cubicBezTo>
                  <a:cubicBezTo>
                    <a:pt y="1570" x="67466"/>
                    <a:pt y="1731" x="67395"/>
                    <a:pt y="1948" x="67341"/>
                  </a:cubicBezTo>
                  <a:lnTo>
                    <a:pt y="1392" x="67341"/>
                  </a:lnTo>
                  <a:lnTo>
                    <a:pt y="1392" x="67080"/>
                  </a:lnTo>
                  <a:lnTo>
                    <a:pt y="4967" x="67080"/>
                  </a:lnTo>
                  <a:lnTo>
                    <a:pt y="4967" x="67341"/>
                  </a:lnTo>
                  <a:lnTo>
                    <a:pt y="3084" x="67341"/>
                  </a:lnTo>
                  <a:cubicBezTo>
                    <a:pt y="2680" x="67341"/>
                    <a:pt y="2370" x="67380"/>
                    <a:pt y="2154" x="67459"/>
                  </a:cubicBezTo>
                  <a:cubicBezTo>
                    <a:pt y="1938" x="67537"/>
                    <a:pt y="1830" x="67650"/>
                    <a:pt y="1830" x="67797"/>
                  </a:cubicBezTo>
                  <a:cubicBezTo>
                    <a:pt y="1830" x="67838"/>
                    <a:pt y="1839" x="67876"/>
                    <a:pt y="1857" x="67910"/>
                  </a:cubicBezTo>
                  <a:cubicBezTo>
                    <a:pt y="1875" x="67945"/>
                    <a:pt y="1903" x="67977"/>
                    <a:pt y="1941" x="68006"/>
                  </a:cubicBezTo>
                  <a:lnTo>
                    <a:pt y="1338" x="68004"/>
                  </a:lnTo>
                  <a:cubicBezTo>
                    <a:pt y="1328" x="67978"/>
                    <a:pt y="1320" x="67954"/>
                    <a:pt y="1314" x="67932"/>
                  </a:cubicBezTo>
                  <a:cubicBezTo>
                    <a:pt y="1309" x="67911"/>
                    <a:pt y="1306" x="67891"/>
                    <a:pt y="1306" x="67873"/>
                  </a:cubicBezTo>
                  <a:close/>
                  <a:moveTo>
                    <a:pt y="377" x="68274"/>
                  </a:moveTo>
                  <a:lnTo>
                    <a:pt y="1392" x="68274"/>
                  </a:lnTo>
                  <a:lnTo>
                    <a:pt y="1392" x="68084"/>
                  </a:lnTo>
                  <a:lnTo>
                    <a:pt y="1849" x="68084"/>
                  </a:lnTo>
                  <a:lnTo>
                    <a:pt y="1849" x="68274"/>
                  </a:lnTo>
                  <a:lnTo>
                    <a:pt y="3790" x="68274"/>
                  </a:lnTo>
                  <a:cubicBezTo>
                    <a:pt y="4236" x="68274"/>
                    <a:pt y="4544" x="68312"/>
                    <a:pt y="4714" x="68389"/>
                  </a:cubicBezTo>
                  <a:cubicBezTo>
                    <a:pt y="4883" x="68465"/>
                    <a:pt y="4967" x="68603"/>
                    <a:pt y="4967" x="68804"/>
                  </a:cubicBezTo>
                  <a:lnTo>
                    <a:pt y="4967" x="69070"/>
                  </a:lnTo>
                  <a:lnTo>
                    <a:pt y="4476" x="69070"/>
                  </a:lnTo>
                  <a:lnTo>
                    <a:pt y="4476" x="68804"/>
                  </a:lnTo>
                  <a:cubicBezTo>
                    <a:pt y="4476" x="68695"/>
                    <a:pt y="4434" x="68624"/>
                    <a:pt y="4351" x="68588"/>
                  </a:cubicBezTo>
                  <a:cubicBezTo>
                    <a:pt y="4268" x="68553"/>
                    <a:pt y="4081" x="68535"/>
                    <a:pt y="3790" x="68535"/>
                  </a:cubicBezTo>
                  <a:lnTo>
                    <a:pt y="1849" x="68535"/>
                  </a:lnTo>
                  <a:lnTo>
                    <a:pt y="1849" x="69070"/>
                  </a:lnTo>
                  <a:lnTo>
                    <a:pt y="1392" x="69070"/>
                  </a:lnTo>
                  <a:lnTo>
                    <a:pt y="1392" x="68535"/>
                  </a:lnTo>
                  <a:lnTo>
                    <a:pt y="377" x="68535"/>
                  </a:lnTo>
                  <a:close/>
                  <a:moveTo>
                    <a:pt y="1" x="69403"/>
                  </a:moveTo>
                  <a:lnTo>
                    <a:pt y="4967" x="69403"/>
                  </a:lnTo>
                  <a:lnTo>
                    <a:pt y="4967" x="69664"/>
                  </a:lnTo>
                  <a:lnTo>
                    <a:pt y="2947" x="69664"/>
                  </a:lnTo>
                  <a:cubicBezTo>
                    <a:pt y="2598" x="69664"/>
                    <a:pt y="2322" x="69704"/>
                    <a:pt y="2120" x="69785"/>
                  </a:cubicBezTo>
                  <a:cubicBezTo>
                    <a:pt y="1918" x="69866"/>
                    <a:pt y="1817" x="69977"/>
                    <a:pt y="1817" x="70117"/>
                  </a:cubicBezTo>
                  <a:cubicBezTo>
                    <a:pt y="1817" x="70234"/>
                    <a:pt y="1901" x="70321"/>
                    <a:pt y="2069" x="70380"/>
                  </a:cubicBezTo>
                  <a:cubicBezTo>
                    <a:pt y="2237" x="70438"/>
                    <a:pt y="2491" x="70467"/>
                    <a:pt y="2829" x="70467"/>
                  </a:cubicBezTo>
                  <a:lnTo>
                    <a:pt y="4967" x="70467"/>
                  </a:lnTo>
                  <a:lnTo>
                    <a:pt y="4967" x="70727"/>
                  </a:lnTo>
                  <a:lnTo>
                    <a:pt y="2810" x="70727"/>
                  </a:lnTo>
                  <a:cubicBezTo>
                    <a:pt y="2316" x="70727"/>
                    <a:pt y="1942" x="70680"/>
                    <a:pt y="1688" x="70587"/>
                  </a:cubicBezTo>
                  <a:cubicBezTo>
                    <a:pt y="1433" x="70494"/>
                    <a:pt y="1306" x="70356"/>
                    <a:pt y="1306" x="70175"/>
                  </a:cubicBezTo>
                  <a:cubicBezTo>
                    <a:pt y="1306" x="70065"/>
                    <a:pt y="1360" x="69967"/>
                    <a:pt y="1466" x="69883"/>
                  </a:cubicBezTo>
                  <a:cubicBezTo>
                    <a:pt y="1572" x="69799"/>
                    <a:pt y="1733" x="69726"/>
                    <a:pt y="1948" x="69664"/>
                  </a:cubicBezTo>
                  <a:lnTo>
                    <a:pt y="1" x="69664"/>
                  </a:lnTo>
                  <a:close/>
                  <a:moveTo>
                    <a:pt y="1306" x="73808"/>
                  </a:moveTo>
                  <a:cubicBezTo>
                    <a:pt y="1306" x="73683"/>
                    <a:pt y="1359" x="73576"/>
                    <a:pt y="1464" x="73489"/>
                  </a:cubicBezTo>
                  <a:cubicBezTo>
                    <a:pt y="1570" x="73401"/>
                    <a:pt y="1731" x="73330"/>
                    <a:pt y="1948" x="73276"/>
                  </a:cubicBezTo>
                  <a:lnTo>
                    <a:pt y="1392" x="73276"/>
                  </a:lnTo>
                  <a:lnTo>
                    <a:pt y="1392" x="73015"/>
                  </a:lnTo>
                  <a:lnTo>
                    <a:pt y="4967" x="73015"/>
                  </a:lnTo>
                  <a:lnTo>
                    <a:pt y="4967" x="73276"/>
                  </a:lnTo>
                  <a:lnTo>
                    <a:pt y="3084" x="73276"/>
                  </a:lnTo>
                  <a:cubicBezTo>
                    <a:pt y="2680" x="73276"/>
                    <a:pt y="2370" x="73315"/>
                    <a:pt y="2154" x="73394"/>
                  </a:cubicBezTo>
                  <a:cubicBezTo>
                    <a:pt y="1938" x="73472"/>
                    <a:pt y="1830" x="73585"/>
                    <a:pt y="1830" x="73732"/>
                  </a:cubicBezTo>
                  <a:cubicBezTo>
                    <a:pt y="1830" x="73773"/>
                    <a:pt y="1839" x="73811"/>
                    <a:pt y="1857" x="73845"/>
                  </a:cubicBezTo>
                  <a:cubicBezTo>
                    <a:pt y="1875" x="73880"/>
                    <a:pt y="1903" x="73912"/>
                    <a:pt y="1941" x="73941"/>
                  </a:cubicBezTo>
                  <a:lnTo>
                    <a:pt y="1338" x="73939"/>
                  </a:lnTo>
                  <a:cubicBezTo>
                    <a:pt y="1328" x="73913"/>
                    <a:pt y="1320" x="73889"/>
                    <a:pt y="1314" x="73867"/>
                  </a:cubicBezTo>
                  <a:cubicBezTo>
                    <a:pt y="1309" x="73846"/>
                    <a:pt y="1306" x="73826"/>
                    <a:pt y="1306" x="73808"/>
                  </a:cubicBezTo>
                  <a:close/>
                  <a:moveTo>
                    <a:pt y="1306" x="776"/>
                  </a:moveTo>
                  <a:cubicBezTo>
                    <a:pt y="1306" x="538"/>
                    <a:pt y="1478" x="350"/>
                    <a:pt y="1822" x="210"/>
                  </a:cubicBezTo>
                  <a:cubicBezTo>
                    <a:pt y="2165" x="70"/>
                    <a:pt y="2630" x="0"/>
                    <a:pt y="3215" x="0"/>
                  </a:cubicBezTo>
                  <a:cubicBezTo>
                    <a:pt y="3781" x="0"/>
                    <a:pt y="4230" x="74"/>
                    <a:pt y="4562" x="221"/>
                  </a:cubicBezTo>
                  <a:cubicBezTo>
                    <a:pt y="4894" x="369"/>
                    <a:pt y="5060" x="568"/>
                    <a:pt y="5060" x="821"/>
                  </a:cubicBezTo>
                  <a:cubicBezTo>
                    <a:pt y="5060" x="921"/>
                    <a:pt y="5037" x="1021"/>
                    <a:pt y="4990" x="1119"/>
                  </a:cubicBezTo>
                  <a:cubicBezTo>
                    <a:pt y="4943" x="1217"/>
                    <a:pt y="4875" x="1312"/>
                    <a:pt y="4785" x="1405"/>
                  </a:cubicBezTo>
                  <a:lnTo>
                    <a:pt y="4230" x="1405"/>
                  </a:lnTo>
                  <a:cubicBezTo>
                    <a:pt y="4341" x="1313"/>
                    <a:pt y="4424" x="1220"/>
                    <a:pt y="4479" x="1126"/>
                  </a:cubicBezTo>
                  <a:cubicBezTo>
                    <a:pt y="4534" x="1033"/>
                    <a:pt y="4562" x="936"/>
                    <a:pt y="4562" x="836"/>
                  </a:cubicBezTo>
                  <a:cubicBezTo>
                    <a:pt y="4562" x="664"/>
                    <a:pt y="4456" x="530"/>
                    <a:pt y="4244" x="433"/>
                  </a:cubicBezTo>
                  <a:cubicBezTo>
                    <a:pt y="4033" x="337"/>
                    <a:pt y="3725" x="283"/>
                    <a:pt y="3320" x="272"/>
                  </a:cubicBezTo>
                  <a:lnTo>
                    <a:pt y="3320" x="1466"/>
                  </a:lnTo>
                  <a:lnTo>
                    <a:pt y="3033" x="1466"/>
                  </a:lnTo>
                  <a:cubicBezTo>
                    <a:pt y="2501" x="1466"/>
                    <a:pt y="2080" x="1404"/>
                    <a:pt y="1771" x="1280"/>
                  </a:cubicBezTo>
                  <a:cubicBezTo>
                    <a:pt y="1461" x="1157"/>
                    <a:pt y="1306" x="988"/>
                    <a:pt y="1306" x="776"/>
                  </a:cubicBezTo>
                  <a:close/>
                  <a:moveTo>
                    <a:pt y="1306" x="2447"/>
                  </a:moveTo>
                  <a:cubicBezTo>
                    <a:pt y="1306" x="2363"/>
                    <a:pt y="1327" x="2275"/>
                    <a:pt y="1369" x="2186"/>
                  </a:cubicBezTo>
                  <a:cubicBezTo>
                    <a:pt y="1410" x="2097"/>
                    <a:pt y="1472" x="2004"/>
                    <a:pt y="1555" x="1909"/>
                  </a:cubicBezTo>
                  <a:lnTo>
                    <a:pt y="2098" x="1909"/>
                  </a:lnTo>
                  <a:cubicBezTo>
                    <a:pt y="2000" x="1988"/>
                    <a:pt y="1927" x="2071"/>
                    <a:pt y="1878" x="2156"/>
                  </a:cubicBezTo>
                  <a:cubicBezTo>
                    <a:pt y="1829" x="2242"/>
                    <a:pt y="1804" x="2330"/>
                    <a:pt y="1804" x="2420"/>
                  </a:cubicBezTo>
                  <a:cubicBezTo>
                    <a:pt y="1804" x="2563"/>
                    <a:pt y="1878" x="2673"/>
                    <a:pt y="2026" x="2752"/>
                  </a:cubicBezTo>
                  <a:cubicBezTo>
                    <a:pt y="2174" x="2830"/>
                    <a:pt y="2383" x="2869"/>
                    <a:pt y="2653" x="2869"/>
                  </a:cubicBezTo>
                  <a:lnTo>
                    <a:pt y="2711" x="2869"/>
                  </a:lnTo>
                  <a:lnTo>
                    <a:pt y="2711" x="2505"/>
                  </a:lnTo>
                  <a:cubicBezTo>
                    <a:pt y="2711" x="2269"/>
                    <a:pt y="2813" x="2091"/>
                    <a:pt y="3017" x="1972"/>
                  </a:cubicBezTo>
                  <a:cubicBezTo>
                    <a:pt y="3221" x="1853"/>
                    <a:pt y="3525" x="1794"/>
                    <a:pt y="3927" x="1794"/>
                  </a:cubicBezTo>
                  <a:cubicBezTo>
                    <a:pt y="4272" x="1794"/>
                    <a:pt y="4547" x="1841"/>
                    <a:pt y="4752" x="1937"/>
                  </a:cubicBezTo>
                  <a:cubicBezTo>
                    <a:pt y="4957" x="2032"/>
                    <a:pt y="5060" x="2161"/>
                    <a:pt y="5060" x="2323"/>
                  </a:cubicBezTo>
                  <a:cubicBezTo>
                    <a:pt y="5060" x="2451"/>
                    <a:pt y="5008" x="2559"/>
                    <a:pt y="4905" x="2648"/>
                  </a:cubicBezTo>
                  <a:cubicBezTo>
                    <a:pt y="4802" x="2736"/>
                    <a:pt y="4642" x="2810"/>
                    <a:pt y="4425" x="2869"/>
                  </a:cubicBezTo>
                  <a:lnTo>
                    <a:pt y="4967" x="2869"/>
                  </a:lnTo>
                  <a:lnTo>
                    <a:pt y="4967" x="3129"/>
                  </a:lnTo>
                  <a:lnTo>
                    <a:pt y="2928" x="3129"/>
                  </a:lnTo>
                  <a:cubicBezTo>
                    <a:pt y="2383" x="3129"/>
                    <a:pt y="1977" x="3073"/>
                    <a:pt y="1708" x="2960"/>
                  </a:cubicBezTo>
                  <a:cubicBezTo>
                    <a:pt y="1440" x="2847"/>
                    <a:pt y="1306" x="2676"/>
                    <a:pt y="1306" x="2447"/>
                  </a:cubicBezTo>
                  <a:close/>
                  <a:moveTo>
                    <a:pt y="1306" x="4346"/>
                  </a:moveTo>
                  <a:cubicBezTo>
                    <a:pt y="1306" x="4100"/>
                    <a:pt y="1473" x="3906"/>
                    <a:pt y="1807" x="3764"/>
                  </a:cubicBezTo>
                  <a:cubicBezTo>
                    <a:pt y="2142" x="3622"/>
                    <a:pt y="2600" x="3551"/>
                    <a:pt y="3183" x="3551"/>
                  </a:cubicBezTo>
                  <a:cubicBezTo>
                    <a:pt y="3758" x="3551"/>
                    <a:pt y="4214" x="3622"/>
                    <a:pt y="4552" x="3762"/>
                  </a:cubicBezTo>
                  <a:cubicBezTo>
                    <a:pt y="4891" x="3902"/>
                    <a:pt y="5060" x="4091"/>
                    <a:pt y="5060" x="4329"/>
                  </a:cubicBezTo>
                  <a:cubicBezTo>
                    <a:pt y="5060" x="4417"/>
                    <a:pt y="5041" x="4500"/>
                    <a:pt y="5002" x="4577"/>
                  </a:cubicBezTo>
                  <a:cubicBezTo>
                    <a:pt y="4964" x="4655"/>
                    <a:pt y="4907" x="4730"/>
                    <a:pt y="4830" x="4802"/>
                  </a:cubicBezTo>
                  <a:lnTo>
                    <a:pt y="4288" x="4802"/>
                  </a:lnTo>
                  <a:cubicBezTo>
                    <a:pt y="4379" x="4729"/>
                    <a:pt y="4448" x="4655"/>
                    <a:pt y="4493" x="4581"/>
                  </a:cubicBezTo>
                  <a:cubicBezTo>
                    <a:pt y="4539" x="4508"/>
                    <a:pt y="4562" x="4433"/>
                    <a:pt y="4562" x="4358"/>
                  </a:cubicBezTo>
                  <a:cubicBezTo>
                    <a:pt y="4562" x="4189"/>
                    <a:pt y="4441" x="4058"/>
                    <a:pt y="4200" x="3965"/>
                  </a:cubicBezTo>
                  <a:cubicBezTo>
                    <a:pt y="3958" x="3872"/>
                    <a:pt y="3619" x="3825"/>
                    <a:pt y="3183" x="3825"/>
                  </a:cubicBezTo>
                  <a:cubicBezTo>
                    <a:pt y="2747" x="3825"/>
                    <a:pt y="2408" x="3872"/>
                    <a:pt y="2167" x="3965"/>
                  </a:cubicBezTo>
                  <a:cubicBezTo>
                    <a:pt y="1925" x="4058"/>
                    <a:pt y="1804" x="4189"/>
                    <a:pt y="1804" x="4358"/>
                  </a:cubicBezTo>
                  <a:cubicBezTo>
                    <a:pt y="1804" x="4433"/>
                    <a:pt y="1827" x="4508"/>
                    <a:pt y="1873" x="4581"/>
                  </a:cubicBezTo>
                  <a:cubicBezTo>
                    <a:pt y="1919" x="4655"/>
                    <a:pt y="1987" x="4729"/>
                    <a:pt y="2079" x="4802"/>
                  </a:cubicBezTo>
                  <a:lnTo>
                    <a:pt y="1530" x="4802"/>
                  </a:lnTo>
                  <a:cubicBezTo>
                    <a:pt y="1455" x="4731"/>
                    <a:pt y="1399" x="4657"/>
                    <a:pt y="1362" x="4581"/>
                  </a:cubicBezTo>
                  <a:cubicBezTo>
                    <a:pt y="1325" x="4504"/>
                    <a:pt y="1306" x="4426"/>
                    <a:pt y="1306" x="4346"/>
                  </a:cubicBezTo>
                  <a:close/>
                  <a:moveTo>
                    <a:pt y="1306" x="8619"/>
                  </a:moveTo>
                  <a:cubicBezTo>
                    <a:pt y="1306" x="8392"/>
                    <a:pt y="1472" x="8215"/>
                    <a:pt y="1804" x="8086"/>
                  </a:cubicBezTo>
                  <a:cubicBezTo>
                    <a:pt y="2136" x="7958"/>
                    <a:pt y="2596" x="7893"/>
                    <a:pt y="3183" x="7893"/>
                  </a:cubicBezTo>
                  <a:cubicBezTo>
                    <a:pt y="3768" x="7893"/>
                    <a:pt y="4227" x="7958"/>
                    <a:pt y="4560" x="8086"/>
                  </a:cubicBezTo>
                  <a:cubicBezTo>
                    <a:pt y="4893" x="8215"/>
                    <a:pt y="5060" x="8392"/>
                    <a:pt y="5060" x="8619"/>
                  </a:cubicBezTo>
                  <a:cubicBezTo>
                    <a:pt y="5060" x="8845"/>
                    <a:pt y="4893" x="9022"/>
                    <a:pt y="4560" x="9151"/>
                  </a:cubicBezTo>
                  <a:cubicBezTo>
                    <a:pt y="4227" x="9280"/>
                    <a:pt y="3768" x="9345"/>
                    <a:pt y="3183" x="9345"/>
                  </a:cubicBezTo>
                  <a:cubicBezTo>
                    <a:pt y="2596" x="9345"/>
                    <a:pt y="2136" x="9280"/>
                    <a:pt y="1804" x="9151"/>
                  </a:cubicBezTo>
                  <a:cubicBezTo>
                    <a:pt y="1472" x="9022"/>
                    <a:pt y="1306" x="8845"/>
                    <a:pt y="1306" x="8619"/>
                  </a:cubicBezTo>
                  <a:close/>
                  <a:moveTo>
                    <a:pt y="1306" x="15342"/>
                  </a:moveTo>
                  <a:cubicBezTo>
                    <a:pt y="1306" x="15104"/>
                    <a:pt y="1478" x="14916"/>
                    <a:pt y="1822" x="14776"/>
                  </a:cubicBezTo>
                  <a:cubicBezTo>
                    <a:pt y="2165" x="14636"/>
                    <a:pt y="2630" x="14566"/>
                    <a:pt y="3215" x="14566"/>
                  </a:cubicBezTo>
                  <a:cubicBezTo>
                    <a:pt y="3781" x="14566"/>
                    <a:pt y="4230" x="14640"/>
                    <a:pt y="4562" x="14787"/>
                  </a:cubicBezTo>
                  <a:cubicBezTo>
                    <a:pt y="4894" x="14935"/>
                    <a:pt y="5060" x="15134"/>
                    <a:pt y="5060" x="15387"/>
                  </a:cubicBezTo>
                  <a:cubicBezTo>
                    <a:pt y="5060" x="15487"/>
                    <a:pt y="5037" x="15587"/>
                    <a:pt y="4990" x="15685"/>
                  </a:cubicBezTo>
                  <a:cubicBezTo>
                    <a:pt y="4943" x="15783"/>
                    <a:pt y="4875" x="15878"/>
                    <a:pt y="4785" x="15971"/>
                  </a:cubicBezTo>
                  <a:lnTo>
                    <a:pt y="4230" x="15971"/>
                  </a:lnTo>
                  <a:cubicBezTo>
                    <a:pt y="4341" x="15879"/>
                    <a:pt y="4424" x="15786"/>
                    <a:pt y="4479" x="15692"/>
                  </a:cubicBezTo>
                  <a:cubicBezTo>
                    <a:pt y="4534" x="15599"/>
                    <a:pt y="4562" x="15502"/>
                    <a:pt y="4562" x="15402"/>
                  </a:cubicBezTo>
                  <a:cubicBezTo>
                    <a:pt y="4562" x="15230"/>
                    <a:pt y="4456" x="15096"/>
                    <a:pt y="4244" x="14999"/>
                  </a:cubicBezTo>
                  <a:cubicBezTo>
                    <a:pt y="4033" x="14903"/>
                    <a:pt y="3725" x="14849"/>
                    <a:pt y="3320" x="14838"/>
                  </a:cubicBezTo>
                  <a:lnTo>
                    <a:pt y="3320" x="16032"/>
                  </a:lnTo>
                  <a:lnTo>
                    <a:pt y="3033" x="16032"/>
                  </a:lnTo>
                  <a:cubicBezTo>
                    <a:pt y="2501" x="16032"/>
                    <a:pt y="2080" x="15970"/>
                    <a:pt y="1771" x="15846"/>
                  </a:cubicBezTo>
                  <a:cubicBezTo>
                    <a:pt y="1461" x="15723"/>
                    <a:pt y="1306" x="15554"/>
                    <a:pt y="1306" x="15342"/>
                  </a:cubicBezTo>
                  <a:close/>
                  <a:moveTo>
                    <a:pt y="1306" x="17932"/>
                  </a:moveTo>
                  <a:cubicBezTo>
                    <a:pt y="1306" x="17848"/>
                    <a:pt y="1327" x="17760"/>
                    <a:pt y="1369" x="17671"/>
                  </a:cubicBezTo>
                  <a:cubicBezTo>
                    <a:pt y="1410" x="17582"/>
                    <a:pt y="1472" x="17489"/>
                    <a:pt y="1555" x="17394"/>
                  </a:cubicBezTo>
                  <a:lnTo>
                    <a:pt y="2098" x="17394"/>
                  </a:lnTo>
                  <a:cubicBezTo>
                    <a:pt y="2000" x="17473"/>
                    <a:pt y="1927" x="17556"/>
                    <a:pt y="1878" x="17641"/>
                  </a:cubicBezTo>
                  <a:cubicBezTo>
                    <a:pt y="1829" x="17727"/>
                    <a:pt y="1804" x="17815"/>
                    <a:pt y="1804" x="17905"/>
                  </a:cubicBezTo>
                  <a:cubicBezTo>
                    <a:pt y="1804" x="18048"/>
                    <a:pt y="1878" x="18158"/>
                    <a:pt y="2026" x="18237"/>
                  </a:cubicBezTo>
                  <a:cubicBezTo>
                    <a:pt y="2174" x="18315"/>
                    <a:pt y="2383" x="18354"/>
                    <a:pt y="2653" x="18354"/>
                  </a:cubicBezTo>
                  <a:lnTo>
                    <a:pt y="2711" x="18354"/>
                  </a:lnTo>
                  <a:lnTo>
                    <a:pt y="2711" x="17990"/>
                  </a:lnTo>
                  <a:cubicBezTo>
                    <a:pt y="2711" x="17754"/>
                    <a:pt y="2813" x="17576"/>
                    <a:pt y="3017" x="17457"/>
                  </a:cubicBezTo>
                  <a:cubicBezTo>
                    <a:pt y="3221" x="17338"/>
                    <a:pt y="3525" x="17279"/>
                    <a:pt y="3927" x="17279"/>
                  </a:cubicBezTo>
                  <a:cubicBezTo>
                    <a:pt y="4272" x="17279"/>
                    <a:pt y="4547" x="17326"/>
                    <a:pt y="4752" x="17422"/>
                  </a:cubicBezTo>
                  <a:cubicBezTo>
                    <a:pt y="4957" x="17517"/>
                    <a:pt y="5060" x="17646"/>
                    <a:pt y="5060" x="17808"/>
                  </a:cubicBezTo>
                  <a:cubicBezTo>
                    <a:pt y="5060" x="17936"/>
                    <a:pt y="5008" x="18044"/>
                    <a:pt y="4905" x="18133"/>
                  </a:cubicBezTo>
                  <a:cubicBezTo>
                    <a:pt y="4802" x="18221"/>
                    <a:pt y="4642" x="18295"/>
                    <a:pt y="4425" x="18354"/>
                  </a:cubicBezTo>
                  <a:lnTo>
                    <a:pt y="4967" x="18354"/>
                  </a:lnTo>
                  <a:lnTo>
                    <a:pt y="4967" x="18614"/>
                  </a:lnTo>
                  <a:lnTo>
                    <a:pt y="2928" x="18614"/>
                  </a:lnTo>
                  <a:cubicBezTo>
                    <a:pt y="2383" x="18614"/>
                    <a:pt y="1977" x="18558"/>
                    <a:pt y="1708" x="18445"/>
                  </a:cubicBezTo>
                  <a:cubicBezTo>
                    <a:pt y="1440" x="18332"/>
                    <a:pt y="1306" x="18161"/>
                    <a:pt y="1306" x="17932"/>
                  </a:cubicBezTo>
                  <a:close/>
                  <a:moveTo>
                    <a:pt y="1306" x="19831"/>
                  </a:moveTo>
                  <a:cubicBezTo>
                    <a:pt y="1306" x="19585"/>
                    <a:pt y="1473" x="19391"/>
                    <a:pt y="1807" x="19249"/>
                  </a:cubicBezTo>
                  <a:cubicBezTo>
                    <a:pt y="2142" x="19107"/>
                    <a:pt y="2600" x="19036"/>
                    <a:pt y="3183" x="19036"/>
                  </a:cubicBezTo>
                  <a:cubicBezTo>
                    <a:pt y="3758" x="19036"/>
                    <a:pt y="4214" x="19107"/>
                    <a:pt y="4552" x="19247"/>
                  </a:cubicBezTo>
                  <a:cubicBezTo>
                    <a:pt y="4891" x="19387"/>
                    <a:pt y="5060" x="19576"/>
                    <a:pt y="5060" x="19814"/>
                  </a:cubicBezTo>
                  <a:cubicBezTo>
                    <a:pt y="5060" x="19902"/>
                    <a:pt y="5041" x="19985"/>
                    <a:pt y="5002" x="20062"/>
                  </a:cubicBezTo>
                  <a:cubicBezTo>
                    <a:pt y="4964" x="20140"/>
                    <a:pt y="4907" x="20215"/>
                    <a:pt y="4830" x="20287"/>
                  </a:cubicBezTo>
                  <a:lnTo>
                    <a:pt y="4288" x="20287"/>
                  </a:lnTo>
                  <a:cubicBezTo>
                    <a:pt y="4379" x="20214"/>
                    <a:pt y="4448" x="20140"/>
                    <a:pt y="4493" x="20066"/>
                  </a:cubicBezTo>
                  <a:cubicBezTo>
                    <a:pt y="4539" x="19993"/>
                    <a:pt y="4562" x="19918"/>
                    <a:pt y="4562" x="19843"/>
                  </a:cubicBezTo>
                  <a:cubicBezTo>
                    <a:pt y="4562" x="19674"/>
                    <a:pt y="4441" x="19543"/>
                    <a:pt y="4200" x="19450"/>
                  </a:cubicBezTo>
                  <a:cubicBezTo>
                    <a:pt y="3958" x="19357"/>
                    <a:pt y="3619" x="19310"/>
                    <a:pt y="3183" x="19310"/>
                  </a:cubicBezTo>
                  <a:cubicBezTo>
                    <a:pt y="2747" x="19310"/>
                    <a:pt y="2408" x="19357"/>
                    <a:pt y="2167" x="19450"/>
                  </a:cubicBezTo>
                  <a:cubicBezTo>
                    <a:pt y="1925" x="19543"/>
                    <a:pt y="1804" x="19674"/>
                    <a:pt y="1804" x="19843"/>
                  </a:cubicBezTo>
                  <a:cubicBezTo>
                    <a:pt y="1804" x="19918"/>
                    <a:pt y="1827" x="19993"/>
                    <a:pt y="1873" x="20066"/>
                  </a:cubicBezTo>
                  <a:cubicBezTo>
                    <a:pt y="1919" x="20140"/>
                    <a:pt y="1987" x="20214"/>
                    <a:pt y="2079" x="20287"/>
                  </a:cubicBezTo>
                  <a:lnTo>
                    <a:pt y="1530" x="20287"/>
                  </a:lnTo>
                  <a:cubicBezTo>
                    <a:pt y="1455" x="20216"/>
                    <a:pt y="1399" x="20142"/>
                    <a:pt y="1362" x="20066"/>
                  </a:cubicBezTo>
                  <a:cubicBezTo>
                    <a:pt y="1325" x="19989"/>
                    <a:pt y="1306" x="19911"/>
                    <a:pt y="1306" x="19831"/>
                  </a:cubicBezTo>
                  <a:close/>
                  <a:moveTo>
                    <a:pt y="1306" x="23289"/>
                  </a:moveTo>
                  <a:cubicBezTo>
                    <a:pt y="1306" x="23062"/>
                    <a:pt y="1472" x="22885"/>
                    <a:pt y="1804" x="22756"/>
                  </a:cubicBezTo>
                  <a:cubicBezTo>
                    <a:pt y="2136" x="22628"/>
                    <a:pt y="2596" x="22563"/>
                    <a:pt y="3183" x="22563"/>
                  </a:cubicBezTo>
                  <a:cubicBezTo>
                    <a:pt y="3768" x="22563"/>
                    <a:pt y="4227" x="22628"/>
                    <a:pt y="4560" x="22756"/>
                  </a:cubicBezTo>
                  <a:cubicBezTo>
                    <a:pt y="4893" x="22885"/>
                    <a:pt y="5060" x="23062"/>
                    <a:pt y="5060" x="23289"/>
                  </a:cubicBezTo>
                  <a:cubicBezTo>
                    <a:pt y="5060" x="23515"/>
                    <a:pt y="4893" x="23692"/>
                    <a:pt y="4560" x="23821"/>
                  </a:cubicBezTo>
                  <a:cubicBezTo>
                    <a:pt y="4227" x="23950"/>
                    <a:pt y="3768" x="24015"/>
                    <a:pt y="3183" x="24015"/>
                  </a:cubicBezTo>
                  <a:cubicBezTo>
                    <a:pt y="2596" x="24015"/>
                    <a:pt y="2136" x="23950"/>
                    <a:pt y="1804" x="23821"/>
                  </a:cubicBezTo>
                  <a:cubicBezTo>
                    <a:pt y="1472" x="23692"/>
                    <a:pt y="1306" x="23515"/>
                    <a:pt y="1306" x="23289"/>
                  </a:cubicBezTo>
                  <a:close/>
                  <a:moveTo>
                    <a:pt y="1306" x="29587"/>
                  </a:moveTo>
                  <a:cubicBezTo>
                    <a:pt y="1306" x="29503"/>
                    <a:pt y="1327" x="29415"/>
                    <a:pt y="1369" x="29326"/>
                  </a:cubicBezTo>
                  <a:cubicBezTo>
                    <a:pt y="1410" x="29237"/>
                    <a:pt y="1472" x="29144"/>
                    <a:pt y="1555" x="29049"/>
                  </a:cubicBezTo>
                  <a:lnTo>
                    <a:pt y="2098" x="29049"/>
                  </a:lnTo>
                  <a:cubicBezTo>
                    <a:pt y="2000" x="29128"/>
                    <a:pt y="1927" x="29211"/>
                    <a:pt y="1878" x="29296"/>
                  </a:cubicBezTo>
                  <a:cubicBezTo>
                    <a:pt y="1829" x="29382"/>
                    <a:pt y="1804" x="29470"/>
                    <a:pt y="1804" x="29560"/>
                  </a:cubicBezTo>
                  <a:cubicBezTo>
                    <a:pt y="1804" x="29703"/>
                    <a:pt y="1878" x="29813"/>
                    <a:pt y="2026" x="29892"/>
                  </a:cubicBezTo>
                  <a:cubicBezTo>
                    <a:pt y="2174" x="29970"/>
                    <a:pt y="2383" x="30009"/>
                    <a:pt y="2653" x="30009"/>
                  </a:cubicBezTo>
                  <a:lnTo>
                    <a:pt y="2711" x="30009"/>
                  </a:lnTo>
                  <a:lnTo>
                    <a:pt y="2711" x="29645"/>
                  </a:lnTo>
                  <a:cubicBezTo>
                    <a:pt y="2711" x="29409"/>
                    <a:pt y="2813" x="29231"/>
                    <a:pt y="3017" x="29112"/>
                  </a:cubicBezTo>
                  <a:cubicBezTo>
                    <a:pt y="3221" x="28993"/>
                    <a:pt y="3525" x="28934"/>
                    <a:pt y="3927" x="28934"/>
                  </a:cubicBezTo>
                  <a:cubicBezTo>
                    <a:pt y="4272" x="28934"/>
                    <a:pt y="4547" x="28981"/>
                    <a:pt y="4752" x="29077"/>
                  </a:cubicBezTo>
                  <a:cubicBezTo>
                    <a:pt y="4957" x="29172"/>
                    <a:pt y="5060" x="29301"/>
                    <a:pt y="5060" x="29463"/>
                  </a:cubicBezTo>
                  <a:cubicBezTo>
                    <a:pt y="5060" x="29591"/>
                    <a:pt y="5008" x="29699"/>
                    <a:pt y="4905" x="29788"/>
                  </a:cubicBezTo>
                  <a:cubicBezTo>
                    <a:pt y="4802" x="29876"/>
                    <a:pt y="4642" x="29950"/>
                    <a:pt y="4425" x="30009"/>
                  </a:cubicBezTo>
                  <a:lnTo>
                    <a:pt y="4967" x="30009"/>
                  </a:lnTo>
                  <a:lnTo>
                    <a:pt y="4967" x="30269"/>
                  </a:lnTo>
                  <a:lnTo>
                    <a:pt y="2928" x="30269"/>
                  </a:lnTo>
                  <a:cubicBezTo>
                    <a:pt y="2383" x="30269"/>
                    <a:pt y="1977" x="30213"/>
                    <a:pt y="1708" x="30100"/>
                  </a:cubicBezTo>
                  <a:cubicBezTo>
                    <a:pt y="1440" x="29987"/>
                    <a:pt y="1306" x="29816"/>
                    <a:pt y="1306" x="29587"/>
                  </a:cubicBezTo>
                  <a:close/>
                  <a:moveTo>
                    <a:pt y="1306" x="34274"/>
                  </a:moveTo>
                  <a:cubicBezTo>
                    <a:pt y="1306" x="34080"/>
                    <a:pt y="1398" x="33930"/>
                    <a:pt y="1581" x="33825"/>
                  </a:cubicBezTo>
                  <a:cubicBezTo>
                    <a:pt y="1764" x="33720"/>
                    <a:pt y="2023" x="33667"/>
                    <a:pt y="2360" x="33667"/>
                  </a:cubicBezTo>
                  <a:cubicBezTo>
                    <a:pt y="2636" x="33667"/>
                    <a:pt y="2854" x="33703"/>
                    <a:pt y="3012" x="33774"/>
                  </a:cubicBezTo>
                  <a:cubicBezTo>
                    <a:pt y="3171" x="33846"/>
                    <a:pt y="3288" x="33962"/>
                    <a:pt y="3365" x="34123"/>
                  </a:cubicBezTo>
                  <a:lnTo>
                    <a:pt y="3413" x="34213"/>
                  </a:lnTo>
                  <a:cubicBezTo>
                    <a:pt y="3492" x="34374"/>
                    <a:pt y="3574" x="34479"/>
                    <a:pt y="3659" x="34526"/>
                  </a:cubicBezTo>
                  <a:cubicBezTo>
                    <a:pt y="3744" x="34574"/>
                    <a:pt y="3866" x="34597"/>
                    <a:pt y="4026" x="34597"/>
                  </a:cubicBezTo>
                  <a:cubicBezTo>
                    <a:pt y="4198" x="34597"/>
                    <a:pt y="4332" x="34564"/>
                    <a:pt y="4426" x="34499"/>
                  </a:cubicBezTo>
                  <a:cubicBezTo>
                    <a:pt y="4521" x="34433"/>
                    <a:pt y="4568" x="34339"/>
                    <a:pt y="4568" x="34216"/>
                  </a:cubicBezTo>
                  <a:cubicBezTo>
                    <a:pt y="4568" x="34125"/>
                    <a:pt y="4540" x="34033"/>
                    <a:pt y="4484" x="33939"/>
                  </a:cubicBezTo>
                  <a:cubicBezTo>
                    <a:pt y="4427" x="33846"/>
                    <a:pt y="4343" x="33752"/>
                    <a:pt y="4230" x="33656"/>
                  </a:cubicBezTo>
                  <a:lnTo>
                    <a:pt y="4836" x="33656"/>
                  </a:lnTo>
                  <a:cubicBezTo>
                    <a:pt y="4911" x="33757"/>
                    <a:pt y="4967" x="33854"/>
                    <a:pt y="5004" x="33946"/>
                  </a:cubicBezTo>
                  <a:cubicBezTo>
                    <a:pt y="5041" x="34038"/>
                    <a:pt y="5060" x="34126"/>
                    <a:pt y="5060" x="34210"/>
                  </a:cubicBezTo>
                  <a:cubicBezTo>
                    <a:pt y="5060" x="34414"/>
                    <a:pt y="4963" x="34574"/>
                    <a:pt y="4769" x="34690"/>
                  </a:cubicBezTo>
                  <a:cubicBezTo>
                    <a:pt y="4576" x="34806"/>
                    <a:pt y="4313" x="34864"/>
                    <a:pt y="3981" x="34864"/>
                  </a:cubicBezTo>
                  <a:cubicBezTo>
                    <a:pt y="3690" x="34864"/>
                    <a:pt y="3462" x="34825"/>
                    <a:pt y="3300" x="34748"/>
                  </a:cubicBezTo>
                  <a:cubicBezTo>
                    <a:pt y="3137" x="34670"/>
                    <a:pt y="3011" x="34539"/>
                    <a:pt y="2921" x="34355"/>
                  </a:cubicBezTo>
                  <a:lnTo>
                    <a:pt y="2877" x="34266"/>
                  </a:lnTo>
                  <a:cubicBezTo>
                    <a:pt y="2806" x="34126"/>
                    <a:pt y="2733" x="34034"/>
                    <a:pt y="2655" x="33987"/>
                  </a:cubicBezTo>
                  <a:cubicBezTo>
                    <a:pt y="2577" x="33941"/>
                    <a:pt y="2470" x="33918"/>
                    <a:pt y="2334" x="33918"/>
                  </a:cubicBezTo>
                  <a:cubicBezTo>
                    <a:pt y="2155" x="33918"/>
                    <a:pt y="2021" x="33950"/>
                    <a:pt y="1932" x="34015"/>
                  </a:cubicBezTo>
                  <a:cubicBezTo>
                    <a:pt y="1843" x="34079"/>
                    <a:pt y="1798" x="34176"/>
                    <a:pt y="1798" x="34305"/>
                  </a:cubicBezTo>
                  <a:cubicBezTo>
                    <a:pt y="1798" x="34390"/>
                    <a:pt y="1819" x="34472"/>
                    <a:pt y="1862" x="34551"/>
                  </a:cubicBezTo>
                  <a:cubicBezTo>
                    <a:pt y="1904" x="34630"/>
                    <a:pt y="1968" x="34706"/>
                    <a:pt y="2053" x="34779"/>
                  </a:cubicBezTo>
                  <a:lnTo>
                    <a:pt y="1498" x="34779"/>
                  </a:lnTo>
                  <a:cubicBezTo>
                    <a:pt y="1434" x="34708"/>
                    <a:pt y="1386" x="34630"/>
                    <a:pt y="1354" x="34545"/>
                  </a:cubicBezTo>
                  <a:cubicBezTo>
                    <a:pt y="1322" x="34460"/>
                    <a:pt y="1306" x="34370"/>
                    <a:pt y="1306" x="34274"/>
                  </a:cubicBezTo>
                  <a:close/>
                  <a:moveTo>
                    <a:pt y="1392" x="38988"/>
                  </a:moveTo>
                  <a:lnTo>
                    <a:pt y="3557" x="38988"/>
                  </a:lnTo>
                  <a:cubicBezTo>
                    <a:pt y="4048" x="38988"/>
                    <a:pt y="4422" x="39035"/>
                    <a:pt y="4677" x="39129"/>
                  </a:cubicBezTo>
                  <a:cubicBezTo>
                    <a:pt y="4932" x="39223"/>
                    <a:pt y="5060" x="39361"/>
                    <a:pt y="5060" x="39542"/>
                  </a:cubicBezTo>
                  <a:cubicBezTo>
                    <a:pt y="5060" x="39653"/>
                    <a:pt y="5007" x="39749"/>
                    <a:pt y="4902" x="39833"/>
                  </a:cubicBezTo>
                  <a:cubicBezTo>
                    <a:pt y="4797" x="39916"/>
                    <a:pt y="4635" x="39989"/>
                    <a:pt y="4418" x="40052"/>
                  </a:cubicBezTo>
                  <a:lnTo>
                    <a:pt y="4967" x="40052"/>
                  </a:lnTo>
                  <a:lnTo>
                    <a:pt y="4967" x="40312"/>
                  </a:lnTo>
                  <a:lnTo>
                    <a:pt y="1392" x="40312"/>
                  </a:lnTo>
                  <a:lnTo>
                    <a:pt y="1392" x="40052"/>
                  </a:lnTo>
                  <a:lnTo>
                    <a:pt y="3419" x="40052"/>
                  </a:lnTo>
                  <a:cubicBezTo>
                    <a:pt y="3768" x="40052"/>
                    <a:pt y="4044" x="40011"/>
                    <a:pt y="4246" x="39930"/>
                  </a:cubicBezTo>
                  <a:cubicBezTo>
                    <a:pt y="4448" x="39849"/>
                    <a:pt y="4549" x="39738"/>
                    <a:pt y="4549" x="39598"/>
                  </a:cubicBezTo>
                  <a:cubicBezTo>
                    <a:pt y="4549" x="39481"/>
                    <a:pt y="4465" x="39393"/>
                    <a:pt y="4295" x="39335"/>
                  </a:cubicBezTo>
                  <a:cubicBezTo>
                    <a:pt y="4126" x="39277"/>
                    <a:pt y="3873" x="39247"/>
                    <a:pt y="3534" x="39247"/>
                  </a:cubicBezTo>
                  <a:lnTo>
                    <a:pt y="1392" x="39247"/>
                  </a:lnTo>
                  <a:close/>
                  <a:moveTo>
                    <a:pt y="1306" x="41350"/>
                  </a:moveTo>
                  <a:cubicBezTo>
                    <a:pt y="1306" x="41156"/>
                    <a:pt y="1398" x="41006"/>
                    <a:pt y="1581" x="40901"/>
                  </a:cubicBezTo>
                  <a:cubicBezTo>
                    <a:pt y="1764" x="40796"/>
                    <a:pt y="2023" x="40743"/>
                    <a:pt y="2360" x="40743"/>
                  </a:cubicBezTo>
                  <a:cubicBezTo>
                    <a:pt y="2636" x="40743"/>
                    <a:pt y="2854" x="40779"/>
                    <a:pt y="3012" x="40850"/>
                  </a:cubicBezTo>
                  <a:cubicBezTo>
                    <a:pt y="3171" x="40922"/>
                    <a:pt y="3288" x="41038"/>
                    <a:pt y="3365" x="41199"/>
                  </a:cubicBezTo>
                  <a:lnTo>
                    <a:pt y="3413" x="41289"/>
                  </a:lnTo>
                  <a:cubicBezTo>
                    <a:pt y="3492" x="41450"/>
                    <a:pt y="3574" x="41555"/>
                    <a:pt y="3659" x="41602"/>
                  </a:cubicBezTo>
                  <a:cubicBezTo>
                    <a:pt y="3744" x="41650"/>
                    <a:pt y="3866" x="41673"/>
                    <a:pt y="4026" x="41673"/>
                  </a:cubicBezTo>
                  <a:cubicBezTo>
                    <a:pt y="4198" x="41673"/>
                    <a:pt y="4332" x="41640"/>
                    <a:pt y="4426" x="41575"/>
                  </a:cubicBezTo>
                  <a:cubicBezTo>
                    <a:pt y="4521" x="41509"/>
                    <a:pt y="4568" x="41415"/>
                    <a:pt y="4568" x="41292"/>
                  </a:cubicBezTo>
                  <a:cubicBezTo>
                    <a:pt y="4568" x="41201"/>
                    <a:pt y="4540" x="41109"/>
                    <a:pt y="4484" x="41015"/>
                  </a:cubicBezTo>
                  <a:cubicBezTo>
                    <a:pt y="4427" x="40922"/>
                    <a:pt y="4343" x="40828"/>
                    <a:pt y="4230" x="40732"/>
                  </a:cubicBezTo>
                  <a:lnTo>
                    <a:pt y="4836" x="40732"/>
                  </a:lnTo>
                  <a:cubicBezTo>
                    <a:pt y="4911" x="40833"/>
                    <a:pt y="4967" x="40930"/>
                    <a:pt y="5004" x="41022"/>
                  </a:cubicBezTo>
                  <a:cubicBezTo>
                    <a:pt y="5041" x="41114"/>
                    <a:pt y="5060" x="41202"/>
                    <a:pt y="5060" x="41287"/>
                  </a:cubicBezTo>
                  <a:cubicBezTo>
                    <a:pt y="5060" x="41490"/>
                    <a:pt y="4963" x="41650"/>
                    <a:pt y="4769" x="41766"/>
                  </a:cubicBezTo>
                  <a:cubicBezTo>
                    <a:pt y="4576" x="41882"/>
                    <a:pt y="4313" x="41940"/>
                    <a:pt y="3981" x="41940"/>
                  </a:cubicBezTo>
                  <a:cubicBezTo>
                    <a:pt y="3690" x="41940"/>
                    <a:pt y="3462" x="41901"/>
                    <a:pt y="3300" x="41824"/>
                  </a:cubicBezTo>
                  <a:cubicBezTo>
                    <a:pt y="3137" x="41746"/>
                    <a:pt y="3011" x="41615"/>
                    <a:pt y="2921" x="41431"/>
                  </a:cubicBezTo>
                  <a:lnTo>
                    <a:pt y="2877" x="41342"/>
                  </a:lnTo>
                  <a:cubicBezTo>
                    <a:pt y="2806" x="41202"/>
                    <a:pt y="2733" x="41110"/>
                    <a:pt y="2655" x="41063"/>
                  </a:cubicBezTo>
                  <a:cubicBezTo>
                    <a:pt y="2577" x="41017"/>
                    <a:pt y="2470" x="40994"/>
                    <a:pt y="2334" x="40994"/>
                  </a:cubicBezTo>
                  <a:cubicBezTo>
                    <a:pt y="2155" x="40994"/>
                    <a:pt y="2021" x="41026"/>
                    <a:pt y="1932" x="41091"/>
                  </a:cubicBezTo>
                  <a:cubicBezTo>
                    <a:pt y="1843" x="41155"/>
                    <a:pt y="1798" x="41252"/>
                    <a:pt y="1798" x="41381"/>
                  </a:cubicBezTo>
                  <a:cubicBezTo>
                    <a:pt y="1798" x="41466"/>
                    <a:pt y="1819" x="41548"/>
                    <a:pt y="1862" x="41627"/>
                  </a:cubicBezTo>
                  <a:cubicBezTo>
                    <a:pt y="1904" x="41706"/>
                    <a:pt y="1968" x="41782"/>
                    <a:pt y="2053" x="41855"/>
                  </a:cubicBezTo>
                  <a:lnTo>
                    <a:pt y="1498" x="41855"/>
                  </a:lnTo>
                  <a:cubicBezTo>
                    <a:pt y="1434" x="41784"/>
                    <a:pt y="1386" x="41706"/>
                    <a:pt y="1354" x="41621"/>
                  </a:cubicBezTo>
                  <a:cubicBezTo>
                    <a:pt y="1322" x="41536"/>
                    <a:pt y="1306" x="41446"/>
                    <a:pt y="1306" x="41350"/>
                  </a:cubicBezTo>
                  <a:close/>
                  <a:moveTo>
                    <a:pt y="1" x="44398"/>
                  </a:moveTo>
                  <a:lnTo>
                    <a:pt y="4967" x="44398"/>
                  </a:lnTo>
                  <a:lnTo>
                    <a:pt y="4967" x="44659"/>
                  </a:lnTo>
                  <a:lnTo>
                    <a:pt y="4431" x="44659"/>
                  </a:lnTo>
                  <a:cubicBezTo>
                    <a:pt y="4644" x="44713"/>
                    <a:pt y="4802" x="44782"/>
                    <a:pt y="4905" x="44866"/>
                  </a:cubicBezTo>
                  <a:cubicBezTo>
                    <a:pt y="5008" x="44949"/>
                    <a:pt y="5060" x="45048"/>
                    <a:pt y="5060" x="45164"/>
                  </a:cubicBezTo>
                  <a:cubicBezTo>
                    <a:pt y="5060" x="45356"/>
                    <a:pt y="4888" x="45512"/>
                    <a:pt y="4543" x="45632"/>
                  </a:cubicBezTo>
                  <a:cubicBezTo>
                    <a:pt y="4198" x="45752"/>
                    <a:pt y="3745" x="45812"/>
                    <a:pt y="3183" x="45812"/>
                  </a:cubicBezTo>
                  <a:cubicBezTo>
                    <a:pt y="2621" x="45812"/>
                    <a:pt y="2168" x="45752"/>
                    <a:pt y="1823" x="45632"/>
                  </a:cubicBezTo>
                  <a:cubicBezTo>
                    <a:pt y="1479" x="45512"/>
                    <a:pt y="1306" x="45356"/>
                    <a:pt y="1306" x="45164"/>
                  </a:cubicBezTo>
                  <a:cubicBezTo>
                    <a:pt y="1306" x="45048"/>
                    <a:pt y="1358" x="44949"/>
                    <a:pt y="1461" x="44866"/>
                  </a:cubicBezTo>
                  <a:cubicBezTo>
                    <a:pt y="1564" x="44782"/>
                    <a:pt y="1722" x="44713"/>
                    <a:pt y="1935" x="44659"/>
                  </a:cubicBezTo>
                  <a:lnTo>
                    <a:pt y="1" x="44659"/>
                  </a:lnTo>
                  <a:close/>
                  <a:moveTo>
                    <a:pt y="1306" x="46905"/>
                  </a:moveTo>
                  <a:cubicBezTo>
                    <a:pt y="1306" x="46667"/>
                    <a:pt y="1478" x="46479"/>
                    <a:pt y="1822" x="46339"/>
                  </a:cubicBezTo>
                  <a:cubicBezTo>
                    <a:pt y="2165" x="46199"/>
                    <a:pt y="2630" x="46129"/>
                    <a:pt y="3215" x="46129"/>
                  </a:cubicBezTo>
                  <a:cubicBezTo>
                    <a:pt y="3781" x="46129"/>
                    <a:pt y="4230" x="46203"/>
                    <a:pt y="4562" x="46350"/>
                  </a:cubicBezTo>
                  <a:cubicBezTo>
                    <a:pt y="4894" x="46498"/>
                    <a:pt y="5060" x="46697"/>
                    <a:pt y="5060" x="46950"/>
                  </a:cubicBezTo>
                  <a:cubicBezTo>
                    <a:pt y="5060" x="47050"/>
                    <a:pt y="5037" x="47150"/>
                    <a:pt y="4990" x="47248"/>
                  </a:cubicBezTo>
                  <a:cubicBezTo>
                    <a:pt y="4943" x="47346"/>
                    <a:pt y="4875" x="47441"/>
                    <a:pt y="4785" x="47534"/>
                  </a:cubicBezTo>
                  <a:lnTo>
                    <a:pt y="4230" x="47534"/>
                  </a:lnTo>
                  <a:cubicBezTo>
                    <a:pt y="4341" x="47442"/>
                    <a:pt y="4424" x="47349"/>
                    <a:pt y="4479" x="47255"/>
                  </a:cubicBezTo>
                  <a:cubicBezTo>
                    <a:pt y="4534" x="47162"/>
                    <a:pt y="4562" x="47065"/>
                    <a:pt y="4562" x="46965"/>
                  </a:cubicBezTo>
                  <a:cubicBezTo>
                    <a:pt y="4562" x="46793"/>
                    <a:pt y="4456" x="46659"/>
                    <a:pt y="4244" x="46562"/>
                  </a:cubicBezTo>
                  <a:cubicBezTo>
                    <a:pt y="4033" x="46466"/>
                    <a:pt y="3725" x="46412"/>
                    <a:pt y="3320" x="46401"/>
                  </a:cubicBezTo>
                  <a:lnTo>
                    <a:pt y="3320" x="47595"/>
                  </a:lnTo>
                  <a:lnTo>
                    <a:pt y="3033" x="47595"/>
                  </a:lnTo>
                  <a:cubicBezTo>
                    <a:pt y="2501" x="47595"/>
                    <a:pt y="2080" x="47533"/>
                    <a:pt y="1771" x="47409"/>
                  </a:cubicBezTo>
                  <a:cubicBezTo>
                    <a:pt y="1461" x="47286"/>
                    <a:pt y="1306" x="47117"/>
                    <a:pt y="1306" x="46905"/>
                  </a:cubicBezTo>
                  <a:close/>
                  <a:moveTo>
                    <a:pt y="1306" x="49603"/>
                  </a:moveTo>
                  <a:cubicBezTo>
                    <a:pt y="1306" x="49365"/>
                    <a:pt y="1478" x="49177"/>
                    <a:pt y="1822" x="49037"/>
                  </a:cubicBezTo>
                  <a:cubicBezTo>
                    <a:pt y="2165" x="48897"/>
                    <a:pt y="2630" x="48827"/>
                    <a:pt y="3215" x="48827"/>
                  </a:cubicBezTo>
                  <a:cubicBezTo>
                    <a:pt y="3781" x="48827"/>
                    <a:pt y="4230" x="48901"/>
                    <a:pt y="4562" x="49048"/>
                  </a:cubicBezTo>
                  <a:cubicBezTo>
                    <a:pt y="4894" x="49196"/>
                    <a:pt y="5060" x="49395"/>
                    <a:pt y="5060" x="49648"/>
                  </a:cubicBezTo>
                  <a:cubicBezTo>
                    <a:pt y="5060" x="49748"/>
                    <a:pt y="5037" x="49848"/>
                    <a:pt y="4990" x="49946"/>
                  </a:cubicBezTo>
                  <a:cubicBezTo>
                    <a:pt y="4943" x="50044"/>
                    <a:pt y="4875" x="50139"/>
                    <a:pt y="4785" x="50232"/>
                  </a:cubicBezTo>
                  <a:lnTo>
                    <a:pt y="4230" x="50232"/>
                  </a:lnTo>
                  <a:cubicBezTo>
                    <a:pt y="4341" x="50140"/>
                    <a:pt y="4424" x="50047"/>
                    <a:pt y="4479" x="49953"/>
                  </a:cubicBezTo>
                  <a:cubicBezTo>
                    <a:pt y="4534" x="49860"/>
                    <a:pt y="4562" x="49763"/>
                    <a:pt y="4562" x="49663"/>
                  </a:cubicBezTo>
                  <a:cubicBezTo>
                    <a:pt y="4562" x="49491"/>
                    <a:pt y="4456" x="49357"/>
                    <a:pt y="4244" x="49260"/>
                  </a:cubicBezTo>
                  <a:cubicBezTo>
                    <a:pt y="4033" x="49164"/>
                    <a:pt y="3725" x="49110"/>
                    <a:pt y="3320" x="49099"/>
                  </a:cubicBezTo>
                  <a:lnTo>
                    <a:pt y="3320" x="50293"/>
                  </a:lnTo>
                  <a:lnTo>
                    <a:pt y="3033" x="50293"/>
                  </a:lnTo>
                  <a:cubicBezTo>
                    <a:pt y="2501" x="50293"/>
                    <a:pt y="2080" x="50231"/>
                    <a:pt y="1771" x="50107"/>
                  </a:cubicBezTo>
                  <a:cubicBezTo>
                    <a:pt y="1461" x="49984"/>
                    <a:pt y="1306" x="49815"/>
                    <a:pt y="1306" x="49603"/>
                  </a:cubicBezTo>
                  <a:close/>
                  <a:moveTo>
                    <a:pt y="1306" x="54820"/>
                  </a:moveTo>
                  <a:cubicBezTo>
                    <a:pt y="1306" x="54736"/>
                    <a:pt y="1327" x="54648"/>
                    <a:pt y="1369" x="54559"/>
                  </a:cubicBezTo>
                  <a:cubicBezTo>
                    <a:pt y="1410" x="54470"/>
                    <a:pt y="1472" x="54377"/>
                    <a:pt y="1555" x="54282"/>
                  </a:cubicBezTo>
                  <a:lnTo>
                    <a:pt y="2098" x="54282"/>
                  </a:lnTo>
                  <a:cubicBezTo>
                    <a:pt y="2000" x="54361"/>
                    <a:pt y="1927" x="54444"/>
                    <a:pt y="1878" x="54529"/>
                  </a:cubicBezTo>
                  <a:cubicBezTo>
                    <a:pt y="1829" x="54615"/>
                    <a:pt y="1804" x="54703"/>
                    <a:pt y="1804" x="54793"/>
                  </a:cubicBezTo>
                  <a:cubicBezTo>
                    <a:pt y="1804" x="54936"/>
                    <a:pt y="1878" x="55046"/>
                    <a:pt y="2026" x="55125"/>
                  </a:cubicBezTo>
                  <a:cubicBezTo>
                    <a:pt y="2174" x="55203"/>
                    <a:pt y="2383" x="55242"/>
                    <a:pt y="2653" x="55242"/>
                  </a:cubicBezTo>
                  <a:lnTo>
                    <a:pt y="2711" x="55242"/>
                  </a:lnTo>
                  <a:lnTo>
                    <a:pt y="2711" x="54878"/>
                  </a:lnTo>
                  <a:cubicBezTo>
                    <a:pt y="2711" x="54642"/>
                    <a:pt y="2813" x="54464"/>
                    <a:pt y="3017" x="54345"/>
                  </a:cubicBezTo>
                  <a:cubicBezTo>
                    <a:pt y="3221" x="54226"/>
                    <a:pt y="3525" x="54167"/>
                    <a:pt y="3927" x="54167"/>
                  </a:cubicBezTo>
                  <a:cubicBezTo>
                    <a:pt y="4272" x="54167"/>
                    <a:pt y="4547" x="54214"/>
                    <a:pt y="4752" x="54310"/>
                  </a:cubicBezTo>
                  <a:cubicBezTo>
                    <a:pt y="4957" x="54405"/>
                    <a:pt y="5060" x="54534"/>
                    <a:pt y="5060" x="54696"/>
                  </a:cubicBezTo>
                  <a:cubicBezTo>
                    <a:pt y="5060" x="54824"/>
                    <a:pt y="5008" x="54932"/>
                    <a:pt y="4905" x="55021"/>
                  </a:cubicBezTo>
                  <a:cubicBezTo>
                    <a:pt y="4802" x="55109"/>
                    <a:pt y="4642" x="55183"/>
                    <a:pt y="4425" x="55242"/>
                  </a:cubicBezTo>
                  <a:lnTo>
                    <a:pt y="4967" x="55242"/>
                  </a:lnTo>
                  <a:lnTo>
                    <a:pt y="4967" x="55502"/>
                  </a:lnTo>
                  <a:lnTo>
                    <a:pt y="2928" x="55502"/>
                  </a:lnTo>
                  <a:cubicBezTo>
                    <a:pt y="2383" x="55502"/>
                    <a:pt y="1977" x="55446"/>
                    <a:pt y="1708" x="55333"/>
                  </a:cubicBezTo>
                  <a:cubicBezTo>
                    <a:pt y="1440" x="55220"/>
                    <a:pt y="1306" x="55049"/>
                    <a:pt y="1306" x="54820"/>
                  </a:cubicBezTo>
                  <a:close/>
                  <a:moveTo>
                    <a:pt y="1" x="58911"/>
                  </a:moveTo>
                  <a:lnTo>
                    <a:pt y="1935" x="58911"/>
                  </a:lnTo>
                  <a:cubicBezTo>
                    <a:pt y="1722" x="58856"/>
                    <a:pt y="1564" x="58787"/>
                    <a:pt y="1461" x="58704"/>
                  </a:cubicBezTo>
                  <a:cubicBezTo>
                    <a:pt y="1358" x="58621"/>
                    <a:pt y="1306" x="58521"/>
                    <a:pt y="1306" x="58404"/>
                  </a:cubicBezTo>
                  <a:cubicBezTo>
                    <a:pt y="1306" x="58213"/>
                    <a:pt y="1479" x="58057"/>
                    <a:pt y="1823" x="57937"/>
                  </a:cubicBezTo>
                  <a:cubicBezTo>
                    <a:pt y="2168" x="57817"/>
                    <a:pt y="2621" x="57757"/>
                    <a:pt y="3183" x="57757"/>
                  </a:cubicBezTo>
                  <a:cubicBezTo>
                    <a:pt y="3745" x="57757"/>
                    <a:pt y="4198" x="57817"/>
                    <a:pt y="4543" x="57937"/>
                  </a:cubicBezTo>
                  <a:cubicBezTo>
                    <a:pt y="4888" x="58057"/>
                    <a:pt y="5060" x="58213"/>
                    <a:pt y="5060" x="58404"/>
                  </a:cubicBezTo>
                  <a:cubicBezTo>
                    <a:pt y="5060" x="58521"/>
                    <a:pt y="5008" x="58621"/>
                    <a:pt y="4905" x="58704"/>
                  </a:cubicBezTo>
                  <a:cubicBezTo>
                    <a:pt y="4802" x="58787"/>
                    <a:pt y="4644" x="58856"/>
                    <a:pt y="4431" x="58911"/>
                  </a:cubicBezTo>
                  <a:lnTo>
                    <a:pt y="4967" x="58911"/>
                  </a:lnTo>
                  <a:lnTo>
                    <a:pt y="4967" x="59171"/>
                  </a:lnTo>
                  <a:lnTo>
                    <a:pt y="1" x="59171"/>
                  </a:lnTo>
                  <a:close/>
                  <a:moveTo>
                    <a:pt y="1306" x="60368"/>
                  </a:moveTo>
                  <a:cubicBezTo>
                    <a:pt y="1306" x="60130"/>
                    <a:pt y="1478" x="59942"/>
                    <a:pt y="1822" x="59802"/>
                  </a:cubicBezTo>
                  <a:cubicBezTo>
                    <a:pt y="2165" x="59662"/>
                    <a:pt y="2630" x="59592"/>
                    <a:pt y="3215" x="59592"/>
                  </a:cubicBezTo>
                  <a:cubicBezTo>
                    <a:pt y="3781" x="59592"/>
                    <a:pt y="4230" x="59666"/>
                    <a:pt y="4562" x="59813"/>
                  </a:cubicBezTo>
                  <a:cubicBezTo>
                    <a:pt y="4894" x="59961"/>
                    <a:pt y="5060" x="60160"/>
                    <a:pt y="5060" x="60413"/>
                  </a:cubicBezTo>
                  <a:cubicBezTo>
                    <a:pt y="5060" x="60513"/>
                    <a:pt y="5037" x="60613"/>
                    <a:pt y="4990" x="60711"/>
                  </a:cubicBezTo>
                  <a:cubicBezTo>
                    <a:pt y="4943" x="60809"/>
                    <a:pt y="4875" x="60904"/>
                    <a:pt y="4785" x="60997"/>
                  </a:cubicBezTo>
                  <a:lnTo>
                    <a:pt y="4230" x="60997"/>
                  </a:lnTo>
                  <a:cubicBezTo>
                    <a:pt y="4341" x="60905"/>
                    <a:pt y="4424" x="60812"/>
                    <a:pt y="4479" x="60718"/>
                  </a:cubicBezTo>
                  <a:cubicBezTo>
                    <a:pt y="4534" x="60625"/>
                    <a:pt y="4562" x="60528"/>
                    <a:pt y="4562" x="60428"/>
                  </a:cubicBezTo>
                  <a:cubicBezTo>
                    <a:pt y="4562" x="60256"/>
                    <a:pt y="4456" x="60122"/>
                    <a:pt y="4244" x="60025"/>
                  </a:cubicBezTo>
                  <a:cubicBezTo>
                    <a:pt y="4033" x="59929"/>
                    <a:pt y="3725" x="59875"/>
                    <a:pt y="3320" x="59864"/>
                  </a:cubicBezTo>
                  <a:lnTo>
                    <a:pt y="3320" x="61058"/>
                  </a:lnTo>
                  <a:lnTo>
                    <a:pt y="3033" x="61058"/>
                  </a:lnTo>
                  <a:cubicBezTo>
                    <a:pt y="2501" x="61058"/>
                    <a:pt y="2080" x="60996"/>
                    <a:pt y="1771" x="60872"/>
                  </a:cubicBezTo>
                  <a:cubicBezTo>
                    <a:pt y="1461" x="60749"/>
                    <a:pt y="1306" x="60580"/>
                    <a:pt y="1306" x="60368"/>
                  </a:cubicBezTo>
                  <a:close/>
                  <a:moveTo>
                    <a:pt y="1" x="62525"/>
                  </a:moveTo>
                  <a:lnTo>
                    <a:pt y="1935" x="62525"/>
                  </a:lnTo>
                  <a:cubicBezTo>
                    <a:pt y="1722" x="62470"/>
                    <a:pt y="1564" x="62401"/>
                    <a:pt y="1461" x="62318"/>
                  </a:cubicBezTo>
                  <a:cubicBezTo>
                    <a:pt y="1358" x="62235"/>
                    <a:pt y="1306" x="62135"/>
                    <a:pt y="1306" x="62018"/>
                  </a:cubicBezTo>
                  <a:cubicBezTo>
                    <a:pt y="1306" x="61827"/>
                    <a:pt y="1479" x="61671"/>
                    <a:pt y="1823" x="61551"/>
                  </a:cubicBezTo>
                  <a:cubicBezTo>
                    <a:pt y="2168" x="61431"/>
                    <a:pt y="2621" x="61371"/>
                    <a:pt y="3183" x="61371"/>
                  </a:cubicBezTo>
                  <a:cubicBezTo>
                    <a:pt y="3745" x="61371"/>
                    <a:pt y="4198" x="61431"/>
                    <a:pt y="4543" x="61551"/>
                  </a:cubicBezTo>
                  <a:cubicBezTo>
                    <a:pt y="4888" x="61671"/>
                    <a:pt y="5060" x="61827"/>
                    <a:pt y="5060" x="62018"/>
                  </a:cubicBezTo>
                  <a:cubicBezTo>
                    <a:pt y="5060" x="62135"/>
                    <a:pt y="5008" x="62235"/>
                    <a:pt y="4905" x="62318"/>
                  </a:cubicBezTo>
                  <a:cubicBezTo>
                    <a:pt y="4802" x="62401"/>
                    <a:pt y="4644" x="62470"/>
                    <a:pt y="4431" x="62525"/>
                  </a:cubicBezTo>
                  <a:lnTo>
                    <a:pt y="4967" x="62525"/>
                  </a:lnTo>
                  <a:lnTo>
                    <a:pt y="4967" x="62785"/>
                  </a:lnTo>
                  <a:lnTo>
                    <a:pt y="1" x="62785"/>
                  </a:lnTo>
                  <a:close/>
                  <a:moveTo>
                    <a:pt y="1392" x="65230"/>
                  </a:moveTo>
                  <a:lnTo>
                    <a:pt y="3557" x="65230"/>
                  </a:lnTo>
                  <a:cubicBezTo>
                    <a:pt y="4048" x="65230"/>
                    <a:pt y="4422" x="65277"/>
                    <a:pt y="4677" x="65371"/>
                  </a:cubicBezTo>
                  <a:cubicBezTo>
                    <a:pt y="4932" x="65465"/>
                    <a:pt y="5060" x="65603"/>
                    <a:pt y="5060" x="65784"/>
                  </a:cubicBezTo>
                  <a:cubicBezTo>
                    <a:pt y="5060" x="65895"/>
                    <a:pt y="5007" x="65991"/>
                    <a:pt y="4902" x="66075"/>
                  </a:cubicBezTo>
                  <a:cubicBezTo>
                    <a:pt y="4797" x="66158"/>
                    <a:pt y="4635" x="66231"/>
                    <a:pt y="4418" x="66294"/>
                  </a:cubicBezTo>
                  <a:lnTo>
                    <a:pt y="4967" x="66294"/>
                  </a:lnTo>
                  <a:lnTo>
                    <a:pt y="4967" x="66554"/>
                  </a:lnTo>
                  <a:lnTo>
                    <a:pt y="1392" x="66554"/>
                  </a:lnTo>
                  <a:lnTo>
                    <a:pt y="1392" x="66294"/>
                  </a:lnTo>
                  <a:lnTo>
                    <a:pt y="3419" x="66294"/>
                  </a:lnTo>
                  <a:cubicBezTo>
                    <a:pt y="3768" x="66294"/>
                    <a:pt y="4044" x="66253"/>
                    <a:pt y="4246" x="66172"/>
                  </a:cubicBezTo>
                  <a:cubicBezTo>
                    <a:pt y="4448" x="66091"/>
                    <a:pt y="4549" x="65980"/>
                    <a:pt y="4549" x="65840"/>
                  </a:cubicBezTo>
                  <a:cubicBezTo>
                    <a:pt y="4549" x="65723"/>
                    <a:pt y="4465" x="65635"/>
                    <a:pt y="4295" x="65577"/>
                  </a:cubicBezTo>
                  <a:cubicBezTo>
                    <a:pt y="4126" x="65519"/>
                    <a:pt y="3873" x="65489"/>
                    <a:pt y="3534" x="65489"/>
                  </a:cubicBezTo>
                  <a:lnTo>
                    <a:pt y="1392" x="65489"/>
                  </a:lnTo>
                  <a:close/>
                  <a:moveTo>
                    <a:pt y="1306" x="71908"/>
                  </a:moveTo>
                  <a:cubicBezTo>
                    <a:pt y="1306" x="71670"/>
                    <a:pt y="1478" x="71482"/>
                    <a:pt y="1822" x="71342"/>
                  </a:cubicBezTo>
                  <a:cubicBezTo>
                    <a:pt y="2165" x="71202"/>
                    <a:pt y="2630" x="71132"/>
                    <a:pt y="3215" x="71132"/>
                  </a:cubicBezTo>
                  <a:cubicBezTo>
                    <a:pt y="3781" x="71132"/>
                    <a:pt y="4230" x="71206"/>
                    <a:pt y="4562" x="71353"/>
                  </a:cubicBezTo>
                  <a:cubicBezTo>
                    <a:pt y="4894" x="71501"/>
                    <a:pt y="5060" x="71701"/>
                    <a:pt y="5060" x="71953"/>
                  </a:cubicBezTo>
                  <a:cubicBezTo>
                    <a:pt y="5060" x="72053"/>
                    <a:pt y="5037" x="72153"/>
                    <a:pt y="4990" x="72251"/>
                  </a:cubicBezTo>
                  <a:cubicBezTo>
                    <a:pt y="4943" x="72349"/>
                    <a:pt y="4875" x="72444"/>
                    <a:pt y="4785" x="72537"/>
                  </a:cubicBezTo>
                  <a:lnTo>
                    <a:pt y="4230" x="72537"/>
                  </a:lnTo>
                  <a:cubicBezTo>
                    <a:pt y="4341" x="72445"/>
                    <a:pt y="4424" x="72352"/>
                    <a:pt y="4479" x="72258"/>
                  </a:cubicBezTo>
                  <a:cubicBezTo>
                    <a:pt y="4534" x="72165"/>
                    <a:pt y="4562" x="72068"/>
                    <a:pt y="4562" x="71968"/>
                  </a:cubicBezTo>
                  <a:cubicBezTo>
                    <a:pt y="4562" x="71796"/>
                    <a:pt y="4456" x="71662"/>
                    <a:pt y="4244" x="71565"/>
                  </a:cubicBezTo>
                  <a:cubicBezTo>
                    <a:pt y="4033" x="71469"/>
                    <a:pt y="3725" x="71415"/>
                    <a:pt y="3320" x="71404"/>
                  </a:cubicBezTo>
                  <a:lnTo>
                    <a:pt y="3320" x="72598"/>
                  </a:lnTo>
                  <a:lnTo>
                    <a:pt y="3033" x="72598"/>
                  </a:lnTo>
                  <a:cubicBezTo>
                    <a:pt y="2501" x="72598"/>
                    <a:pt y="2080" x="72536"/>
                    <a:pt y="1771" x="72412"/>
                  </a:cubicBezTo>
                  <a:cubicBezTo>
                    <a:pt y="1461" x="72289"/>
                    <a:pt y="1306" x="72120"/>
                    <a:pt y="1306" x="71908"/>
                  </a:cubicBezTo>
                  <a:close/>
                  <a:moveTo>
                    <a:pt y="1306" x="27954"/>
                  </a:moveTo>
                  <a:cubicBezTo>
                    <a:pt y="1306" x="27838"/>
                    <a:pt y="1358" x="27739"/>
                    <a:pt y="1461" x="27656"/>
                  </a:cubicBezTo>
                  <a:cubicBezTo>
                    <a:pt y="1564" x="27572"/>
                    <a:pt y="1722" x="27503"/>
                    <a:pt y="1935" x="27449"/>
                  </a:cubicBezTo>
                  <a:lnTo>
                    <a:pt y="1392" x="27449"/>
                  </a:lnTo>
                  <a:lnTo>
                    <a:pt y="1392" x="27188"/>
                  </a:lnTo>
                  <a:lnTo>
                    <a:pt y="6327" x="27188"/>
                  </a:lnTo>
                  <a:lnTo>
                    <a:pt y="6327" x="27449"/>
                  </a:lnTo>
                  <a:lnTo>
                    <a:pt y="4431" x="27449"/>
                  </a:lnTo>
                  <a:cubicBezTo>
                    <a:pt y="4644" x="27503"/>
                    <a:pt y="4802" x="27572"/>
                    <a:pt y="4905" x="27656"/>
                  </a:cubicBezTo>
                  <a:cubicBezTo>
                    <a:pt y="5008" x="27739"/>
                    <a:pt y="5060" x="27838"/>
                    <a:pt y="5060" x="27954"/>
                  </a:cubicBezTo>
                  <a:cubicBezTo>
                    <a:pt y="5060" x="28146"/>
                    <a:pt y="4888" x="28302"/>
                    <a:pt y="4543" x="28422"/>
                  </a:cubicBezTo>
                  <a:cubicBezTo>
                    <a:pt y="4198" x="28542"/>
                    <a:pt y="3745" x="28602"/>
                    <a:pt y="3183" x="28602"/>
                  </a:cubicBezTo>
                  <a:cubicBezTo>
                    <a:pt y="2621" x="28602"/>
                    <a:pt y="2168" x="28542"/>
                    <a:pt y="1823" x="28422"/>
                  </a:cubicBezTo>
                  <a:cubicBezTo>
                    <a:pt y="1479" x="28302"/>
                    <a:pt y="1306" x="28146"/>
                    <a:pt y="1306" x="27954"/>
                  </a:cubicBezTo>
                  <a:close/>
                  <a:moveTo>
                    <a:pt y="1306" x="53187"/>
                  </a:moveTo>
                  <a:cubicBezTo>
                    <a:pt y="1306" x="53071"/>
                    <a:pt y="1358" x="52972"/>
                    <a:pt y="1461" x="52889"/>
                  </a:cubicBezTo>
                  <a:cubicBezTo>
                    <a:pt y="1564" x="52805"/>
                    <a:pt y="1722" x="52736"/>
                    <a:pt y="1935" x="52682"/>
                  </a:cubicBezTo>
                  <a:lnTo>
                    <a:pt y="1392" x="52682"/>
                  </a:lnTo>
                  <a:lnTo>
                    <a:pt y="1392" x="52421"/>
                  </a:lnTo>
                  <a:lnTo>
                    <a:pt y="6327" x="52421"/>
                  </a:lnTo>
                  <a:lnTo>
                    <a:pt y="6327" x="52682"/>
                  </a:lnTo>
                  <a:lnTo>
                    <a:pt y="4431" x="52682"/>
                  </a:lnTo>
                  <a:cubicBezTo>
                    <a:pt y="4644" x="52736"/>
                    <a:pt y="4802" x="52805"/>
                    <a:pt y="4905" x="52889"/>
                  </a:cubicBezTo>
                  <a:cubicBezTo>
                    <a:pt y="5008" x="52972"/>
                    <a:pt y="5060" x="53071"/>
                    <a:pt y="5060" x="53187"/>
                  </a:cubicBezTo>
                  <a:cubicBezTo>
                    <a:pt y="5060" x="53379"/>
                    <a:pt y="4888" x="53535"/>
                    <a:pt y="4543" x="53655"/>
                  </a:cubicBezTo>
                  <a:cubicBezTo>
                    <a:pt y="4198" x="53775"/>
                    <a:pt y="3745" x="53835"/>
                    <a:pt y="3183" x="53835"/>
                  </a:cubicBezTo>
                  <a:cubicBezTo>
                    <a:pt y="2621" x="53835"/>
                    <a:pt y="2168" x="53775"/>
                    <a:pt y="1823" x="53655"/>
                  </a:cubicBezTo>
                  <a:cubicBezTo>
                    <a:pt y="1479" x="53535"/>
                    <a:pt y="1306" x="53379"/>
                    <a:pt y="1306" x="531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y="2498050" x="1006875"/>
              <a:ext cy="128425" cx="87800"/>
            </a:xfrm>
            <a:custGeom>
              <a:pathLst>
                <a:path w="3512" extrusionOk="0" h="5137">
                  <a:moveTo>
                    <a:pt y="0" x="3512"/>
                  </a:moveTo>
                  <a:lnTo>
                    <a:pt y="5136" x="827"/>
                  </a:lnTo>
                  <a:lnTo>
                    <a:pt y="3736" x="413"/>
                  </a:lnTo>
                  <a:lnTo>
                    <a:pt y="1868" x="0"/>
                  </a:lnTo>
                  <a:lnTo>
                    <a:pt y="0" x="35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y="2579750" x="660925"/>
              <a:ext cy="385250" cx="351125"/>
            </a:xfrm>
            <a:custGeom>
              <a:pathLst>
                <a:path w="14045" extrusionOk="0" fill="none" h="15410">
                  <a:moveTo>
                    <a:pt y="15409" x="0"/>
                  </a:moveTo>
                  <a:lnTo>
                    <a:pt y="1" x="14045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y="677025" x="728050"/>
              <a:ext cy="233500" cx="862325"/>
            </a:xfrm>
            <a:custGeom>
              <a:pathLst>
                <a:path w="34493" extrusionOk="0" fill="none" h="9340">
                  <a:moveTo>
                    <a:pt y="1" x="34492"/>
                  </a:moveTo>
                  <a:lnTo>
                    <a:pt y="9339" x="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y="677025" x="1590350"/>
              <a:ext cy="256850" cx="681600"/>
            </a:xfrm>
            <a:custGeom>
              <a:pathLst>
                <a:path w="27264" extrusionOk="0" fill="none" h="10274">
                  <a:moveTo>
                    <a:pt y="1" x="0"/>
                  </a:moveTo>
                  <a:lnTo>
                    <a:pt y="10273" x="27264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y="1599200" x="227175"/>
              <a:ext cy="151775" cx="490575"/>
            </a:xfrm>
            <a:custGeom>
              <a:pathLst>
                <a:path w="19623" extrusionOk="0" fill="none" h="6071">
                  <a:moveTo>
                    <a:pt y="1" x="19622"/>
                  </a:moveTo>
                  <a:lnTo>
                    <a:pt y="6071" x="1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y="1599200" x="717725"/>
              <a:ext cy="151775" cx="25"/>
            </a:xfrm>
            <a:custGeom>
              <a:pathLst>
                <a:path w="1" extrusionOk="0" fill="none" h="6071">
                  <a:moveTo>
                    <a:pt y="1" x="0"/>
                  </a:moveTo>
                  <a:lnTo>
                    <a:pt y="6071" x="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y="1599200" x="717725"/>
              <a:ext cy="151775" cx="521525"/>
            </a:xfrm>
            <a:custGeom>
              <a:pathLst>
                <a:path w="20861" extrusionOk="0" fill="none" h="6071">
                  <a:moveTo>
                    <a:pt y="1" x="0"/>
                  </a:moveTo>
                  <a:lnTo>
                    <a:pt y="6071" x="20861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y="1622550" x="1796900"/>
              <a:ext cy="128425" cx="464725"/>
            </a:xfrm>
            <a:custGeom>
              <a:pathLst>
                <a:path w="18589" extrusionOk="0" fill="none" h="5137">
                  <a:moveTo>
                    <a:pt y="1" x="18589"/>
                  </a:moveTo>
                  <a:lnTo>
                    <a:pt y="5137" x="0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y="1622550" x="2251275"/>
              <a:ext cy="151775" cx="500900"/>
            </a:xfrm>
            <a:custGeom>
              <a:pathLst>
                <a:path w="20036" extrusionOk="0" fill="none" h="6071">
                  <a:moveTo>
                    <a:pt y="1" x="1"/>
                  </a:moveTo>
                  <a:lnTo>
                    <a:pt y="6071" x="20035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y="1622550" x="2251275"/>
              <a:ext cy="128425" cx="25"/>
            </a:xfrm>
            <a:custGeom>
              <a:pathLst>
                <a:path w="1" extrusionOk="0" fill="none" h="5137">
                  <a:moveTo>
                    <a:pt y="1" x="1"/>
                  </a:moveTo>
                  <a:lnTo>
                    <a:pt y="5137" x="1"/>
                  </a:lnTo>
                </a:path>
              </a:pathLst>
            </a:custGeom>
            <a:noFill/>
            <a:ln w="103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69" name="Shape 1869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73" name="Shape 18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4" name="Shape 1874"/>
          <p:cNvSpPr txBox="1"/>
          <p:nvPr>
            <p:ph type="title"/>
          </p:nvPr>
        </p:nvSpPr>
        <p:spPr>
          <a:xfrm>
            <a:off y="484187" x="1458912"/>
            <a:ext cy="600075" cx="63753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Refining the Structure Chart</a:t>
            </a:r>
          </a:p>
        </p:txBody>
      </p:sp>
      <p:grpSp>
        <p:nvGrpSpPr>
          <p:cNvPr id="1875" name="Shape 1875"/>
          <p:cNvGrpSpPr/>
          <p:nvPr/>
        </p:nvGrpSpPr>
        <p:grpSpPr>
          <a:xfrm>
            <a:off y="990531" x="469818"/>
            <a:ext cy="4127636" cx="8204362"/>
            <a:chOff y="9125" x="4600"/>
            <a:chExt cy="2981750" cx="2990800"/>
          </a:xfrm>
        </p:grpSpPr>
        <p:sp>
          <p:nvSpPr>
            <p:cNvPr id="1876" name="Shape 1876"/>
            <p:cNvSpPr/>
            <p:nvPr/>
          </p:nvSpPr>
          <p:spPr>
            <a:xfrm>
              <a:off y="18275" x="1211075"/>
              <a:ext cy="530525" cx="402200"/>
            </a:xfrm>
            <a:custGeom>
              <a:pathLst>
                <a:path w="16088" extrusionOk="0" h="21221">
                  <a:moveTo>
                    <a:pt y="1" x="1"/>
                  </a:moveTo>
                  <a:lnTo>
                    <a:pt y="21220" x="1"/>
                  </a:lnTo>
                  <a:lnTo>
                    <a:pt y="21220" x="16087"/>
                  </a:lnTo>
                  <a:lnTo>
                    <a:pt y="1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y="9125" x="1206450"/>
              <a:ext cy="548825" cx="411425"/>
            </a:xfrm>
            <a:custGeom>
              <a:pathLst>
                <a:path w="16457" extrusionOk="0" fill="none" h="21953">
                  <a:moveTo>
                    <a:pt y="1" x="1"/>
                  </a:moveTo>
                  <a:lnTo>
                    <a:pt y="1" x="16457"/>
                  </a:lnTo>
                  <a:lnTo>
                    <a:pt y="21952" x="16457"/>
                  </a:lnTo>
                  <a:lnTo>
                    <a:pt y="21952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y="731700" x="462225"/>
              <a:ext cy="521350" cx="402200"/>
            </a:xfrm>
            <a:custGeom>
              <a:pathLst>
                <a:path w="16088" extrusionOk="0" h="20854">
                  <a:moveTo>
                    <a:pt y="0" x="1"/>
                  </a:moveTo>
                  <a:lnTo>
                    <a:pt y="20854" x="1"/>
                  </a:lnTo>
                  <a:lnTo>
                    <a:pt y="20854" x="16087"/>
                  </a:lnTo>
                  <a:lnTo>
                    <a:pt y="0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y="722550" x="457625"/>
              <a:ext cy="539650" cx="411425"/>
            </a:xfrm>
            <a:custGeom>
              <a:pathLst>
                <a:path w="16457" extrusionOk="0" fill="none" h="21586">
                  <a:moveTo>
                    <a:pt y="0" x="0"/>
                  </a:moveTo>
                  <a:lnTo>
                    <a:pt y="0" x="16456"/>
                  </a:lnTo>
                  <a:lnTo>
                    <a:pt y="21586" x="16456"/>
                  </a:lnTo>
                  <a:lnTo>
                    <a:pt y="21586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y="1381075" x="9225"/>
              <a:ext cy="530525" cx="406800"/>
            </a:xfrm>
            <a:custGeom>
              <a:pathLst>
                <a:path w="16272" extrusionOk="0" h="21221">
                  <a:moveTo>
                    <a:pt y="1" x="1"/>
                  </a:moveTo>
                  <a:lnTo>
                    <a:pt y="21220" x="1"/>
                  </a:lnTo>
                  <a:lnTo>
                    <a:pt y="21220" x="16272"/>
                  </a:lnTo>
                  <a:lnTo>
                    <a:pt y="1" x="16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y="1371950" x="4600"/>
              <a:ext cy="548800" cx="416050"/>
            </a:xfrm>
            <a:custGeom>
              <a:pathLst>
                <a:path w="16642" extrusionOk="0" fill="none" h="21952">
                  <a:moveTo>
                    <a:pt y="0" x="1"/>
                  </a:moveTo>
                  <a:lnTo>
                    <a:pt y="0" x="16642"/>
                  </a:lnTo>
                  <a:lnTo>
                    <a:pt y="21951" x="16642"/>
                  </a:lnTo>
                  <a:lnTo>
                    <a:pt y="21951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y="1390225" x="457625"/>
              <a:ext cy="530525" cx="406800"/>
            </a:xfrm>
            <a:custGeom>
              <a:pathLst>
                <a:path w="16272" extrusionOk="0" h="21221">
                  <a:moveTo>
                    <a:pt y="1" x="0"/>
                  </a:moveTo>
                  <a:lnTo>
                    <a:pt y="21220" x="0"/>
                  </a:lnTo>
                  <a:lnTo>
                    <a:pt y="21220" x="16271"/>
                  </a:lnTo>
                  <a:lnTo>
                    <a:pt y="1" x="16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y="1381075" x="453000"/>
              <a:ext cy="548825" cx="416050"/>
            </a:xfrm>
            <a:custGeom>
              <a:pathLst>
                <a:path w="16642" extrusionOk="0" fill="none" h="21953">
                  <a:moveTo>
                    <a:pt y="1" x="0"/>
                  </a:moveTo>
                  <a:lnTo>
                    <a:pt y="1" x="16641"/>
                  </a:lnTo>
                  <a:lnTo>
                    <a:pt y="21952" x="16641"/>
                  </a:lnTo>
                  <a:lnTo>
                    <a:pt y="21952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y="1390225" x="906000"/>
              <a:ext cy="530525" cx="402175"/>
            </a:xfrm>
            <a:custGeom>
              <a:pathLst>
                <a:path w="16087" extrusionOk="0" h="21221">
                  <a:moveTo>
                    <a:pt y="1" x="0"/>
                  </a:moveTo>
                  <a:lnTo>
                    <a:pt y="21220" x="0"/>
                  </a:lnTo>
                  <a:lnTo>
                    <a:pt y="21220" x="16087"/>
                  </a:lnTo>
                  <a:lnTo>
                    <a:pt y="1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y="1381075" x="901375"/>
              <a:ext cy="548825" cx="411425"/>
            </a:xfrm>
            <a:custGeom>
              <a:pathLst>
                <a:path w="16457" extrusionOk="0" fill="none" h="21953">
                  <a:moveTo>
                    <a:pt y="1" x="0"/>
                  </a:moveTo>
                  <a:lnTo>
                    <a:pt y="1" x="16457"/>
                  </a:lnTo>
                  <a:lnTo>
                    <a:pt y="21952" x="16457"/>
                  </a:lnTo>
                  <a:lnTo>
                    <a:pt y="21952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y="750000" x="1835125"/>
              <a:ext cy="530500" cx="402175"/>
            </a:xfrm>
            <a:custGeom>
              <a:pathLst>
                <a:path w="16087" extrusionOk="0" h="21220">
                  <a:moveTo>
                    <a:pt y="0" x="0"/>
                  </a:moveTo>
                  <a:lnTo>
                    <a:pt y="21220" x="0"/>
                  </a:lnTo>
                  <a:lnTo>
                    <a:pt y="21220" x="16087"/>
                  </a:lnTo>
                  <a:lnTo>
                    <a:pt y="0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y="740850" x="1830500"/>
              <a:ext cy="548800" cx="411425"/>
            </a:xfrm>
            <a:custGeom>
              <a:pathLst>
                <a:path w="16457" extrusionOk="0" fill="none" h="21952">
                  <a:moveTo>
                    <a:pt y="0" x="0"/>
                  </a:moveTo>
                  <a:lnTo>
                    <a:pt y="0" x="16456"/>
                  </a:lnTo>
                  <a:lnTo>
                    <a:pt y="21951" x="16456"/>
                  </a:lnTo>
                  <a:lnTo>
                    <a:pt y="21951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y="1399375" x="2274250"/>
              <a:ext cy="530525" cx="402200"/>
            </a:xfrm>
            <a:custGeom>
              <a:pathLst>
                <a:path w="16088" extrusionOk="0" h="21221">
                  <a:moveTo>
                    <a:pt y="1" x="1"/>
                  </a:moveTo>
                  <a:lnTo>
                    <a:pt y="21220" x="1"/>
                  </a:lnTo>
                  <a:lnTo>
                    <a:pt y="21220" x="16087"/>
                  </a:lnTo>
                  <a:lnTo>
                    <a:pt y="1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y="1390225" x="2269625"/>
              <a:ext cy="548800" cx="411425"/>
            </a:xfrm>
            <a:custGeom>
              <a:pathLst>
                <a:path w="16457" extrusionOk="0" fill="none" h="21952">
                  <a:moveTo>
                    <a:pt y="1" x="1"/>
                  </a:moveTo>
                  <a:lnTo>
                    <a:pt y="1" x="16457"/>
                  </a:lnTo>
                  <a:lnTo>
                    <a:pt y="21952" x="16457"/>
                  </a:lnTo>
                  <a:lnTo>
                    <a:pt y="21952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y="74625" x="1300175"/>
              <a:ext cy="98375" cx="241075"/>
            </a:xfrm>
            <a:custGeom>
              <a:pathLst>
                <a:path w="9643" extrusionOk="0" h="3935">
                  <a:moveTo>
                    <a:pt y="390" x="6318"/>
                  </a:moveTo>
                  <a:cubicBezTo>
                    <a:pt y="390" x="6433"/>
                    <a:pt y="465" x="6525"/>
                    <a:pt y="615" x="6594"/>
                  </a:cubicBezTo>
                  <a:cubicBezTo>
                    <a:pt y="765" x="6664"/>
                    <a:pt y="966" x="6700"/>
                    <a:pt y="1218" x="6701"/>
                  </a:cubicBezTo>
                  <a:lnTo>
                    <a:pt y="1221" x="5872"/>
                  </a:lnTo>
                  <a:cubicBezTo>
                    <a:pt y="957" x="5884"/>
                    <a:pt y="753" x="5929"/>
                    <a:pt y="608" x="6007"/>
                  </a:cubicBezTo>
                  <a:cubicBezTo>
                    <a:pt y="463" x="6085"/>
                    <a:pt y="390" x="6188"/>
                    <a:pt y="390" x="6318"/>
                  </a:cubicBezTo>
                  <a:close/>
                  <a:moveTo>
                    <a:pt y="390" x="3264"/>
                  </a:moveTo>
                  <a:cubicBezTo>
                    <a:pt y="390" x="3388"/>
                    <a:pt y="487" x="3486"/>
                    <a:pt y="682" x="3559"/>
                  </a:cubicBezTo>
                  <a:cubicBezTo>
                    <a:pt y="876" x="3631"/>
                    <a:pt y="1139" x="3668"/>
                    <a:pt y="1471" x="3668"/>
                  </a:cubicBezTo>
                  <a:cubicBezTo>
                    <a:pt y="1804" x="3668"/>
                    <a:pt y="2068" x="3631"/>
                    <a:pt y="2261" x="3559"/>
                  </a:cubicBezTo>
                  <a:cubicBezTo>
                    <a:pt y="2454" x="3486"/>
                    <a:pt y="2551" x="3388"/>
                    <a:pt y="2551" x="3264"/>
                  </a:cubicBezTo>
                  <a:cubicBezTo>
                    <a:pt y="2551" x="3139"/>
                    <a:pt y="2455" x="3040"/>
                    <a:pt y="2262" x="2968"/>
                  </a:cubicBezTo>
                  <a:cubicBezTo>
                    <a:pt y="2070" x="2896"/>
                    <a:pt y="1806" x="2860"/>
                    <a:pt y="1471" x="2860"/>
                  </a:cubicBezTo>
                  <a:cubicBezTo>
                    <a:pt y="1136" x="2860"/>
                    <a:pt y="872" x="2896"/>
                    <a:pt y="679" x="2969"/>
                  </a:cubicBezTo>
                  <a:cubicBezTo>
                    <a:pt y="487" x="3041"/>
                    <a:pt y="390" x="3140"/>
                    <a:pt y="390" x="3264"/>
                  </a:cubicBezTo>
                  <a:close/>
                  <a:moveTo>
                    <a:pt y="385" x="630"/>
                  </a:moveTo>
                  <a:cubicBezTo>
                    <a:pt y="385" x="753"/>
                    <a:pt y="482" x="849"/>
                    <a:pt y="674" x="920"/>
                  </a:cubicBezTo>
                  <a:cubicBezTo>
                    <a:pt y="867" x="990"/>
                    <a:pt y="1132" x="1025"/>
                    <a:pt y="1471" x="1025"/>
                  </a:cubicBezTo>
                  <a:cubicBezTo>
                    <a:pt y="1809" x="1025"/>
                    <a:pt y="2075" x="990"/>
                    <a:pt y="2267" x="920"/>
                  </a:cubicBezTo>
                  <a:cubicBezTo>
                    <a:pt y="2460" x="849"/>
                    <a:pt y="2556" x="753"/>
                    <a:pt y="2556" x="630"/>
                  </a:cubicBezTo>
                  <a:cubicBezTo>
                    <a:pt y="2556" x="506"/>
                    <a:pt y="2460" x="410"/>
                    <a:pt y="2267" x="339"/>
                  </a:cubicBezTo>
                  <a:cubicBezTo>
                    <a:pt y="2075" x="269"/>
                    <a:pt y="1809" x="234"/>
                    <a:pt y="1471" x="234"/>
                  </a:cubicBezTo>
                  <a:cubicBezTo>
                    <a:pt y="1132" x="234"/>
                    <a:pt y="867" x="269"/>
                    <a:pt y="674" x="339"/>
                  </a:cubicBezTo>
                  <a:cubicBezTo>
                    <a:pt y="482" x="410"/>
                    <a:pt y="385" x="506"/>
                    <a:pt y="385" x="630"/>
                  </a:cubicBezTo>
                  <a:close/>
                  <a:moveTo>
                    <a:pt y="0" x="2353"/>
                  </a:moveTo>
                  <a:cubicBezTo>
                    <a:pt y="0" x="2241"/>
                    <a:pt y="41" x="2146"/>
                    <a:pt y="124" x="2068"/>
                  </a:cubicBezTo>
                  <a:cubicBezTo>
                    <a:pt y="206" x="1989"/>
                    <a:pt y="333" x="1926"/>
                    <a:pt y="503" x="1877"/>
                  </a:cubicBezTo>
                  <a:lnTo>
                    <a:pt y="68" x="1877"/>
                  </a:lnTo>
                  <a:lnTo>
                    <a:pt y="68" x="1643"/>
                  </a:lnTo>
                  <a:lnTo>
                    <a:pt y="2869" x="1643"/>
                  </a:lnTo>
                  <a:lnTo>
                    <a:pt y="2869" x="1877"/>
                  </a:lnTo>
                  <a:lnTo>
                    <a:pt y="1393" x="1877"/>
                  </a:lnTo>
                  <a:cubicBezTo>
                    <a:pt y="1076" x="1877"/>
                    <a:pt y="833" x="1912"/>
                    <a:pt y="664" x="1982"/>
                  </a:cubicBezTo>
                  <a:cubicBezTo>
                    <a:pt y="495" x="2053"/>
                    <a:pt y="410" x="2154"/>
                    <a:pt y="410" x="2285"/>
                  </a:cubicBezTo>
                  <a:cubicBezTo>
                    <a:pt y="410" x="2322"/>
                    <a:pt y="417" x="2356"/>
                    <a:pt y="432" x="2387"/>
                  </a:cubicBezTo>
                  <a:cubicBezTo>
                    <a:pt y="446" x="2418"/>
                    <a:pt y="468" x="2446"/>
                    <a:pt y="498" x="2472"/>
                  </a:cubicBezTo>
                  <a:lnTo>
                    <a:pt y="25" x="2471"/>
                  </a:lnTo>
                  <a:cubicBezTo>
                    <a:pt y="17" x="2447"/>
                    <a:pt y="11" x="2426"/>
                    <a:pt y="6" x="2406"/>
                  </a:cubicBezTo>
                  <a:cubicBezTo>
                    <a:pt y="2" x="2387"/>
                    <a:pt y="0" x="2369"/>
                    <a:pt y="0" x="2353"/>
                  </a:cubicBezTo>
                  <a:close/>
                  <a:moveTo>
                    <a:pt y="0" x="3264"/>
                  </a:moveTo>
                  <a:cubicBezTo>
                    <a:pt y="0" x="3061"/>
                    <a:pt y="130" x="2902"/>
                    <a:pt y="390" x="2787"/>
                  </a:cubicBezTo>
                  <a:cubicBezTo>
                    <a:pt y="650" x="2672"/>
                    <a:pt y="1010" x="2615"/>
                    <a:pt y="1471" x="2615"/>
                  </a:cubicBezTo>
                  <a:cubicBezTo>
                    <a:pt y="1929" x="2615"/>
                    <a:pt y="2289" x="2672"/>
                    <a:pt y="2550" x="2787"/>
                  </a:cubicBezTo>
                  <a:cubicBezTo>
                    <a:pt y="2811" x="2902"/>
                    <a:pt y="2941" x="3061"/>
                    <a:pt y="2941" x="3264"/>
                  </a:cubicBezTo>
                  <a:cubicBezTo>
                    <a:pt y="2941" x="3467"/>
                    <a:pt y="2811" x="3626"/>
                    <a:pt y="2550" x="3741"/>
                  </a:cubicBezTo>
                  <a:cubicBezTo>
                    <a:pt y="2289" x="3856"/>
                    <a:pt y="1929" x="3914"/>
                    <a:pt y="1471" x="3914"/>
                  </a:cubicBezTo>
                  <a:cubicBezTo>
                    <a:pt y="1010" x="3914"/>
                    <a:pt y="650" x="3856"/>
                    <a:pt y="390" x="3741"/>
                  </a:cubicBezTo>
                  <a:cubicBezTo>
                    <a:pt y="130" x="3626"/>
                    <a:pt y="0" x="3467"/>
                    <a:pt y="0" x="3264"/>
                  </a:cubicBezTo>
                  <a:close/>
                  <a:moveTo>
                    <a:pt y="0" x="4910"/>
                  </a:moveTo>
                  <a:cubicBezTo>
                    <a:pt y="0" x="4690"/>
                    <a:pt y="131" x="4516"/>
                    <a:pt y="393" x="4389"/>
                  </a:cubicBezTo>
                  <a:cubicBezTo>
                    <a:pt y="654" x="4262"/>
                    <a:pt y="1014" x="4199"/>
                    <a:pt y="1471" x="4199"/>
                  </a:cubicBezTo>
                  <a:cubicBezTo>
                    <a:pt y="1921" x="4199"/>
                    <a:pt y="2278" x="4262"/>
                    <a:pt y="2544" x="4387"/>
                  </a:cubicBezTo>
                  <a:cubicBezTo>
                    <a:pt y="2809" x="4513"/>
                    <a:pt y="2941" x="4682"/>
                    <a:pt y="2941" x="4895"/>
                  </a:cubicBezTo>
                  <a:cubicBezTo>
                    <a:pt y="2941" x="4974"/>
                    <a:pt y="2926" x="5048"/>
                    <a:pt y="2896" x="5117"/>
                  </a:cubicBezTo>
                  <a:cubicBezTo>
                    <a:pt y="2866" x="5187"/>
                    <a:pt y="2821" x="5254"/>
                    <a:pt y="2761" x="5319"/>
                  </a:cubicBezTo>
                  <a:lnTo>
                    <a:pt y="2336" x="5319"/>
                  </a:lnTo>
                  <a:cubicBezTo>
                    <a:pt y="2408" x="5253"/>
                    <a:pt y="2461" x="5187"/>
                    <a:pt y="2497" x="5121"/>
                  </a:cubicBezTo>
                  <a:cubicBezTo>
                    <a:pt y="2533" x="5055"/>
                    <a:pt y="2551" x="4988"/>
                    <a:pt y="2551" x="4921"/>
                  </a:cubicBezTo>
                  <a:cubicBezTo>
                    <a:pt y="2551" x="4770"/>
                    <a:pt y="2456" x="4653"/>
                    <a:pt y="2267" x="4569"/>
                  </a:cubicBezTo>
                  <a:cubicBezTo>
                    <a:pt y="2078" x="4486"/>
                    <a:pt y="1812" x="4444"/>
                    <a:pt y="1471" x="4444"/>
                  </a:cubicBezTo>
                  <a:cubicBezTo>
                    <a:pt y="1129" x="4444"/>
                    <a:pt y="863" x="4486"/>
                    <a:pt y="674" x="4569"/>
                  </a:cubicBezTo>
                  <a:cubicBezTo>
                    <a:pt y="485" x="4653"/>
                    <a:pt y="390" x="4770"/>
                    <a:pt y="390" x="4921"/>
                  </a:cubicBezTo>
                  <a:cubicBezTo>
                    <a:pt y="390" x="4988"/>
                    <a:pt y="408" x="5055"/>
                    <a:pt y="444" x="5121"/>
                  </a:cubicBezTo>
                  <a:cubicBezTo>
                    <a:pt y="480" x="5187"/>
                    <a:pt y="534" x="5253"/>
                    <a:pt y="605" x="5319"/>
                  </a:cubicBezTo>
                  <a:lnTo>
                    <a:pt y="175" x="5319"/>
                  </a:lnTo>
                  <a:cubicBezTo>
                    <a:pt y="117" x="5255"/>
                    <a:pt y="73" x="5188"/>
                    <a:pt y="44" x="5120"/>
                  </a:cubicBezTo>
                  <a:cubicBezTo>
                    <a:pt y="15" x="5052"/>
                    <a:pt y="0" x="4982"/>
                    <a:pt y="0" x="4910"/>
                  </a:cubicBezTo>
                  <a:close/>
                  <a:moveTo>
                    <a:pt y="0" x="6316"/>
                  </a:moveTo>
                  <a:cubicBezTo>
                    <a:pt y="0" x="6103"/>
                    <a:pt y="135" x="5935"/>
                    <a:pt y="404" x="5809"/>
                  </a:cubicBezTo>
                  <a:cubicBezTo>
                    <a:pt y="673" x="5684"/>
                    <a:pt y="1037" x="5622"/>
                    <a:pt y="1496" x="5622"/>
                  </a:cubicBezTo>
                  <a:cubicBezTo>
                    <a:pt y="1939" x="5622"/>
                    <a:pt y="2291" x="5688"/>
                    <a:pt y="2551" x="5820"/>
                  </a:cubicBezTo>
                  <a:cubicBezTo>
                    <a:pt y="2811" x="5951"/>
                    <a:pt y="2941" x="6130"/>
                    <a:pt y="2941" x="6356"/>
                  </a:cubicBezTo>
                  <a:cubicBezTo>
                    <a:pt y="2941" x="6446"/>
                    <a:pt y="2923" x="6535"/>
                    <a:pt y="2886" x="6623"/>
                  </a:cubicBezTo>
                  <a:cubicBezTo>
                    <a:pt y="2849" x="6710"/>
                    <a:pt y="2796" x="6796"/>
                    <a:pt y="2726" x="6879"/>
                  </a:cubicBezTo>
                  <a:lnTo>
                    <a:pt y="2291" x="6879"/>
                  </a:lnTo>
                  <a:cubicBezTo>
                    <a:pt y="2378" x="6797"/>
                    <a:pt y="2443" x="6714"/>
                    <a:pt y="2486" x="6630"/>
                  </a:cubicBezTo>
                  <a:cubicBezTo>
                    <a:pt y="2529" x="6546"/>
                    <a:pt y="2551" x="6459"/>
                    <a:pt y="2551" x="6370"/>
                  </a:cubicBezTo>
                  <a:cubicBezTo>
                    <a:pt y="2551" x="6216"/>
                    <a:pt y="2468" x="6096"/>
                    <a:pt y="2302" x="6009"/>
                  </a:cubicBezTo>
                  <a:cubicBezTo>
                    <a:pt y="2136" x="5923"/>
                    <a:pt y="1895" x="5875"/>
                    <a:pt y="1578" x="5864"/>
                  </a:cubicBezTo>
                  <a:lnTo>
                    <a:pt y="1578" x="6934"/>
                  </a:lnTo>
                  <a:lnTo>
                    <a:pt y="1353" x="6934"/>
                  </a:lnTo>
                  <a:cubicBezTo>
                    <a:pt y="936" x="6934"/>
                    <a:pt y="607" x="6878"/>
                    <a:pt y="364" x="6768"/>
                  </a:cubicBezTo>
                  <a:cubicBezTo>
                    <a:pt y="121" x="6657"/>
                    <a:pt y="0" x="6506"/>
                    <a:pt y="0" x="6316"/>
                  </a:cubicBezTo>
                  <a:close/>
                  <a:moveTo>
                    <a:pt y="0" x="7765"/>
                  </a:moveTo>
                  <a:cubicBezTo>
                    <a:pt y="0" x="7591"/>
                    <a:pt y="72" x="7457"/>
                    <a:pt y="215" x="7363"/>
                  </a:cubicBezTo>
                  <a:cubicBezTo>
                    <a:pt y="359" x="7269"/>
                    <a:pt y="562" x="7221"/>
                    <a:pt y="825" x="7221"/>
                  </a:cubicBezTo>
                  <a:cubicBezTo>
                    <a:pt y="1042" x="7221"/>
                    <a:pt y="1213" x="7253"/>
                    <a:pt y="1337" x="7317"/>
                  </a:cubicBezTo>
                  <a:cubicBezTo>
                    <a:pt y="1461" x="7381"/>
                    <a:pt y="1553" x="7486"/>
                    <a:pt y="1613" x="7630"/>
                  </a:cubicBezTo>
                  <a:lnTo>
                    <a:pt y="1651" x="7711"/>
                  </a:lnTo>
                  <a:cubicBezTo>
                    <a:pt y="1712" x="7855"/>
                    <a:pt y="1777" x="7948"/>
                    <a:pt y="1843" x="7990"/>
                  </a:cubicBezTo>
                  <a:cubicBezTo>
                    <a:pt y="1910" x="8033"/>
                    <a:pt y="2006" x="8054"/>
                    <a:pt y="2131" x="8054"/>
                  </a:cubicBezTo>
                  <a:cubicBezTo>
                    <a:pt y="2266" x="8054"/>
                    <a:pt y="2371" x="8025"/>
                    <a:pt y="2445" x="7966"/>
                  </a:cubicBezTo>
                  <a:cubicBezTo>
                    <a:pt y="2519" x="7907"/>
                    <a:pt y="2556" x="7823"/>
                    <a:pt y="2556" x="7713"/>
                  </a:cubicBezTo>
                  <a:cubicBezTo>
                    <a:pt y="2556" x="7631"/>
                    <a:pt y="2534" x="7549"/>
                    <a:pt y="2490" x="7465"/>
                  </a:cubicBezTo>
                  <a:cubicBezTo>
                    <a:pt y="2446" x="7382"/>
                    <a:pt y="2379" x="7297"/>
                    <a:pt y="2291" x="7211"/>
                  </a:cubicBezTo>
                  <a:lnTo>
                    <a:pt y="2766" x="7211"/>
                  </a:lnTo>
                  <a:cubicBezTo>
                    <a:pt y="2824" x="7302"/>
                    <a:pt y="2868" x="7389"/>
                    <a:pt y="2897" x="7471"/>
                  </a:cubicBezTo>
                  <a:cubicBezTo>
                    <a:pt y="2927" x="7553"/>
                    <a:pt y="2941" x="7632"/>
                    <a:pt y="2941" x="7708"/>
                  </a:cubicBezTo>
                  <a:cubicBezTo>
                    <a:pt y="2941" x="7890"/>
                    <a:pt y="2865" x="8033"/>
                    <a:pt y="2714" x="8137"/>
                  </a:cubicBezTo>
                  <a:cubicBezTo>
                    <a:pt y="2562" x="8241"/>
                    <a:pt y="2356" x="8293"/>
                    <a:pt y="2096" x="8293"/>
                  </a:cubicBezTo>
                  <a:cubicBezTo>
                    <a:pt y="1867" x="8293"/>
                    <a:pt y="1689" x="8258"/>
                    <a:pt y="1562" x="8189"/>
                  </a:cubicBezTo>
                  <a:cubicBezTo>
                    <a:pt y="1434" x="8119"/>
                    <a:pt y="1336" x="8002"/>
                    <a:pt y="1266" x="7837"/>
                  </a:cubicBezTo>
                  <a:lnTo>
                    <a:pt y="1231" x="7757"/>
                  </a:lnTo>
                  <a:cubicBezTo>
                    <a:pt y="1176" x="7633"/>
                    <a:pt y="1118" x="7550"/>
                    <a:pt y="1057" x="7508"/>
                  </a:cubicBezTo>
                  <a:cubicBezTo>
                    <a:pt y="996" x="7467"/>
                    <a:pt y="912" x="7446"/>
                    <a:pt y="805" x="7446"/>
                  </a:cubicBezTo>
                  <a:cubicBezTo>
                    <a:pt y="665" x="7446"/>
                    <a:pt y="560" x="7475"/>
                    <a:pt y="490" x="7533"/>
                  </a:cubicBezTo>
                  <a:cubicBezTo>
                    <a:pt y="420" x="7591"/>
                    <a:pt y="385" x="7677"/>
                    <a:pt y="385" x="7793"/>
                  </a:cubicBezTo>
                  <a:cubicBezTo>
                    <a:pt y="385" x="7869"/>
                    <a:pt y="402" x="7942"/>
                    <a:pt y="435" x="8013"/>
                  </a:cubicBezTo>
                  <a:cubicBezTo>
                    <a:pt y="469" x="8083"/>
                    <a:pt y="519" x="8152"/>
                    <a:pt y="585" x="8217"/>
                  </a:cubicBezTo>
                  <a:lnTo>
                    <a:pt y="150" x="8217"/>
                  </a:lnTo>
                  <a:cubicBezTo>
                    <a:pt y="100" x="8153"/>
                    <a:pt y="63" x="8083"/>
                    <a:pt y="38" x="8008"/>
                  </a:cubicBezTo>
                  <a:cubicBezTo>
                    <a:pt y="13" x="7932"/>
                    <a:pt y="0" x="7851"/>
                    <a:pt y="0" x="7765"/>
                  </a:cubicBezTo>
                  <a:close/>
                  <a:moveTo>
                    <a:pt y="0" x="9114"/>
                  </a:moveTo>
                  <a:cubicBezTo>
                    <a:pt y="0" x="8940"/>
                    <a:pt y="72" x="8806"/>
                    <a:pt y="215" x="8712"/>
                  </a:cubicBezTo>
                  <a:cubicBezTo>
                    <a:pt y="359" x="8618"/>
                    <a:pt y="562" x="8570"/>
                    <a:pt y="825" x="8570"/>
                  </a:cubicBezTo>
                  <a:cubicBezTo>
                    <a:pt y="1042" x="8570"/>
                    <a:pt y="1213" x="8602"/>
                    <a:pt y="1337" x="8666"/>
                  </a:cubicBezTo>
                  <a:cubicBezTo>
                    <a:pt y="1461" x="8730"/>
                    <a:pt y="1553" x="8835"/>
                    <a:pt y="1613" x="8979"/>
                  </a:cubicBezTo>
                  <a:lnTo>
                    <a:pt y="1651" x="9060"/>
                  </a:lnTo>
                  <a:cubicBezTo>
                    <a:pt y="1712" x="9204"/>
                    <a:pt y="1777" x="9297"/>
                    <a:pt y="1843" x="9339"/>
                  </a:cubicBezTo>
                  <a:cubicBezTo>
                    <a:pt y="1910" x="9382"/>
                    <a:pt y="2006" x="9403"/>
                    <a:pt y="2131" x="9403"/>
                  </a:cubicBezTo>
                  <a:cubicBezTo>
                    <a:pt y="2266" x="9403"/>
                    <a:pt y="2371" x="9374"/>
                    <a:pt y="2445" x="9315"/>
                  </a:cubicBezTo>
                  <a:cubicBezTo>
                    <a:pt y="2519" x="9256"/>
                    <a:pt y="2556" x="9172"/>
                    <a:pt y="2556" x="9062"/>
                  </a:cubicBezTo>
                  <a:cubicBezTo>
                    <a:pt y="2556" x="8980"/>
                    <a:pt y="2534" x="8898"/>
                    <a:pt y="2490" x="8814"/>
                  </a:cubicBezTo>
                  <a:cubicBezTo>
                    <a:pt y="2446" x="8731"/>
                    <a:pt y="2379" x="8646"/>
                    <a:pt y="2291" x="8560"/>
                  </a:cubicBezTo>
                  <a:lnTo>
                    <a:pt y="2766" x="8560"/>
                  </a:lnTo>
                  <a:cubicBezTo>
                    <a:pt y="2824" x="8651"/>
                    <a:pt y="2868" x="8738"/>
                    <a:pt y="2897" x="8820"/>
                  </a:cubicBezTo>
                  <a:cubicBezTo>
                    <a:pt y="2927" x="8902"/>
                    <a:pt y="2941" x="8981"/>
                    <a:pt y="2941" x="9057"/>
                  </a:cubicBezTo>
                  <a:cubicBezTo>
                    <a:pt y="2941" x="9239"/>
                    <a:pt y="2865" x="9382"/>
                    <a:pt y="2714" x="9486"/>
                  </a:cubicBezTo>
                  <a:cubicBezTo>
                    <a:pt y="2562" x="9590"/>
                    <a:pt y="2356" x="9642"/>
                    <a:pt y="2096" x="9642"/>
                  </a:cubicBezTo>
                  <a:cubicBezTo>
                    <a:pt y="1867" x="9642"/>
                    <a:pt y="1689" x="9607"/>
                    <a:pt y="1562" x="9538"/>
                  </a:cubicBezTo>
                  <a:cubicBezTo>
                    <a:pt y="1434" x="9468"/>
                    <a:pt y="1336" x="9351"/>
                    <a:pt y="1266" x="9186"/>
                  </a:cubicBezTo>
                  <a:lnTo>
                    <a:pt y="1231" x="9106"/>
                  </a:lnTo>
                  <a:cubicBezTo>
                    <a:pt y="1176" x="8982"/>
                    <a:pt y="1118" x="8899"/>
                    <a:pt y="1057" x="8857"/>
                  </a:cubicBezTo>
                  <a:cubicBezTo>
                    <a:pt y="996" x="8816"/>
                    <a:pt y="912" x="8795"/>
                    <a:pt y="805" x="8795"/>
                  </a:cubicBezTo>
                  <a:cubicBezTo>
                    <a:pt y="665" x="8795"/>
                    <a:pt y="560" x="8824"/>
                    <a:pt y="490" x="8882"/>
                  </a:cubicBezTo>
                  <a:cubicBezTo>
                    <a:pt y="420" x="8940"/>
                    <a:pt y="385" x="9026"/>
                    <a:pt y="385" x="9142"/>
                  </a:cubicBezTo>
                  <a:cubicBezTo>
                    <a:pt y="385" x="9218"/>
                    <a:pt y="402" x="9291"/>
                    <a:pt y="435" x="9362"/>
                  </a:cubicBezTo>
                  <a:cubicBezTo>
                    <a:pt y="469" x="9432"/>
                    <a:pt y="519" x="9501"/>
                    <a:pt y="585" x="9566"/>
                  </a:cubicBezTo>
                  <a:lnTo>
                    <a:pt y="150" x="9566"/>
                  </a:lnTo>
                  <a:cubicBezTo>
                    <a:pt y="100" x="9502"/>
                    <a:pt y="63" x="9432"/>
                    <a:pt y="38" x="9357"/>
                  </a:cubicBezTo>
                  <a:cubicBezTo>
                    <a:pt y="13" x="9281"/>
                    <a:pt y="0" x="9200"/>
                    <a:pt y="0" x="9114"/>
                  </a:cubicBezTo>
                  <a:close/>
                  <a:moveTo>
                    <a:pt y="0" x="686"/>
                  </a:moveTo>
                  <a:cubicBezTo>
                    <a:pt y="0" x="583"/>
                    <a:pt y="41" x="494"/>
                    <a:pt y="121" x="419"/>
                  </a:cubicBezTo>
                  <a:cubicBezTo>
                    <a:pt y="202" x="344"/>
                    <a:pt y="326" x="283"/>
                    <a:pt y="493" x="234"/>
                  </a:cubicBezTo>
                  <a:lnTo>
                    <a:pt y="68" x="234"/>
                  </a:lnTo>
                  <a:lnTo>
                    <a:pt y="68" x="0"/>
                  </a:lnTo>
                  <a:lnTo>
                    <a:pt y="3934" x="0"/>
                  </a:lnTo>
                  <a:lnTo>
                    <a:pt y="3934" x="234"/>
                  </a:lnTo>
                  <a:lnTo>
                    <a:pt y="2448" x="234"/>
                  </a:lnTo>
                  <a:cubicBezTo>
                    <a:pt y="2615" x="283"/>
                    <a:pt y="2739" x="344"/>
                    <a:pt y="2820" x="419"/>
                  </a:cubicBezTo>
                  <a:cubicBezTo>
                    <a:pt y="2901" x="494"/>
                    <a:pt y="2941" x="583"/>
                    <a:pt y="2941" x="686"/>
                  </a:cubicBezTo>
                  <a:cubicBezTo>
                    <a:pt y="2941" x="858"/>
                    <a:pt y="2806" x="998"/>
                    <a:pt y="2536" x="1105"/>
                  </a:cubicBezTo>
                  <a:cubicBezTo>
                    <a:pt y="2266" x="1213"/>
                    <a:pt y="1911" x="1267"/>
                    <a:pt y="1471" x="1267"/>
                  </a:cubicBezTo>
                  <a:cubicBezTo>
                    <a:pt y="1030" x="1267"/>
                    <a:pt y="675" x="1213"/>
                    <a:pt y="405" x="1105"/>
                  </a:cubicBezTo>
                  <a:cubicBezTo>
                    <a:pt y="135" x="998"/>
                    <a:pt y="0" x="858"/>
                    <a:pt y="0" x="6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y="193625" x="1288600"/>
              <a:ext cy="116550" cx="274775"/>
            </a:xfrm>
            <a:custGeom>
              <a:pathLst>
                <a:path w="10991" extrusionOk="0" h="4662">
                  <a:moveTo>
                    <a:pt y="1118" x="3924"/>
                  </a:moveTo>
                  <a:cubicBezTo>
                    <a:pt y="1118" x="4039"/>
                    <a:pt y="1193" x="4131"/>
                    <a:pt y="1343" x="4201"/>
                  </a:cubicBezTo>
                  <a:cubicBezTo>
                    <a:pt y="1493" x="4270"/>
                    <a:pt y="1694" x="4306"/>
                    <a:pt y="1946" x="4307"/>
                  </a:cubicBezTo>
                  <a:lnTo>
                    <a:pt y="1948" x="3478"/>
                  </a:lnTo>
                  <a:cubicBezTo>
                    <a:pt y="1685" x="3490"/>
                    <a:pt y="1481" x="3535"/>
                    <a:pt y="1336" x="3613"/>
                  </a:cubicBezTo>
                  <a:cubicBezTo>
                    <a:pt y="1191" x="3691"/>
                    <a:pt y="1118" x="3795"/>
                    <a:pt y="1118" x="3924"/>
                  </a:cubicBezTo>
                  <a:close/>
                  <a:moveTo>
                    <a:pt y="1118" x="651"/>
                  </a:moveTo>
                  <a:cubicBezTo>
                    <a:pt y="1118" x="775"/>
                    <a:pt y="1215" x="873"/>
                    <a:pt y="1409" x="945"/>
                  </a:cubicBezTo>
                  <a:cubicBezTo>
                    <a:pt y="1604" x="1018"/>
                    <a:pt y="1867" x="1054"/>
                    <a:pt y="2198" x="1054"/>
                  </a:cubicBezTo>
                  <a:cubicBezTo>
                    <a:pt y="2532" x="1054"/>
                    <a:pt y="2795" x="1018"/>
                    <a:pt y="2989" x="945"/>
                  </a:cubicBezTo>
                  <a:cubicBezTo>
                    <a:pt y="3182" x="873"/>
                    <a:pt y="3279" x="775"/>
                    <a:pt y="3279" x="651"/>
                  </a:cubicBezTo>
                  <a:cubicBezTo>
                    <a:pt y="3279" x="525"/>
                    <a:pt y="3183" x="426"/>
                    <a:pt y="2990" x="354"/>
                  </a:cubicBezTo>
                  <a:cubicBezTo>
                    <a:pt y="2797" x="282"/>
                    <a:pt y="2534" x="246"/>
                    <a:pt y="2198" x="246"/>
                  </a:cubicBezTo>
                  <a:cubicBezTo>
                    <a:pt y="1863" x="246"/>
                    <a:pt y="1599" x="282"/>
                    <a:pt y="1407" x="355"/>
                  </a:cubicBezTo>
                  <a:cubicBezTo>
                    <a:pt y="1214" x="427"/>
                    <a:pt y="1118" x="526"/>
                    <a:pt y="1118" x="651"/>
                  </a:cubicBezTo>
                  <a:close/>
                  <a:moveTo>
                    <a:pt y="1118" x="9135"/>
                  </a:moveTo>
                  <a:cubicBezTo>
                    <a:pt y="1118" x="9259"/>
                    <a:pt y="1215" x="9357"/>
                    <a:pt y="1409" x="9429"/>
                  </a:cubicBezTo>
                  <a:cubicBezTo>
                    <a:pt y="1604" x="9502"/>
                    <a:pt y="1867" x="9538"/>
                    <a:pt y="2198" x="9538"/>
                  </a:cubicBezTo>
                  <a:cubicBezTo>
                    <a:pt y="2532" x="9538"/>
                    <a:pt y="2795" x="9502"/>
                    <a:pt y="2989" x="9429"/>
                  </a:cubicBezTo>
                  <a:cubicBezTo>
                    <a:pt y="3182" x="9357"/>
                    <a:pt y="3279" x="9259"/>
                    <a:pt y="3279" x="9135"/>
                  </a:cubicBezTo>
                  <a:cubicBezTo>
                    <a:pt y="3279" x="9009"/>
                    <a:pt y="3183" x="8910"/>
                    <a:pt y="2990" x="8838"/>
                  </a:cubicBezTo>
                  <a:cubicBezTo>
                    <a:pt y="2797" x="8766"/>
                    <a:pt y="2534" x="8730"/>
                    <a:pt y="2198" x="8730"/>
                  </a:cubicBezTo>
                  <a:cubicBezTo>
                    <a:pt y="1863" x="8730"/>
                    <a:pt y="1599" x="8766"/>
                    <a:pt y="1407" x="8839"/>
                  </a:cubicBezTo>
                  <a:cubicBezTo>
                    <a:pt y="1214" x="8911"/>
                    <a:pt y="1118" x="9010"/>
                    <a:pt y="1118" x="9135"/>
                  </a:cubicBezTo>
                  <a:close/>
                  <a:moveTo>
                    <a:pt y="1113" x="2307"/>
                  </a:moveTo>
                  <a:cubicBezTo>
                    <a:pt y="1113" x="2430"/>
                    <a:pt y="1209" x="2526"/>
                    <a:pt y="1402" x="2597"/>
                  </a:cubicBezTo>
                  <a:cubicBezTo>
                    <a:pt y="1594" x="2667"/>
                    <a:pt y="1860" x="2702"/>
                    <a:pt y="2198" x="2702"/>
                  </a:cubicBezTo>
                  <a:cubicBezTo>
                    <a:pt y="2537" x="2702"/>
                    <a:pt y="2802" x="2667"/>
                    <a:pt y="2995" x="2597"/>
                  </a:cubicBezTo>
                  <a:cubicBezTo>
                    <a:pt y="3188" x="2526"/>
                    <a:pt y="3284" x="2430"/>
                    <a:pt y="3284" x="2307"/>
                  </a:cubicBezTo>
                  <a:cubicBezTo>
                    <a:pt y="3284" x="2184"/>
                    <a:pt y="3188" x="2087"/>
                    <a:pt y="2995" x="2017"/>
                  </a:cubicBezTo>
                  <a:cubicBezTo>
                    <a:pt y="2802" x="1946"/>
                    <a:pt y="2537" x="1911"/>
                    <a:pt y="2198" x="1911"/>
                  </a:cubicBezTo>
                  <a:cubicBezTo>
                    <a:pt y="1860" x="1911"/>
                    <a:pt y="1594" x="1946"/>
                    <a:pt y="1402" x="2017"/>
                  </a:cubicBezTo>
                  <a:cubicBezTo>
                    <a:pt y="1209" x="2087"/>
                    <a:pt y="1113" x="2184"/>
                    <a:pt y="1113" x="2307"/>
                  </a:cubicBezTo>
                  <a:close/>
                  <a:moveTo>
                    <a:pt y="2188" x="6860"/>
                  </a:moveTo>
                  <a:lnTo>
                    <a:pt y="2291" x="6860"/>
                  </a:lnTo>
                  <a:cubicBezTo>
                    <a:pt y="2591" x="6860"/>
                    <a:pt y="2832" x="6821"/>
                    <a:pt y="3012" x="6743"/>
                  </a:cubicBezTo>
                  <a:cubicBezTo>
                    <a:pt y="3193" x="6665"/>
                    <a:pt y="3284" x="6561"/>
                    <a:pt y="3284" x="6433"/>
                  </a:cubicBezTo>
                  <a:cubicBezTo>
                    <a:pt y="3284" x="6339"/>
                    <a:pt y="3236" x="6265"/>
                    <a:pt y="3140" x="6211"/>
                  </a:cubicBezTo>
                  <a:cubicBezTo>
                    <a:pt y="3044" x="6156"/>
                    <a:pt y="2915" x="6129"/>
                    <a:pt y="2751" x="6129"/>
                  </a:cubicBezTo>
                  <a:cubicBezTo>
                    <a:pt y="2546" x="6129"/>
                    <a:pt y="2401" x="6165"/>
                    <a:pt y="2316" x="6238"/>
                  </a:cubicBezTo>
                  <a:cubicBezTo>
                    <a:pt y="2231" x="6310"/>
                    <a:pt y="2188" x="6441"/>
                    <a:pt y="2188" x="6628"/>
                  </a:cubicBezTo>
                  <a:close/>
                  <a:moveTo>
                    <a:pt y="728" x="5623"/>
                  </a:moveTo>
                  <a:cubicBezTo>
                    <a:pt y="728" x="5511"/>
                    <a:pt y="769" x="5415"/>
                    <a:pt y="852" x="5337"/>
                  </a:cubicBezTo>
                  <a:cubicBezTo>
                    <a:pt y="934" x="5259"/>
                    <a:pt y="1061" x="5195"/>
                    <a:pt y="1231" x="5146"/>
                  </a:cubicBezTo>
                  <a:lnTo>
                    <a:pt y="795" x="5146"/>
                  </a:lnTo>
                  <a:lnTo>
                    <a:pt y="795" x="4912"/>
                  </a:lnTo>
                  <a:lnTo>
                    <a:pt y="3596" x="4912"/>
                  </a:lnTo>
                  <a:lnTo>
                    <a:pt y="3596" x="5146"/>
                  </a:lnTo>
                  <a:lnTo>
                    <a:pt y="2121" x="5146"/>
                  </a:lnTo>
                  <a:cubicBezTo>
                    <a:pt y="1804" x="5146"/>
                    <a:pt y="1561" x="5181"/>
                    <a:pt y="1392" x="5252"/>
                  </a:cubicBezTo>
                  <a:cubicBezTo>
                    <a:pt y="1223" x="5322"/>
                    <a:pt y="1138" x="5423"/>
                    <a:pt y="1138" x="5554"/>
                  </a:cubicBezTo>
                  <a:cubicBezTo>
                    <a:pt y="1138" x="5591"/>
                    <a:pt y="1145" x="5625"/>
                    <a:pt y="1159" x="5656"/>
                  </a:cubicBezTo>
                  <a:cubicBezTo>
                    <a:pt y="1173" x="5687"/>
                    <a:pt y="1196" x="5715"/>
                    <a:pt y="1226" x="5741"/>
                  </a:cubicBezTo>
                  <a:lnTo>
                    <a:pt y="753" x="5740"/>
                  </a:lnTo>
                  <a:cubicBezTo>
                    <a:pt y="745" x="5717"/>
                    <a:pt y="738" x="5695"/>
                    <a:pt y="734" x="5676"/>
                  </a:cubicBezTo>
                  <a:cubicBezTo>
                    <a:pt y="730" x="5656"/>
                    <a:pt y="728" x="5639"/>
                    <a:pt y="728" x="5623"/>
                  </a:cubicBezTo>
                  <a:close/>
                  <a:moveTo>
                    <a:pt y="0" x="7567"/>
                  </a:moveTo>
                  <a:lnTo>
                    <a:pt y="795" x="7567"/>
                  </a:lnTo>
                  <a:lnTo>
                    <a:pt y="795" x="7397"/>
                  </a:lnTo>
                  <a:lnTo>
                    <a:pt y="1153" x="7397"/>
                  </a:lnTo>
                  <a:lnTo>
                    <a:pt y="1153" x="7567"/>
                  </a:lnTo>
                  <a:lnTo>
                    <a:pt y="2674" x="7567"/>
                  </a:lnTo>
                  <a:cubicBezTo>
                    <a:pt y="3024" x="7567"/>
                    <a:pt y="3265" x="7601"/>
                    <a:pt y="3398" x="7670"/>
                  </a:cubicBezTo>
                  <a:cubicBezTo>
                    <a:pt y="3530" x="7738"/>
                    <a:pt y="3596" x="7862"/>
                    <a:pt y="3596" x="8041"/>
                  </a:cubicBezTo>
                  <a:lnTo>
                    <a:pt y="3596" x="8280"/>
                  </a:lnTo>
                  <a:lnTo>
                    <a:pt y="3211" x="8280"/>
                  </a:lnTo>
                  <a:lnTo>
                    <a:pt y="3211" x="8041"/>
                  </a:lnTo>
                  <a:cubicBezTo>
                    <a:pt y="3211" x="7944"/>
                    <a:pt y="3179" x="7880"/>
                    <a:pt y="3114" x="7849"/>
                  </a:cubicBezTo>
                  <a:cubicBezTo>
                    <a:pt y="3049" x="7817"/>
                    <a:pt y="2902" x="7801"/>
                    <a:pt y="2674" x="7801"/>
                  </a:cubicBezTo>
                  <a:lnTo>
                    <a:pt y="1153" x="7801"/>
                  </a:lnTo>
                  <a:lnTo>
                    <a:pt y="1153" x="8280"/>
                  </a:lnTo>
                  <a:lnTo>
                    <a:pt y="795" x="8280"/>
                  </a:lnTo>
                  <a:lnTo>
                    <a:pt y="795" x="7801"/>
                  </a:lnTo>
                  <a:lnTo>
                    <a:pt y="0" x="7801"/>
                  </a:lnTo>
                  <a:close/>
                  <a:moveTo>
                    <a:pt y="728" x="10872"/>
                  </a:moveTo>
                  <a:cubicBezTo>
                    <a:pt y="728" x="10760"/>
                    <a:pt y="769" x="10664"/>
                    <a:pt y="852" x="10586"/>
                  </a:cubicBezTo>
                  <a:cubicBezTo>
                    <a:pt y="934" x="10508"/>
                    <a:pt y="1061" x="10444"/>
                    <a:pt y="1231" x="10395"/>
                  </a:cubicBezTo>
                  <a:lnTo>
                    <a:pt y="795" x="10395"/>
                  </a:lnTo>
                  <a:lnTo>
                    <a:pt y="795" x="10161"/>
                  </a:lnTo>
                  <a:lnTo>
                    <a:pt y="3596" x="10161"/>
                  </a:lnTo>
                  <a:lnTo>
                    <a:pt y="3596" x="10395"/>
                  </a:lnTo>
                  <a:lnTo>
                    <a:pt y="2121" x="10395"/>
                  </a:lnTo>
                  <a:cubicBezTo>
                    <a:pt y="1804" x="10395"/>
                    <a:pt y="1561" x="10430"/>
                    <a:pt y="1392" x="10501"/>
                  </a:cubicBezTo>
                  <a:cubicBezTo>
                    <a:pt y="1223" x="10571"/>
                    <a:pt y="1138" x="10672"/>
                    <a:pt y="1138" x="10803"/>
                  </a:cubicBezTo>
                  <a:cubicBezTo>
                    <a:pt y="1138" x="10840"/>
                    <a:pt y="1145" x="10874"/>
                    <a:pt y="1159" x="10905"/>
                  </a:cubicBezTo>
                  <a:cubicBezTo>
                    <a:pt y="1173" x="10936"/>
                    <a:pt y="1196" x="10964"/>
                    <a:pt y="1226" x="10990"/>
                  </a:cubicBezTo>
                  <a:lnTo>
                    <a:pt y="753" x="10989"/>
                  </a:lnTo>
                  <a:cubicBezTo>
                    <a:pt y="745" x="10966"/>
                    <a:pt y="738" x="10944"/>
                    <a:pt y="734" x="10925"/>
                  </a:cubicBezTo>
                  <a:cubicBezTo>
                    <a:pt y="730" x="10905"/>
                    <a:pt y="728" x="10888"/>
                    <a:pt y="728" x="10872"/>
                  </a:cubicBezTo>
                  <a:close/>
                  <a:moveTo>
                    <a:pt y="728" x="651"/>
                  </a:moveTo>
                  <a:cubicBezTo>
                    <a:pt y="728" x="448"/>
                    <a:pt y="858" x="289"/>
                    <a:pt y="1118" x="174"/>
                  </a:cubicBezTo>
                  <a:cubicBezTo>
                    <a:pt y="1378" x="58"/>
                    <a:pt y="1738" x="1"/>
                    <a:pt y="2198" x="1"/>
                  </a:cubicBezTo>
                  <a:cubicBezTo>
                    <a:pt y="2657" x="1"/>
                    <a:pt y="3017" x="58"/>
                    <a:pt y="3278" x="174"/>
                  </a:cubicBezTo>
                  <a:cubicBezTo>
                    <a:pt y="3539" x="289"/>
                    <a:pt y="3669" x="448"/>
                    <a:pt y="3669" x="651"/>
                  </a:cubicBezTo>
                  <a:cubicBezTo>
                    <a:pt y="3669" x="853"/>
                    <a:pt y="3539" x="1012"/>
                    <a:pt y="3278" x="1127"/>
                  </a:cubicBezTo>
                  <a:cubicBezTo>
                    <a:pt y="3017" x="1243"/>
                    <a:pt y="2657" x="1300"/>
                    <a:pt y="2198" x="1300"/>
                  </a:cubicBezTo>
                  <a:cubicBezTo>
                    <a:pt y="1738" x="1300"/>
                    <a:pt y="1378" x="1243"/>
                    <a:pt y="1118" x="1127"/>
                  </a:cubicBezTo>
                  <a:cubicBezTo>
                    <a:pt y="858" x="1012"/>
                    <a:pt y="728" x="853"/>
                    <a:pt y="728" x="651"/>
                  </a:cubicBezTo>
                  <a:close/>
                  <a:moveTo>
                    <a:pt y="728" x="3922"/>
                  </a:moveTo>
                  <a:cubicBezTo>
                    <a:pt y="728" x="3710"/>
                    <a:pt y="863" x="3541"/>
                    <a:pt y="1132" x="3416"/>
                  </a:cubicBezTo>
                  <a:cubicBezTo>
                    <a:pt y="1401" x="3291"/>
                    <a:pt y="1765" x="3228"/>
                    <a:pt y="2223" x="3228"/>
                  </a:cubicBezTo>
                  <a:cubicBezTo>
                    <a:pt y="2667" x="3228"/>
                    <a:pt y="3019" x="3294"/>
                    <a:pt y="3279" x="3426"/>
                  </a:cubicBezTo>
                  <a:cubicBezTo>
                    <a:pt y="3539" x="3558"/>
                    <a:pt y="3669" x="3737"/>
                    <a:pt y="3669" x="3962"/>
                  </a:cubicBezTo>
                  <a:cubicBezTo>
                    <a:pt y="3669" x="4053"/>
                    <a:pt y="3651" x="4141"/>
                    <a:pt y="3614" x="4229"/>
                  </a:cubicBezTo>
                  <a:cubicBezTo>
                    <a:pt y="3577" x="4317"/>
                    <a:pt y="3524" x="4402"/>
                    <a:pt y="3454" x="4486"/>
                  </a:cubicBezTo>
                  <a:lnTo>
                    <a:pt y="3019" x="4486"/>
                  </a:lnTo>
                  <a:cubicBezTo>
                    <a:pt y="3105" x="4403"/>
                    <a:pt y="3170" x="4320"/>
                    <a:pt y="3214" x="4236"/>
                  </a:cubicBezTo>
                  <a:cubicBezTo>
                    <a:pt y="3257" x="4152"/>
                    <a:pt y="3279" x="4066"/>
                    <a:pt y="3279" x="3976"/>
                  </a:cubicBezTo>
                  <a:cubicBezTo>
                    <a:pt y="3279" x="3822"/>
                    <a:pt y="3196" x="3702"/>
                    <a:pt y="3030" x="3615"/>
                  </a:cubicBezTo>
                  <a:cubicBezTo>
                    <a:pt y="2864" x="3529"/>
                    <a:pt y="2623" x="3481"/>
                    <a:pt y="2306" x="3471"/>
                  </a:cubicBezTo>
                  <a:lnTo>
                    <a:pt y="2306" x="4540"/>
                  </a:lnTo>
                  <a:lnTo>
                    <a:pt y="2081" x="4540"/>
                  </a:lnTo>
                  <a:cubicBezTo>
                    <a:pt y="1664" x="4540"/>
                    <a:pt y="1334" x="4485"/>
                    <a:pt y="1092" x="4374"/>
                  </a:cubicBezTo>
                  <a:cubicBezTo>
                    <a:pt y="849" x="4263"/>
                    <a:pt y="728" x="4112"/>
                    <a:pt y="728" x="3922"/>
                  </a:cubicBezTo>
                  <a:close/>
                  <a:moveTo>
                    <a:pt y="728" x="6482"/>
                  </a:moveTo>
                  <a:cubicBezTo>
                    <a:pt y="728" x="6406"/>
                    <a:pt y="744" x="6328"/>
                    <a:pt y="777" x="6248"/>
                  </a:cubicBezTo>
                  <a:cubicBezTo>
                    <a:pt y="809" x="6168"/>
                    <a:pt y="858" x="6085"/>
                    <a:pt y="923" x="6000"/>
                  </a:cubicBezTo>
                  <a:lnTo>
                    <a:pt y="1348" x="6000"/>
                  </a:lnTo>
                  <a:cubicBezTo>
                    <a:pt y="1271" x="6071"/>
                    <a:pt y="1214" x="6145"/>
                    <a:pt y="1176" x="6221"/>
                  </a:cubicBezTo>
                  <a:cubicBezTo>
                    <a:pt y="1137" x="6298"/>
                    <a:pt y="1118" x="6377"/>
                    <a:pt y="1118" x="6458"/>
                  </a:cubicBezTo>
                  <a:cubicBezTo>
                    <a:pt y="1118" x="6585"/>
                    <a:pt y="1176" x="6684"/>
                    <a:pt y="1292" x="6754"/>
                  </a:cubicBezTo>
                  <a:cubicBezTo>
                    <a:pt y="1408" x="6825"/>
                    <a:pt y="1572" x="6860"/>
                    <a:pt y="1783" x="6860"/>
                  </a:cubicBezTo>
                  <a:lnTo>
                    <a:pt y="1828" x="6860"/>
                  </a:lnTo>
                  <a:lnTo>
                    <a:pt y="1828" x="6534"/>
                  </a:lnTo>
                  <a:cubicBezTo>
                    <a:pt y="1828" x="6322"/>
                    <a:pt y="1908" x="6163"/>
                    <a:pt y="2068" x="6057"/>
                  </a:cubicBezTo>
                  <a:cubicBezTo>
                    <a:pt y="2228" x="5950"/>
                    <a:pt y="2466" x="5897"/>
                    <a:pt y="2781" x="5897"/>
                  </a:cubicBezTo>
                  <a:cubicBezTo>
                    <a:pt y="3051" x="5897"/>
                    <a:pt y="3267" x="5939"/>
                    <a:pt y="3428" x="6025"/>
                  </a:cubicBezTo>
                  <a:cubicBezTo>
                    <a:pt y="3589" x="6110"/>
                    <a:pt y="3669" x="6226"/>
                    <a:pt y="3669" x="6371"/>
                  </a:cubicBezTo>
                  <a:cubicBezTo>
                    <a:pt y="3669" x="6485"/>
                    <a:pt y="3629" x="6582"/>
                    <a:pt y="3548" x="6661"/>
                  </a:cubicBezTo>
                  <a:cubicBezTo>
                    <a:pt y="3467" x="6741"/>
                    <a:pt y="3341" x="6807"/>
                    <a:pt y="3171" x="6860"/>
                  </a:cubicBezTo>
                  <a:lnTo>
                    <a:pt y="3596" x="6860"/>
                  </a:lnTo>
                  <a:lnTo>
                    <a:pt y="3596" x="7092"/>
                  </a:lnTo>
                  <a:lnTo>
                    <a:pt y="1998" x="7092"/>
                  </a:lnTo>
                  <a:cubicBezTo>
                    <a:pt y="1572" x="7092"/>
                    <a:pt y="1253" x="7042"/>
                    <a:pt y="1043" x="6941"/>
                  </a:cubicBezTo>
                  <a:cubicBezTo>
                    <a:pt y="833" x="6840"/>
                    <a:pt y="728" x="6687"/>
                    <a:pt y="728" x="6482"/>
                  </a:cubicBezTo>
                  <a:close/>
                  <a:moveTo>
                    <a:pt y="728" x="9135"/>
                  </a:moveTo>
                  <a:cubicBezTo>
                    <a:pt y="728" x="8932"/>
                    <a:pt y="858" x="8773"/>
                    <a:pt y="1118" x="8658"/>
                  </a:cubicBezTo>
                  <a:cubicBezTo>
                    <a:pt y="1378" x="8542"/>
                    <a:pt y="1738" x="8485"/>
                    <a:pt y="2198" x="8485"/>
                  </a:cubicBezTo>
                  <a:cubicBezTo>
                    <a:pt y="2657" x="8485"/>
                    <a:pt y="3017" x="8542"/>
                    <a:pt y="3278" x="8658"/>
                  </a:cubicBezTo>
                  <a:cubicBezTo>
                    <a:pt y="3539" x="8773"/>
                    <a:pt y="3669" x="8932"/>
                    <a:pt y="3669" x="9135"/>
                  </a:cubicBezTo>
                  <a:cubicBezTo>
                    <a:pt y="3669" x="9337"/>
                    <a:pt y="3539" x="9496"/>
                    <a:pt y="3278" x="9611"/>
                  </a:cubicBezTo>
                  <a:cubicBezTo>
                    <a:pt y="3017" x="9727"/>
                    <a:pt y="2657" x="9784"/>
                    <a:pt y="2198" x="9784"/>
                  </a:cubicBezTo>
                  <a:cubicBezTo>
                    <a:pt y="1738" x="9784"/>
                    <a:pt y="1378" x="9727"/>
                    <a:pt y="1118" x="9611"/>
                  </a:cubicBezTo>
                  <a:cubicBezTo>
                    <a:pt y="858" x="9496"/>
                    <a:pt y="728" x="9337"/>
                    <a:pt y="728" x="9135"/>
                  </a:cubicBezTo>
                  <a:close/>
                  <a:moveTo>
                    <a:pt y="728" x="2364"/>
                  </a:moveTo>
                  <a:cubicBezTo>
                    <a:pt y="728" x="2260"/>
                    <a:pt y="768" x="2171"/>
                    <a:pt y="849" x="2096"/>
                  </a:cubicBezTo>
                  <a:cubicBezTo>
                    <a:pt y="930" x="2022"/>
                    <a:pt y="1054" x="1960"/>
                    <a:pt y="1221" x="1911"/>
                  </a:cubicBezTo>
                  <a:lnTo>
                    <a:pt y="795" x="1911"/>
                  </a:lnTo>
                  <a:lnTo>
                    <a:pt y="795" x="1677"/>
                  </a:lnTo>
                  <a:lnTo>
                    <a:pt y="4662" x="1677"/>
                  </a:lnTo>
                  <a:lnTo>
                    <a:pt y="4662" x="1911"/>
                  </a:lnTo>
                  <a:lnTo>
                    <a:pt y="3176" x="1911"/>
                  </a:lnTo>
                  <a:cubicBezTo>
                    <a:pt y="3343" x="1960"/>
                    <a:pt y="3467" x="2022"/>
                    <a:pt y="3548" x="2096"/>
                  </a:cubicBezTo>
                  <a:cubicBezTo>
                    <a:pt y="3629" x="2171"/>
                    <a:pt y="3669" x="2260"/>
                    <a:pt y="3669" x="2364"/>
                  </a:cubicBezTo>
                  <a:cubicBezTo>
                    <a:pt y="3669" x="2535"/>
                    <a:pt y="3534" x="2675"/>
                    <a:pt y="3264" x="2783"/>
                  </a:cubicBezTo>
                  <a:cubicBezTo>
                    <a:pt y="2994" x="2890"/>
                    <a:pt y="2639" x="2944"/>
                    <a:pt y="2198" x="2944"/>
                  </a:cubicBezTo>
                  <a:cubicBezTo>
                    <a:pt y="1758" x="2944"/>
                    <a:pt y="1403" x="2890"/>
                    <a:pt y="1133" x="2783"/>
                  </a:cubicBezTo>
                  <a:cubicBezTo>
                    <a:pt y="863" x="2675"/>
                    <a:pt y="728" x="2535"/>
                    <a:pt y="728" x="2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y="323425" x="1251625"/>
              <a:ext cy="99125" cx="349975"/>
            </a:xfrm>
            <a:custGeom>
              <a:pathLst>
                <a:path w="13999" extrusionOk="0" h="3965">
                  <a:moveTo>
                    <a:pt y="1414" x="2073"/>
                  </a:moveTo>
                  <a:cubicBezTo>
                    <a:pt y="1414" x="2197"/>
                    <a:pt y="1511" x="2295"/>
                    <a:pt y="1705" x="2368"/>
                  </a:cubicBezTo>
                  <a:cubicBezTo>
                    <a:pt y="1899" x="2440"/>
                    <a:pt y="2162" x="2477"/>
                    <a:pt y="2494" x="2477"/>
                  </a:cubicBezTo>
                  <a:cubicBezTo>
                    <a:pt y="2828" x="2477"/>
                    <a:pt y="3091" x="2440"/>
                    <a:pt y="3285" x="2368"/>
                  </a:cubicBezTo>
                  <a:cubicBezTo>
                    <a:pt y="3478" x="2295"/>
                    <a:pt y="3575" x="2197"/>
                    <a:pt y="3575" x="2073"/>
                  </a:cubicBezTo>
                  <a:cubicBezTo>
                    <a:pt y="3575" x="1948"/>
                    <a:pt y="3478" x="1849"/>
                    <a:pt y="3286" x="1777"/>
                  </a:cubicBezTo>
                  <a:cubicBezTo>
                    <a:pt y="3093" x="1705"/>
                    <a:pt y="2829" x="1669"/>
                    <a:pt y="2494" x="1669"/>
                  </a:cubicBezTo>
                  <a:cubicBezTo>
                    <a:pt y="2159" x="1669"/>
                    <a:pt y="1895" x="1705"/>
                    <a:pt y="1703" x="1778"/>
                  </a:cubicBezTo>
                  <a:cubicBezTo>
                    <a:pt y="1510" x="1850"/>
                    <a:pt y="1414" x="1949"/>
                    <a:pt y="1414" x="2073"/>
                  </a:cubicBezTo>
                  <a:close/>
                  <a:moveTo>
                    <a:pt y="2484" x="9026"/>
                  </a:moveTo>
                  <a:lnTo>
                    <a:pt y="2587" x="9026"/>
                  </a:lnTo>
                  <a:cubicBezTo>
                    <a:pt y="2887" x="9026"/>
                    <a:pt y="3127" x="8987"/>
                    <a:pt y="3308" x="8909"/>
                  </a:cubicBezTo>
                  <a:cubicBezTo>
                    <a:pt y="3489" x="8831"/>
                    <a:pt y="3580" x="8727"/>
                    <a:pt y="3580" x="8598"/>
                  </a:cubicBezTo>
                  <a:cubicBezTo>
                    <a:pt y="3580" x="8505"/>
                    <a:pt y="3532" x="8431"/>
                    <a:pt y="3436" x="8377"/>
                  </a:cubicBezTo>
                  <a:cubicBezTo>
                    <a:pt y="3340" x="8322"/>
                    <a:pt y="3210" x="8295"/>
                    <a:pt y="3047" x="8295"/>
                  </a:cubicBezTo>
                  <a:cubicBezTo>
                    <a:pt y="2842" x="8295"/>
                    <a:pt y="2697" x="8331"/>
                    <a:pt y="2612" x="8404"/>
                  </a:cubicBezTo>
                  <a:cubicBezTo>
                    <a:pt y="2527" x="8476"/>
                    <a:pt y="2484" x="8606"/>
                    <a:pt y="2484" x="8794"/>
                  </a:cubicBezTo>
                  <a:close/>
                  <a:moveTo>
                    <a:pt y="1409" x="11912"/>
                  </a:moveTo>
                  <a:cubicBezTo>
                    <a:pt y="1409" x="12035"/>
                    <a:pt y="1505" x="12131"/>
                    <a:pt y="1698" x="12202"/>
                  </a:cubicBezTo>
                  <a:cubicBezTo>
                    <a:pt y="1890" x="12273"/>
                    <a:pt y="2156" x="12308"/>
                    <a:pt y="2494" x="12308"/>
                  </a:cubicBezTo>
                  <a:cubicBezTo>
                    <a:pt y="2833" x="12308"/>
                    <a:pt y="3098" x="12273"/>
                    <a:pt y="3291" x="12202"/>
                  </a:cubicBezTo>
                  <a:cubicBezTo>
                    <a:pt y="3483" x="12131"/>
                    <a:pt y="3580" x="12035"/>
                    <a:pt y="3580" x="11912"/>
                  </a:cubicBezTo>
                  <a:cubicBezTo>
                    <a:pt y="3580" x="11789"/>
                    <a:pt y="3483" x="11692"/>
                    <a:pt y="3291" x="11621"/>
                  </a:cubicBezTo>
                  <a:cubicBezTo>
                    <a:pt y="3098" x="11551"/>
                    <a:pt y="2833" x="11516"/>
                    <a:pt y="2494" x="11516"/>
                  </a:cubicBezTo>
                  <a:cubicBezTo>
                    <a:pt y="2156" x="11516"/>
                    <a:pt y="1890" x="11551"/>
                    <a:pt y="1698" x="11621"/>
                  </a:cubicBezTo>
                  <a:cubicBezTo>
                    <a:pt y="1505" x="11692"/>
                    <a:pt y="1409" x="11789"/>
                    <a:pt y="1409" x="11912"/>
                  </a:cubicBezTo>
                  <a:close/>
                  <a:moveTo>
                    <a:pt y="1024" x="3789"/>
                  </a:moveTo>
                  <a:cubicBezTo>
                    <a:pt y="1024" x="3687"/>
                    <a:pt y="1065" x="3599"/>
                    <a:pt y="1146" x="3525"/>
                  </a:cubicBezTo>
                  <a:cubicBezTo>
                    <a:pt y="1228" x="3451"/>
                    <a:pt y="1355" x="3387"/>
                    <a:pt y="1526" x="3334"/>
                  </a:cubicBezTo>
                  <a:lnTo>
                    <a:pt y="1091" x="3334"/>
                  </a:lnTo>
                  <a:lnTo>
                    <a:pt y="1091" x="3100"/>
                  </a:lnTo>
                  <a:lnTo>
                    <a:pt y="3892" x="3100"/>
                  </a:lnTo>
                  <a:lnTo>
                    <a:pt y="3892" x="3334"/>
                  </a:lnTo>
                  <a:lnTo>
                    <a:pt y="2309" x="3334"/>
                  </a:lnTo>
                  <a:cubicBezTo>
                    <a:pt y="2037" x="3334"/>
                    <a:pt y="1822" x="3369"/>
                    <a:pt y="1663" x="3439"/>
                  </a:cubicBezTo>
                  <a:cubicBezTo>
                    <a:pt y="1503" x="3509"/>
                    <a:pt y="1424" x="3603"/>
                    <a:pt y="1424" x="3722"/>
                  </a:cubicBezTo>
                  <a:cubicBezTo>
                    <a:pt y="1424" x="3822"/>
                    <a:pt y="1488" x="3896"/>
                    <a:pt y="1618" x="3944"/>
                  </a:cubicBezTo>
                  <a:cubicBezTo>
                    <a:pt y="1747" x="3992"/>
                    <a:pt y="1947" x="4016"/>
                    <a:pt y="2217" x="4016"/>
                  </a:cubicBezTo>
                  <a:lnTo>
                    <a:pt y="3892" x="4016"/>
                  </a:lnTo>
                  <a:lnTo>
                    <a:pt y="3892" x="4250"/>
                  </a:lnTo>
                  <a:lnTo>
                    <a:pt y="2309" x="4250"/>
                  </a:lnTo>
                  <a:cubicBezTo>
                    <a:pt y="2036" x="4250"/>
                    <a:pt y="1820" x="4285"/>
                    <a:pt y="1661" x="4355"/>
                  </a:cubicBezTo>
                  <a:cubicBezTo>
                    <a:pt y="1503" x="4425"/>
                    <a:pt y="1424" x="4520"/>
                    <a:pt y="1424" x="4641"/>
                  </a:cubicBezTo>
                  <a:cubicBezTo>
                    <a:pt y="1424" x="4739"/>
                    <a:pt y="1489" x="4813"/>
                    <a:pt y="1619" x="4861"/>
                  </a:cubicBezTo>
                  <a:cubicBezTo>
                    <a:pt y="1749" x="4909"/>
                    <a:pt y="1948" x="4933"/>
                    <a:pt y="2217" x="4933"/>
                  </a:cubicBezTo>
                  <a:lnTo>
                    <a:pt y="3892" x="4933"/>
                  </a:lnTo>
                  <a:lnTo>
                    <a:pt y="3892" x="5167"/>
                  </a:lnTo>
                  <a:lnTo>
                    <a:pt y="2202" x="5167"/>
                  </a:lnTo>
                  <a:cubicBezTo>
                    <a:pt y="1825" x="5167"/>
                    <a:pt y="1534" x="5127"/>
                    <a:pt y="1330" x="5047"/>
                  </a:cubicBezTo>
                  <a:cubicBezTo>
                    <a:pt y="1126" x="4966"/>
                    <a:pt y="1024" x="4853"/>
                    <a:pt y="1024" x="4705"/>
                  </a:cubicBezTo>
                  <a:cubicBezTo>
                    <a:pt y="1024" x="4596"/>
                    <a:pt y="1073" x="4501"/>
                    <a:pt y="1171" x="4420"/>
                  </a:cubicBezTo>
                  <a:cubicBezTo>
                    <a:pt y="1270" x="4339"/>
                    <a:pt y="1422" x="4269"/>
                    <a:pt y="1629" x="4211"/>
                  </a:cubicBezTo>
                  <a:cubicBezTo>
                    <a:pt y="1432" x="4177"/>
                    <a:pt y="1282" x="4123"/>
                    <a:pt y="1179" x="4051"/>
                  </a:cubicBezTo>
                  <a:cubicBezTo>
                    <a:pt y="1075" x="3979"/>
                    <a:pt y="1024" x="3892"/>
                    <a:pt y="1024" x="3789"/>
                  </a:cubicBezTo>
                  <a:close/>
                  <a:moveTo>
                    <a:pt y="1024" x="6310"/>
                  </a:moveTo>
                  <a:cubicBezTo>
                    <a:pt y="1024" x="6208"/>
                    <a:pt y="1065" x="6120"/>
                    <a:pt y="1146" x="6046"/>
                  </a:cubicBezTo>
                  <a:cubicBezTo>
                    <a:pt y="1228" x="5972"/>
                    <a:pt y="1355" x="5908"/>
                    <a:pt y="1526" x="5855"/>
                  </a:cubicBezTo>
                  <a:lnTo>
                    <a:pt y="1091" x="5855"/>
                  </a:lnTo>
                  <a:lnTo>
                    <a:pt y="1091" x="5621"/>
                  </a:lnTo>
                  <a:lnTo>
                    <a:pt y="3892" x="5621"/>
                  </a:lnTo>
                  <a:lnTo>
                    <a:pt y="3892" x="5855"/>
                  </a:lnTo>
                  <a:lnTo>
                    <a:pt y="2309" x="5855"/>
                  </a:lnTo>
                  <a:cubicBezTo>
                    <a:pt y="2037" x="5855"/>
                    <a:pt y="1822" x="5890"/>
                    <a:pt y="1663" x="5960"/>
                  </a:cubicBezTo>
                  <a:cubicBezTo>
                    <a:pt y="1503" x="6030"/>
                    <a:pt y="1424" x="6124"/>
                    <a:pt y="1424" x="6243"/>
                  </a:cubicBezTo>
                  <a:cubicBezTo>
                    <a:pt y="1424" x="6343"/>
                    <a:pt y="1488" x="6417"/>
                    <a:pt y="1618" x="6465"/>
                  </a:cubicBezTo>
                  <a:cubicBezTo>
                    <a:pt y="1747" x="6513"/>
                    <a:pt y="1947" x="6537"/>
                    <a:pt y="2217" x="6537"/>
                  </a:cubicBezTo>
                  <a:lnTo>
                    <a:pt y="3892" x="6537"/>
                  </a:lnTo>
                  <a:lnTo>
                    <a:pt y="3892" x="6771"/>
                  </a:lnTo>
                  <a:lnTo>
                    <a:pt y="2309" x="6771"/>
                  </a:lnTo>
                  <a:cubicBezTo>
                    <a:pt y="2036" x="6771"/>
                    <a:pt y="1820" x="6806"/>
                    <a:pt y="1661" x="6876"/>
                  </a:cubicBezTo>
                  <a:cubicBezTo>
                    <a:pt y="1503" x="6946"/>
                    <a:pt y="1424" x="7041"/>
                    <a:pt y="1424" x="7162"/>
                  </a:cubicBezTo>
                  <a:cubicBezTo>
                    <a:pt y="1424" x="7260"/>
                    <a:pt y="1489" x="7334"/>
                    <a:pt y="1619" x="7382"/>
                  </a:cubicBezTo>
                  <a:cubicBezTo>
                    <a:pt y="1749" x="7430"/>
                    <a:pt y="1948" x="7454"/>
                    <a:pt y="2217" x="7454"/>
                  </a:cubicBezTo>
                  <a:lnTo>
                    <a:pt y="3892" x="7454"/>
                  </a:lnTo>
                  <a:lnTo>
                    <a:pt y="3892" x="7688"/>
                  </a:lnTo>
                  <a:lnTo>
                    <a:pt y="2202" x="7688"/>
                  </a:lnTo>
                  <a:cubicBezTo>
                    <a:pt y="1825" x="7688"/>
                    <a:pt y="1534" x="7648"/>
                    <a:pt y="1330" x="7568"/>
                  </a:cubicBezTo>
                  <a:cubicBezTo>
                    <a:pt y="1126" x="7488"/>
                    <a:pt y="1024" x="7374"/>
                    <a:pt y="1024" x="7226"/>
                  </a:cubicBezTo>
                  <a:cubicBezTo>
                    <a:pt y="1024" x="7117"/>
                    <a:pt y="1073" x="7022"/>
                    <a:pt y="1171" x="6941"/>
                  </a:cubicBezTo>
                  <a:cubicBezTo>
                    <a:pt y="1270" x="6860"/>
                    <a:pt y="1422" x="6790"/>
                    <a:pt y="1629" x="6732"/>
                  </a:cubicBezTo>
                  <a:cubicBezTo>
                    <a:pt y="1432" x="6698"/>
                    <a:pt y="1282" x="6644"/>
                    <a:pt y="1179" x="6572"/>
                  </a:cubicBezTo>
                  <a:cubicBezTo>
                    <a:pt y="1075" x="6500"/>
                    <a:pt y="1024" x="6413"/>
                    <a:pt y="1024" x="6310"/>
                  </a:cubicBezTo>
                  <a:close/>
                  <a:moveTo>
                    <a:pt y="1024" x="10419"/>
                  </a:moveTo>
                  <a:cubicBezTo>
                    <a:pt y="1024" x="10321"/>
                    <a:pt y="1065" x="10234"/>
                    <a:pt y="1149" x="10158"/>
                  </a:cubicBezTo>
                  <a:cubicBezTo>
                    <a:pt y="1232" x="10083"/>
                    <a:pt y="1358" x="10017"/>
                    <a:pt y="1526" x="9962"/>
                  </a:cubicBezTo>
                  <a:lnTo>
                    <a:pt y="1091" x="9962"/>
                  </a:lnTo>
                  <a:lnTo>
                    <a:pt y="1091" x="9728"/>
                  </a:lnTo>
                  <a:lnTo>
                    <a:pt y="3892" x="9728"/>
                  </a:lnTo>
                  <a:lnTo>
                    <a:pt y="3892" x="9962"/>
                  </a:lnTo>
                  <a:lnTo>
                    <a:pt y="2309" x="9962"/>
                  </a:lnTo>
                  <a:cubicBezTo>
                    <a:pt y="2036" x="9962"/>
                    <a:pt y="1820" x="9998"/>
                    <a:pt y="1661" x="10071"/>
                  </a:cubicBezTo>
                  <a:cubicBezTo>
                    <a:pt y="1503" x="10143"/>
                    <a:pt y="1424" x="10242"/>
                    <a:pt y="1424" x="10368"/>
                  </a:cubicBezTo>
                  <a:cubicBezTo>
                    <a:pt y="1424" x="10472"/>
                    <a:pt y="1490" x="10550"/>
                    <a:pt y="1621" x="10603"/>
                  </a:cubicBezTo>
                  <a:cubicBezTo>
                    <a:pt y="1753" x="10655"/>
                    <a:pt y="1952" x="10681"/>
                    <a:pt y="2217" x="10681"/>
                  </a:cubicBezTo>
                  <a:lnTo>
                    <a:pt y="3892" x="10681"/>
                  </a:lnTo>
                  <a:lnTo>
                    <a:pt y="3892" x="10914"/>
                  </a:lnTo>
                  <a:lnTo>
                    <a:pt y="2202" x="10914"/>
                  </a:lnTo>
                  <a:cubicBezTo>
                    <a:pt y="1815" x="10914"/>
                    <a:pt y="1522" x="10872"/>
                    <a:pt y="1323" x="10789"/>
                  </a:cubicBezTo>
                  <a:cubicBezTo>
                    <a:pt y="1123" x="10705"/>
                    <a:pt y="1024" x="10582"/>
                    <a:pt y="1024" x="10419"/>
                  </a:cubicBezTo>
                  <a:close/>
                  <a:moveTo>
                    <a:pt y="1024" x="712"/>
                  </a:moveTo>
                  <a:cubicBezTo>
                    <a:pt y="1024" x="492"/>
                    <a:pt y="1155" x="318"/>
                    <a:pt y="1416" x="191"/>
                  </a:cubicBezTo>
                  <a:cubicBezTo>
                    <a:pt y="1678" x="64"/>
                    <a:pt y="2037" x="1"/>
                    <a:pt y="2494" x="1"/>
                  </a:cubicBezTo>
                  <a:cubicBezTo>
                    <a:pt y="2944" x="1"/>
                    <a:pt y="3302" x="64"/>
                    <a:pt y="3567" x="189"/>
                  </a:cubicBezTo>
                  <a:cubicBezTo>
                    <a:pt y="3832" x="315"/>
                    <a:pt y="3965" x="484"/>
                    <a:pt y="3965" x="697"/>
                  </a:cubicBezTo>
                  <a:cubicBezTo>
                    <a:pt y="3965" x="776"/>
                    <a:pt y="3950" x="850"/>
                    <a:pt y="3920" x="919"/>
                  </a:cubicBezTo>
                  <a:cubicBezTo>
                    <a:pt y="3890" x="989"/>
                    <a:pt y="3845" x="1056"/>
                    <a:pt y="3785" x="1121"/>
                  </a:cubicBezTo>
                  <a:lnTo>
                    <a:pt y="3360" x="1121"/>
                  </a:lnTo>
                  <a:cubicBezTo>
                    <a:pt y="3431" x="1055"/>
                    <a:pt y="3485" x="989"/>
                    <a:pt y="3521" x="923"/>
                  </a:cubicBezTo>
                  <a:cubicBezTo>
                    <a:pt y="3557" x="857"/>
                    <a:pt y="3575" x="790"/>
                    <a:pt y="3575" x="723"/>
                  </a:cubicBezTo>
                  <a:cubicBezTo>
                    <a:pt y="3575" x="572"/>
                    <a:pt y="3480" x="455"/>
                    <a:pt y="3291" x="371"/>
                  </a:cubicBezTo>
                  <a:cubicBezTo>
                    <a:pt y="3102" x="288"/>
                    <a:pt y="2836" x="246"/>
                    <a:pt y="2494" x="246"/>
                  </a:cubicBezTo>
                  <a:cubicBezTo>
                    <a:pt y="2152" x="246"/>
                    <a:pt y="1887" x="288"/>
                    <a:pt y="1698" x="371"/>
                  </a:cubicBezTo>
                  <a:cubicBezTo>
                    <a:pt y="1508" x="455"/>
                    <a:pt y="1414" x="572"/>
                    <a:pt y="1414" x="723"/>
                  </a:cubicBezTo>
                  <a:cubicBezTo>
                    <a:pt y="1414" x="790"/>
                    <a:pt y="1432" x="857"/>
                    <a:pt y="1468" x="923"/>
                  </a:cubicBezTo>
                  <a:cubicBezTo>
                    <a:pt y="1503" x="989"/>
                    <a:pt y="1557" x="1055"/>
                    <a:pt y="1629" x="1121"/>
                  </a:cubicBezTo>
                  <a:lnTo>
                    <a:pt y="1199" x="1121"/>
                  </a:lnTo>
                  <a:cubicBezTo>
                    <a:pt y="1140" x="1057"/>
                    <a:pt y="1097" x="990"/>
                    <a:pt y="1067" x="922"/>
                  </a:cubicBezTo>
                  <a:cubicBezTo>
                    <a:pt y="1038" x="854"/>
                    <a:pt y="1024" x="784"/>
                    <a:pt y="1024" x="712"/>
                  </a:cubicBezTo>
                  <a:close/>
                  <a:moveTo>
                    <a:pt y="1024" x="2073"/>
                  </a:moveTo>
                  <a:cubicBezTo>
                    <a:pt y="1024" x="1870"/>
                    <a:pt y="1154" x="1711"/>
                    <a:pt y="1414" x="1596"/>
                  </a:cubicBezTo>
                  <a:cubicBezTo>
                    <a:pt y="1674" x="1481"/>
                    <a:pt y="2034" x="1424"/>
                    <a:pt y="2494" x="1424"/>
                  </a:cubicBezTo>
                  <a:cubicBezTo>
                    <a:pt y="2953" x="1424"/>
                    <a:pt y="3312" x="1481"/>
                    <a:pt y="3573" x="1596"/>
                  </a:cubicBezTo>
                  <a:cubicBezTo>
                    <a:pt y="3834" x="1711"/>
                    <a:pt y="3965" x="1870"/>
                    <a:pt y="3965" x="2073"/>
                  </a:cubicBezTo>
                  <a:cubicBezTo>
                    <a:pt y="3965" x="2276"/>
                    <a:pt y="3834" x="2435"/>
                    <a:pt y="3573" x="2550"/>
                  </a:cubicBezTo>
                  <a:cubicBezTo>
                    <a:pt y="3312" x="2665"/>
                    <a:pt y="2953" x="2723"/>
                    <a:pt y="2494" x="2723"/>
                  </a:cubicBezTo>
                  <a:cubicBezTo>
                    <a:pt y="2034" x="2723"/>
                    <a:pt y="1674" x="2665"/>
                    <a:pt y="1414" x="2550"/>
                  </a:cubicBezTo>
                  <a:cubicBezTo>
                    <a:pt y="1154" x="2435"/>
                    <a:pt y="1024" x="2276"/>
                    <a:pt y="1024" x="2073"/>
                  </a:cubicBezTo>
                  <a:close/>
                  <a:moveTo>
                    <a:pt y="1024" x="8648"/>
                  </a:moveTo>
                  <a:cubicBezTo>
                    <a:pt y="1024" x="8572"/>
                    <a:pt y="1040" x="8494"/>
                    <a:pt y="1072" x="8414"/>
                  </a:cubicBezTo>
                  <a:cubicBezTo>
                    <a:pt y="1105" x="8334"/>
                    <a:pt y="1154" x="8251"/>
                    <a:pt y="1219" x="8166"/>
                  </a:cubicBezTo>
                  <a:lnTo>
                    <a:pt y="1644" x="8166"/>
                  </a:lnTo>
                  <a:cubicBezTo>
                    <a:pt y="1567" x="8237"/>
                    <a:pt y="1510" x="8311"/>
                    <a:pt y="1471" x="8387"/>
                  </a:cubicBezTo>
                  <a:cubicBezTo>
                    <a:pt y="1433" x="8464"/>
                    <a:pt y="1414" x="8543"/>
                    <a:pt y="1414" x="8624"/>
                  </a:cubicBezTo>
                  <a:cubicBezTo>
                    <a:pt y="1414" x="8751"/>
                    <a:pt y="1472" x="8850"/>
                    <a:pt y="1588" x="8920"/>
                  </a:cubicBezTo>
                  <a:cubicBezTo>
                    <a:pt y="1704" x="8990"/>
                    <a:pt y="1867" x="9026"/>
                    <a:pt y="2079" x="9026"/>
                  </a:cubicBezTo>
                  <a:lnTo>
                    <a:pt y="2124" x="9026"/>
                  </a:lnTo>
                  <a:lnTo>
                    <a:pt y="2124" x="8699"/>
                  </a:lnTo>
                  <a:cubicBezTo>
                    <a:pt y="2124" x="8488"/>
                    <a:pt y="2204" x="8329"/>
                    <a:pt y="2364" x="8222"/>
                  </a:cubicBezTo>
                  <a:cubicBezTo>
                    <a:pt y="2524" x="8116"/>
                    <a:pt y="2762" x="8062"/>
                    <a:pt y="3077" x="8062"/>
                  </a:cubicBezTo>
                  <a:cubicBezTo>
                    <a:pt y="3347" x="8062"/>
                    <a:pt y="3563" x="8105"/>
                    <a:pt y="3723" x="8191"/>
                  </a:cubicBezTo>
                  <a:cubicBezTo>
                    <a:pt y="3884" x="8276"/>
                    <a:pt y="3965" x="8391"/>
                    <a:pt y="3965" x="8536"/>
                  </a:cubicBezTo>
                  <a:cubicBezTo>
                    <a:pt y="3965" x="8651"/>
                    <a:pt y="3924" x="8748"/>
                    <a:pt y="3844" x="8827"/>
                  </a:cubicBezTo>
                  <a:cubicBezTo>
                    <a:pt y="3763" x="8906"/>
                    <a:pt y="3637" x="8972"/>
                    <a:pt y="3467" x="9026"/>
                  </a:cubicBezTo>
                  <a:lnTo>
                    <a:pt y="3892" x="9026"/>
                  </a:lnTo>
                  <a:lnTo>
                    <a:pt y="3892" x="9258"/>
                  </a:lnTo>
                  <a:lnTo>
                    <a:pt y="2294" x="9258"/>
                  </a:lnTo>
                  <a:cubicBezTo>
                    <a:pt y="1867" x="9258"/>
                    <a:pt y="1549" x="9208"/>
                    <a:pt y="1339" x="9106"/>
                  </a:cubicBezTo>
                  <a:cubicBezTo>
                    <a:pt y="1129" x="9005"/>
                    <a:pt y="1024" x="8852"/>
                    <a:pt y="1024" x="8648"/>
                  </a:cubicBezTo>
                  <a:close/>
                  <a:moveTo>
                    <a:pt y="1" x="12308"/>
                  </a:moveTo>
                  <a:lnTo>
                    <a:pt y="1516" x="12308"/>
                  </a:lnTo>
                  <a:cubicBezTo>
                    <a:pt y="1350" x="12260"/>
                    <a:pt y="1226" x="12198"/>
                    <a:pt y="1145" x="12123"/>
                  </a:cubicBezTo>
                  <a:cubicBezTo>
                    <a:pt y="1064" x="12049"/>
                    <a:pt y="1024" x="11959"/>
                    <a:pt y="1024" x="11855"/>
                  </a:cubicBezTo>
                  <a:cubicBezTo>
                    <a:pt y="1024" x="11684"/>
                    <a:pt y="1159" x="11544"/>
                    <a:pt y="1429" x="11437"/>
                  </a:cubicBezTo>
                  <a:cubicBezTo>
                    <a:pt y="1699" x="11330"/>
                    <a:pt y="2054" x="11276"/>
                    <a:pt y="2494" x="11276"/>
                  </a:cubicBezTo>
                  <a:cubicBezTo>
                    <a:pt y="2934" x="11276"/>
                    <a:pt y="3290" x="11330"/>
                    <a:pt y="3560" x="11437"/>
                  </a:cubicBezTo>
                  <a:cubicBezTo>
                    <a:pt y="3830" x="11544"/>
                    <a:pt y="3965" x="11684"/>
                    <a:pt y="3965" x="11855"/>
                  </a:cubicBezTo>
                  <a:cubicBezTo>
                    <a:pt y="3965" x="11959"/>
                    <a:pt y="3924" x="12049"/>
                    <a:pt y="3844" x="12123"/>
                  </a:cubicBezTo>
                  <a:cubicBezTo>
                    <a:pt y="3763" x="12198"/>
                    <a:pt y="3639" x="12260"/>
                    <a:pt y="3472" x="12308"/>
                  </a:cubicBezTo>
                  <a:lnTo>
                    <a:pt y="3892" x="12308"/>
                  </a:lnTo>
                  <a:lnTo>
                    <a:pt y="3892" x="12541"/>
                  </a:lnTo>
                  <a:lnTo>
                    <a:pt y="1" x="12541"/>
                  </a:lnTo>
                  <a:close/>
                  <a:moveTo>
                    <a:pt y="1024" x="13470"/>
                  </a:moveTo>
                  <a:cubicBezTo>
                    <a:pt y="1024" x="13296"/>
                    <a:pt y="1095" x="13162"/>
                    <a:pt y="1239" x="13068"/>
                  </a:cubicBezTo>
                  <a:cubicBezTo>
                    <a:pt y="1382" x="12974"/>
                    <a:pt y="1586" x="12926"/>
                    <a:pt y="1849" x="12926"/>
                  </a:cubicBezTo>
                  <a:cubicBezTo>
                    <a:pt y="2066" x="12926"/>
                    <a:pt y="2236" x="12958"/>
                    <a:pt y="2360" x="13022"/>
                  </a:cubicBezTo>
                  <a:cubicBezTo>
                    <a:pt y="2485" x="13086"/>
                    <a:pt y="2577" x="13191"/>
                    <a:pt y="2637" x="13335"/>
                  </a:cubicBezTo>
                  <a:lnTo>
                    <a:pt y="2674" x="13416"/>
                  </a:lnTo>
                  <a:cubicBezTo>
                    <a:pt y="2736" x="13560"/>
                    <a:pt y="2800" x="13653"/>
                    <a:pt y="2867" x="13695"/>
                  </a:cubicBezTo>
                  <a:cubicBezTo>
                    <a:pt y="2934" x="13738"/>
                    <a:pt y="3029" x="13759"/>
                    <a:pt y="3155" x="13759"/>
                  </a:cubicBezTo>
                  <a:cubicBezTo>
                    <a:pt y="3290" x="13759"/>
                    <a:pt y="3394" x="13730"/>
                    <a:pt y="3468" x="13671"/>
                  </a:cubicBezTo>
                  <a:cubicBezTo>
                    <a:pt y="3543" x="13612"/>
                    <a:pt y="3580" x="13528"/>
                    <a:pt y="3580" x="13418"/>
                  </a:cubicBezTo>
                  <a:cubicBezTo>
                    <a:pt y="3580" x="13336"/>
                    <a:pt y="3558" x="13254"/>
                    <a:pt y="3513" x="13170"/>
                  </a:cubicBezTo>
                  <a:cubicBezTo>
                    <a:pt y="3469" x="13087"/>
                    <a:pt y="3403" x="13002"/>
                    <a:pt y="3315" x="12916"/>
                  </a:cubicBezTo>
                  <a:lnTo>
                    <a:pt y="3790" x="12916"/>
                  </a:lnTo>
                  <a:cubicBezTo>
                    <a:pt y="3848" x="13007"/>
                    <a:pt y="3892" x="13094"/>
                    <a:pt y="3921" x="13176"/>
                  </a:cubicBezTo>
                  <a:cubicBezTo>
                    <a:pt y="3950" x="13258"/>
                    <a:pt y="3965" x="13337"/>
                    <a:pt y="3965" x="13413"/>
                  </a:cubicBezTo>
                  <a:cubicBezTo>
                    <a:pt y="3965" x="13595"/>
                    <a:pt y="3889" x="13738"/>
                    <a:pt y="3737" x="13842"/>
                  </a:cubicBezTo>
                  <a:cubicBezTo>
                    <a:pt y="3585" x="13946"/>
                    <a:pt y="3380" x="13998"/>
                    <a:pt y="3119" x="13998"/>
                  </a:cubicBezTo>
                  <a:cubicBezTo>
                    <a:pt y="2891" x="13998"/>
                    <a:pt y="2713" x="13963"/>
                    <a:pt y="2586" x="13894"/>
                  </a:cubicBezTo>
                  <a:cubicBezTo>
                    <a:pt y="2458" x="13824"/>
                    <a:pt y="2359" x="13707"/>
                    <a:pt y="2289" x="13542"/>
                  </a:cubicBezTo>
                  <a:lnTo>
                    <a:pt y="2254" x="13462"/>
                  </a:lnTo>
                  <a:cubicBezTo>
                    <a:pt y="2199" x="13338"/>
                    <a:pt y="2141" x="13255"/>
                    <a:pt y="2080" x="13213"/>
                  </a:cubicBezTo>
                  <a:cubicBezTo>
                    <a:pt y="2019" x="13172"/>
                    <a:pt y="1936" x="13151"/>
                    <a:pt y="1829" x="13151"/>
                  </a:cubicBezTo>
                  <a:cubicBezTo>
                    <a:pt y="1689" x="13151"/>
                    <a:pt y="1584" x="13180"/>
                    <a:pt y="1514" x="13238"/>
                  </a:cubicBezTo>
                  <a:cubicBezTo>
                    <a:pt y="1444" x="13296"/>
                    <a:pt y="1409" x="13382"/>
                    <a:pt y="1409" x="13498"/>
                  </a:cubicBezTo>
                  <a:cubicBezTo>
                    <a:pt y="1409" x="13574"/>
                    <a:pt y="1426" x="13647"/>
                    <a:pt y="1459" x="13718"/>
                  </a:cubicBezTo>
                  <a:cubicBezTo>
                    <a:pt y="1492" x="13788"/>
                    <a:pt y="1542" x="13857"/>
                    <a:pt y="1609" x="13922"/>
                  </a:cubicBezTo>
                  <a:lnTo>
                    <a:pt y="1174" x="13922"/>
                  </a:lnTo>
                  <a:cubicBezTo>
                    <a:pt y="1124" x="13858"/>
                    <a:pt y="1086" x="13788"/>
                    <a:pt y="1061" x="13713"/>
                  </a:cubicBezTo>
                  <a:cubicBezTo>
                    <a:pt y="1036" x="13637"/>
                    <a:pt y="1024" x="13556"/>
                    <a:pt y="1024" x="134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y="771600" x="516650"/>
              <a:ext cy="99125" cx="313525"/>
            </a:xfrm>
            <a:custGeom>
              <a:pathLst>
                <a:path w="12541" extrusionOk="0" h="3965">
                  <a:moveTo>
                    <a:pt y="1414" x="2073"/>
                  </a:moveTo>
                  <a:cubicBezTo>
                    <a:pt y="1414" x="2197"/>
                    <a:pt y="1511" x="2295"/>
                    <a:pt y="1705" x="2368"/>
                  </a:cubicBezTo>
                  <a:cubicBezTo>
                    <a:pt y="1899" x="2440"/>
                    <a:pt y="2162" x="2477"/>
                    <a:pt y="2494" x="2477"/>
                  </a:cubicBezTo>
                  <a:cubicBezTo>
                    <a:pt y="2828" x="2477"/>
                    <a:pt y="3091" x="2440"/>
                    <a:pt y="3284" x="2368"/>
                  </a:cubicBezTo>
                  <a:cubicBezTo>
                    <a:pt y="3478" x="2295"/>
                    <a:pt y="3574" x="2197"/>
                    <a:pt y="3574" x="2073"/>
                  </a:cubicBezTo>
                  <a:cubicBezTo>
                    <a:pt y="3574" x="1948"/>
                    <a:pt y="3478" x="1849"/>
                    <a:pt y="3286" x="1777"/>
                  </a:cubicBezTo>
                  <a:cubicBezTo>
                    <a:pt y="3093" x="1705"/>
                    <a:pt y="2829" x="1669"/>
                    <a:pt y="2494" x="1669"/>
                  </a:cubicBezTo>
                  <a:cubicBezTo>
                    <a:pt y="2159" x="1669"/>
                    <a:pt y="1895" x="1705"/>
                    <a:pt y="1703" x="1778"/>
                  </a:cubicBezTo>
                  <a:cubicBezTo>
                    <a:pt y="1510" x="1850"/>
                    <a:pt y="1414" x="1949"/>
                    <a:pt y="1414" x="2073"/>
                  </a:cubicBezTo>
                  <a:close/>
                  <a:moveTo>
                    <a:pt y="2484" x="9025"/>
                  </a:moveTo>
                  <a:lnTo>
                    <a:pt y="2587" x="9025"/>
                  </a:lnTo>
                  <a:cubicBezTo>
                    <a:pt y="2887" x="9025"/>
                    <a:pt y="3127" x="8987"/>
                    <a:pt y="3308" x="8909"/>
                  </a:cubicBezTo>
                  <a:cubicBezTo>
                    <a:pt y="3489" x="8831"/>
                    <a:pt y="3579" x="8727"/>
                    <a:pt y="3579" x="8598"/>
                  </a:cubicBezTo>
                  <a:cubicBezTo>
                    <a:pt y="3579" x="8505"/>
                    <a:pt y="3532" x="8431"/>
                    <a:pt y="3436" x="8376"/>
                  </a:cubicBezTo>
                  <a:cubicBezTo>
                    <a:pt y="3340" x="8322"/>
                    <a:pt y="3210" x="8295"/>
                    <a:pt y="3047" x="8295"/>
                  </a:cubicBezTo>
                  <a:cubicBezTo>
                    <a:pt y="2842" x="8295"/>
                    <a:pt y="2697" x="8331"/>
                    <a:pt y="2612" x="8404"/>
                  </a:cubicBezTo>
                  <a:cubicBezTo>
                    <a:pt y="2527" x="8476"/>
                    <a:pt y="2484" x="8606"/>
                    <a:pt y="2484" x="8794"/>
                  </a:cubicBezTo>
                  <a:close/>
                  <a:moveTo>
                    <a:pt y="1409" x="11911"/>
                  </a:moveTo>
                  <a:cubicBezTo>
                    <a:pt y="1409" x="12035"/>
                    <a:pt y="1505" x="12131"/>
                    <a:pt y="1698" x="12202"/>
                  </a:cubicBezTo>
                  <a:cubicBezTo>
                    <a:pt y="1890" x="12273"/>
                    <a:pt y="2156" x="12308"/>
                    <a:pt y="2494" x="12308"/>
                  </a:cubicBezTo>
                  <a:cubicBezTo>
                    <a:pt y="2833" x="12308"/>
                    <a:pt y="3098" x="12273"/>
                    <a:pt y="3291" x="12202"/>
                  </a:cubicBezTo>
                  <a:cubicBezTo>
                    <a:pt y="3483" x="12131"/>
                    <a:pt y="3579" x="12035"/>
                    <a:pt y="3579" x="11911"/>
                  </a:cubicBezTo>
                  <a:cubicBezTo>
                    <a:pt y="3579" x="11788"/>
                    <a:pt y="3483" x="11692"/>
                    <a:pt y="3291" x="11621"/>
                  </a:cubicBezTo>
                  <a:cubicBezTo>
                    <a:pt y="3098" x="11551"/>
                    <a:pt y="2833" x="11516"/>
                    <a:pt y="2494" x="11516"/>
                  </a:cubicBezTo>
                  <a:cubicBezTo>
                    <a:pt y="2156" x="11516"/>
                    <a:pt y="1890" x="11551"/>
                    <a:pt y="1698" x="11621"/>
                  </a:cubicBezTo>
                  <a:cubicBezTo>
                    <a:pt y="1505" x="11692"/>
                    <a:pt y="1409" x="11788"/>
                    <a:pt y="1409" x="11911"/>
                  </a:cubicBezTo>
                  <a:close/>
                  <a:moveTo>
                    <a:pt y="1024" x="3789"/>
                  </a:moveTo>
                  <a:cubicBezTo>
                    <a:pt y="1024" x="3687"/>
                    <a:pt y="1064" x="3599"/>
                    <a:pt y="1146" x="3525"/>
                  </a:cubicBezTo>
                  <a:cubicBezTo>
                    <a:pt y="1228" x="3451"/>
                    <a:pt y="1354" x="3387"/>
                    <a:pt y="1526" x="3334"/>
                  </a:cubicBezTo>
                  <a:lnTo>
                    <a:pt y="1091" x="3334"/>
                  </a:lnTo>
                  <a:lnTo>
                    <a:pt y="1091" x="3100"/>
                  </a:lnTo>
                  <a:lnTo>
                    <a:pt y="3892" x="3100"/>
                  </a:lnTo>
                  <a:lnTo>
                    <a:pt y="3892" x="3334"/>
                  </a:lnTo>
                  <a:lnTo>
                    <a:pt y="2309" x="3334"/>
                  </a:lnTo>
                  <a:cubicBezTo>
                    <a:pt y="2037" x="3334"/>
                    <a:pt y="1822" x="3369"/>
                    <a:pt y="1663" x="3439"/>
                  </a:cubicBezTo>
                  <a:cubicBezTo>
                    <a:pt y="1503" x="3509"/>
                    <a:pt y="1424" x="3603"/>
                    <a:pt y="1424" x="3722"/>
                  </a:cubicBezTo>
                  <a:cubicBezTo>
                    <a:pt y="1424" x="3822"/>
                    <a:pt y="1488" x="3896"/>
                    <a:pt y="1617" x="3944"/>
                  </a:cubicBezTo>
                  <a:cubicBezTo>
                    <a:pt y="1747" x="3992"/>
                    <a:pt y="1946" x="4016"/>
                    <a:pt y="2216" x="4016"/>
                  </a:cubicBezTo>
                  <a:lnTo>
                    <a:pt y="3892" x="4016"/>
                  </a:lnTo>
                  <a:lnTo>
                    <a:pt y="3892" x="4250"/>
                  </a:lnTo>
                  <a:lnTo>
                    <a:pt y="2309" x="4250"/>
                  </a:lnTo>
                  <a:cubicBezTo>
                    <a:pt y="2036" x="4250"/>
                    <a:pt y="1820" x="4285"/>
                    <a:pt y="1661" x="4355"/>
                  </a:cubicBezTo>
                  <a:cubicBezTo>
                    <a:pt y="1503" x="4425"/>
                    <a:pt y="1424" x="4520"/>
                    <a:pt y="1424" x="4641"/>
                  </a:cubicBezTo>
                  <a:cubicBezTo>
                    <a:pt y="1424" x="4739"/>
                    <a:pt y="1489" x="4813"/>
                    <a:pt y="1619" x="4861"/>
                  </a:cubicBezTo>
                  <a:cubicBezTo>
                    <a:pt y="1749" x="4909"/>
                    <a:pt y="1948" x="4933"/>
                    <a:pt y="2216" x="4933"/>
                  </a:cubicBezTo>
                  <a:lnTo>
                    <a:pt y="3892" x="4933"/>
                  </a:lnTo>
                  <a:lnTo>
                    <a:pt y="3892" x="5167"/>
                  </a:lnTo>
                  <a:lnTo>
                    <a:pt y="2201" x="5167"/>
                  </a:lnTo>
                  <a:cubicBezTo>
                    <a:pt y="1825" x="5167"/>
                    <a:pt y="1534" x="5127"/>
                    <a:pt y="1330" x="5046"/>
                  </a:cubicBezTo>
                  <a:cubicBezTo>
                    <a:pt y="1126" x="4966"/>
                    <a:pt y="1024" x="4853"/>
                    <a:pt y="1024" x="4705"/>
                  </a:cubicBezTo>
                  <a:cubicBezTo>
                    <a:pt y="1024" x="4596"/>
                    <a:pt y="1073" x="4500"/>
                    <a:pt y="1171" x="4420"/>
                  </a:cubicBezTo>
                  <a:cubicBezTo>
                    <a:pt y="1269" x="4339"/>
                    <a:pt y="1422" x="4269"/>
                    <a:pt y="1629" x="4211"/>
                  </a:cubicBezTo>
                  <a:cubicBezTo>
                    <a:pt y="1432" x="4176"/>
                    <a:pt y="1282" x="4123"/>
                    <a:pt y="1179" x="4051"/>
                  </a:cubicBezTo>
                  <a:cubicBezTo>
                    <a:pt y="1075" x="3979"/>
                    <a:pt y="1024" x="3892"/>
                    <a:pt y="1024" x="3789"/>
                  </a:cubicBezTo>
                  <a:close/>
                  <a:moveTo>
                    <a:pt y="1024" x="6310"/>
                  </a:moveTo>
                  <a:cubicBezTo>
                    <a:pt y="1024" x="6208"/>
                    <a:pt y="1064" x="6120"/>
                    <a:pt y="1146" x="6046"/>
                  </a:cubicBezTo>
                  <a:cubicBezTo>
                    <a:pt y="1228" x="5972"/>
                    <a:pt y="1354" x="5908"/>
                    <a:pt y="1526" x="5855"/>
                  </a:cubicBezTo>
                  <a:lnTo>
                    <a:pt y="1091" x="5855"/>
                  </a:lnTo>
                  <a:lnTo>
                    <a:pt y="1091" x="5621"/>
                  </a:lnTo>
                  <a:lnTo>
                    <a:pt y="3892" x="5621"/>
                  </a:lnTo>
                  <a:lnTo>
                    <a:pt y="3892" x="5855"/>
                  </a:lnTo>
                  <a:lnTo>
                    <a:pt y="2309" x="5855"/>
                  </a:lnTo>
                  <a:cubicBezTo>
                    <a:pt y="2037" x="5855"/>
                    <a:pt y="1822" x="5890"/>
                    <a:pt y="1663" x="5960"/>
                  </a:cubicBezTo>
                  <a:cubicBezTo>
                    <a:pt y="1503" x="6030"/>
                    <a:pt y="1424" x="6124"/>
                    <a:pt y="1424" x="6243"/>
                  </a:cubicBezTo>
                  <a:cubicBezTo>
                    <a:pt y="1424" x="6343"/>
                    <a:pt y="1488" x="6417"/>
                    <a:pt y="1617" x="6465"/>
                  </a:cubicBezTo>
                  <a:cubicBezTo>
                    <a:pt y="1747" x="6513"/>
                    <a:pt y="1946" x="6537"/>
                    <a:pt y="2216" x="6537"/>
                  </a:cubicBezTo>
                  <a:lnTo>
                    <a:pt y="3892" x="6537"/>
                  </a:lnTo>
                  <a:lnTo>
                    <a:pt y="3892" x="6771"/>
                  </a:lnTo>
                  <a:lnTo>
                    <a:pt y="2309" x="6771"/>
                  </a:lnTo>
                  <a:cubicBezTo>
                    <a:pt y="2036" x="6771"/>
                    <a:pt y="1820" x="6806"/>
                    <a:pt y="1661" x="6876"/>
                  </a:cubicBezTo>
                  <a:cubicBezTo>
                    <a:pt y="1503" x="6946"/>
                    <a:pt y="1424" x="7041"/>
                    <a:pt y="1424" x="7162"/>
                  </a:cubicBezTo>
                  <a:cubicBezTo>
                    <a:pt y="1424" x="7260"/>
                    <a:pt y="1489" x="7334"/>
                    <a:pt y="1619" x="7382"/>
                  </a:cubicBezTo>
                  <a:cubicBezTo>
                    <a:pt y="1749" x="7430"/>
                    <a:pt y="1948" x="7454"/>
                    <a:pt y="2216" x="7454"/>
                  </a:cubicBezTo>
                  <a:lnTo>
                    <a:pt y="3892" x="7454"/>
                  </a:lnTo>
                  <a:lnTo>
                    <a:pt y="3892" x="7688"/>
                  </a:lnTo>
                  <a:lnTo>
                    <a:pt y="2201" x="7688"/>
                  </a:lnTo>
                  <a:cubicBezTo>
                    <a:pt y="1825" x="7688"/>
                    <a:pt y="1534" x="7648"/>
                    <a:pt y="1330" x="7567"/>
                  </a:cubicBezTo>
                  <a:cubicBezTo>
                    <a:pt y="1126" x="7487"/>
                    <a:pt y="1024" x="7374"/>
                    <a:pt y="1024" x="7226"/>
                  </a:cubicBezTo>
                  <a:cubicBezTo>
                    <a:pt y="1024" x="7117"/>
                    <a:pt y="1073" x="7021"/>
                    <a:pt y="1171" x="6941"/>
                  </a:cubicBezTo>
                  <a:cubicBezTo>
                    <a:pt y="1269" x="6860"/>
                    <a:pt y="1422" x="6790"/>
                    <a:pt y="1629" x="6732"/>
                  </a:cubicBezTo>
                  <a:cubicBezTo>
                    <a:pt y="1432" x="6697"/>
                    <a:pt y="1282" x="6644"/>
                    <a:pt y="1179" x="6572"/>
                  </a:cubicBezTo>
                  <a:cubicBezTo>
                    <a:pt y="1075" x="6500"/>
                    <a:pt y="1024" x="6413"/>
                    <a:pt y="1024" x="6310"/>
                  </a:cubicBezTo>
                  <a:close/>
                  <a:moveTo>
                    <a:pt y="1024" x="10419"/>
                  </a:moveTo>
                  <a:cubicBezTo>
                    <a:pt y="1024" x="10321"/>
                    <a:pt y="1065" x="10234"/>
                    <a:pt y="1149" x="10158"/>
                  </a:cubicBezTo>
                  <a:cubicBezTo>
                    <a:pt y="1232" x="10083"/>
                    <a:pt y="1358" x="10017"/>
                    <a:pt y="1526" x="9962"/>
                  </a:cubicBezTo>
                  <a:lnTo>
                    <a:pt y="1091" x="9962"/>
                  </a:lnTo>
                  <a:lnTo>
                    <a:pt y="1091" x="9728"/>
                  </a:lnTo>
                  <a:lnTo>
                    <a:pt y="3892" x="9728"/>
                  </a:lnTo>
                  <a:lnTo>
                    <a:pt y="3892" x="9962"/>
                  </a:lnTo>
                  <a:lnTo>
                    <a:pt y="2309" x="9962"/>
                  </a:lnTo>
                  <a:cubicBezTo>
                    <a:pt y="2036" x="9962"/>
                    <a:pt y="1820" x="9998"/>
                    <a:pt y="1661" x="10071"/>
                  </a:cubicBezTo>
                  <a:cubicBezTo>
                    <a:pt y="1503" x="10143"/>
                    <a:pt y="1424" x="10242"/>
                    <a:pt y="1424" x="10368"/>
                  </a:cubicBezTo>
                  <a:cubicBezTo>
                    <a:pt y="1424" x="10472"/>
                    <a:pt y="1490" x="10550"/>
                    <a:pt y="1621" x="10603"/>
                  </a:cubicBezTo>
                  <a:cubicBezTo>
                    <a:pt y="1753" x="10655"/>
                    <a:pt y="1951" x="10681"/>
                    <a:pt y="2216" x="10681"/>
                  </a:cubicBezTo>
                  <a:lnTo>
                    <a:pt y="3892" x="10681"/>
                  </a:lnTo>
                  <a:lnTo>
                    <a:pt y="3892" x="10914"/>
                  </a:lnTo>
                  <a:lnTo>
                    <a:pt y="2201" x="10914"/>
                  </a:lnTo>
                  <a:cubicBezTo>
                    <a:pt y="1815" x="10914"/>
                    <a:pt y="1522" x="10872"/>
                    <a:pt y="1322" x="10788"/>
                  </a:cubicBezTo>
                  <a:cubicBezTo>
                    <a:pt y="1123" x="10705"/>
                    <a:pt y="1024" x="10582"/>
                    <a:pt y="1024" x="10419"/>
                  </a:cubicBezTo>
                  <a:close/>
                  <a:moveTo>
                    <a:pt y="1024" x="712"/>
                  </a:moveTo>
                  <a:cubicBezTo>
                    <a:pt y="1024" x="492"/>
                    <a:pt y="1154" x="318"/>
                    <a:pt y="1416" x="191"/>
                  </a:cubicBezTo>
                  <a:cubicBezTo>
                    <a:pt y="1678" x="64"/>
                    <a:pt y="2037" x="1"/>
                    <a:pt y="2494" x="1"/>
                  </a:cubicBezTo>
                  <a:cubicBezTo>
                    <a:pt y="2944" x="1"/>
                    <a:pt y="3302" x="63"/>
                    <a:pt y="3567" x="189"/>
                  </a:cubicBezTo>
                  <a:cubicBezTo>
                    <a:pt y="3832" x="315"/>
                    <a:pt y="3965" x="484"/>
                    <a:pt y="3965" x="697"/>
                  </a:cubicBezTo>
                  <a:cubicBezTo>
                    <a:pt y="3965" x="776"/>
                    <a:pt y="3950" x="849"/>
                    <a:pt y="3920" x="919"/>
                  </a:cubicBezTo>
                  <a:cubicBezTo>
                    <a:pt y="3890" x="988"/>
                    <a:pt y="3845" x="1056"/>
                    <a:pt y="3785" x="1121"/>
                  </a:cubicBezTo>
                  <a:lnTo>
                    <a:pt y="3359" x="1121"/>
                  </a:lnTo>
                  <a:cubicBezTo>
                    <a:pt y="3431" x="1055"/>
                    <a:pt y="3485" x="989"/>
                    <a:pt y="3521" x="923"/>
                  </a:cubicBezTo>
                  <a:cubicBezTo>
                    <a:pt y="3557" x="857"/>
                    <a:pt y="3574" x="790"/>
                    <a:pt y="3574" x="722"/>
                  </a:cubicBezTo>
                  <a:cubicBezTo>
                    <a:pt y="3574" x="572"/>
                    <a:pt y="3480" x="454"/>
                    <a:pt y="3291" x="371"/>
                  </a:cubicBezTo>
                  <a:cubicBezTo>
                    <a:pt y="3101" x="288"/>
                    <a:pt y="2836" x="246"/>
                    <a:pt y="2494" x="246"/>
                  </a:cubicBezTo>
                  <a:cubicBezTo>
                    <a:pt y="2152" x="246"/>
                    <a:pt y="1887" x="288"/>
                    <a:pt y="1698" x="371"/>
                  </a:cubicBezTo>
                  <a:cubicBezTo>
                    <a:pt y="1508" x="454"/>
                    <a:pt y="1414" x="572"/>
                    <a:pt y="1414" x="722"/>
                  </a:cubicBezTo>
                  <a:cubicBezTo>
                    <a:pt y="1414" x="790"/>
                    <a:pt y="1432" x="857"/>
                    <a:pt y="1467" x="923"/>
                  </a:cubicBezTo>
                  <a:cubicBezTo>
                    <a:pt y="1503" x="989"/>
                    <a:pt y="1557" x="1055"/>
                    <a:pt y="1629" x="1121"/>
                  </a:cubicBezTo>
                  <a:lnTo>
                    <a:pt y="1199" x="1121"/>
                  </a:lnTo>
                  <a:cubicBezTo>
                    <a:pt y="1140" x="1057"/>
                    <a:pt y="1096" x="990"/>
                    <a:pt y="1067" x="922"/>
                  </a:cubicBezTo>
                  <a:cubicBezTo>
                    <a:pt y="1038" x="854"/>
                    <a:pt y="1024" x="784"/>
                    <a:pt y="1024" x="712"/>
                  </a:cubicBezTo>
                  <a:close/>
                  <a:moveTo>
                    <a:pt y="1024" x="2073"/>
                  </a:moveTo>
                  <a:cubicBezTo>
                    <a:pt y="1024" x="1870"/>
                    <a:pt y="1154" x="1711"/>
                    <a:pt y="1414" x="1596"/>
                  </a:cubicBezTo>
                  <a:cubicBezTo>
                    <a:pt y="1674" x="1481"/>
                    <a:pt y="2034" x="1424"/>
                    <a:pt y="2494" x="1424"/>
                  </a:cubicBezTo>
                  <a:cubicBezTo>
                    <a:pt y="2953" x="1424"/>
                    <a:pt y="3312" x="1481"/>
                    <a:pt y="3573" x="1596"/>
                  </a:cubicBezTo>
                  <a:cubicBezTo>
                    <a:pt y="3834" x="1711"/>
                    <a:pt y="3965" x="1870"/>
                    <a:pt y="3965" x="2073"/>
                  </a:cubicBezTo>
                  <a:cubicBezTo>
                    <a:pt y="3965" x="2276"/>
                    <a:pt y="3834" x="2434"/>
                    <a:pt y="3573" x="2550"/>
                  </a:cubicBezTo>
                  <a:cubicBezTo>
                    <a:pt y="3312" x="2665"/>
                    <a:pt y="2953" x="2723"/>
                    <a:pt y="2494" x="2723"/>
                  </a:cubicBezTo>
                  <a:cubicBezTo>
                    <a:pt y="2034" x="2723"/>
                    <a:pt y="1674" x="2665"/>
                    <a:pt y="1414" x="2550"/>
                  </a:cubicBezTo>
                  <a:cubicBezTo>
                    <a:pt y="1154" x="2434"/>
                    <a:pt y="1024" x="2276"/>
                    <a:pt y="1024" x="2073"/>
                  </a:cubicBezTo>
                  <a:close/>
                  <a:moveTo>
                    <a:pt y="1024" x="8648"/>
                  </a:moveTo>
                  <a:cubicBezTo>
                    <a:pt y="1024" x="8572"/>
                    <a:pt y="1040" x="8494"/>
                    <a:pt y="1072" x="8414"/>
                  </a:cubicBezTo>
                  <a:cubicBezTo>
                    <a:pt y="1105" x="8334"/>
                    <a:pt y="1154" x="8251"/>
                    <a:pt y="1219" x="8166"/>
                  </a:cubicBezTo>
                  <a:lnTo>
                    <a:pt y="1644" x="8166"/>
                  </a:lnTo>
                  <a:cubicBezTo>
                    <a:pt y="1567" x="8237"/>
                    <a:pt y="1510" x="8311"/>
                    <a:pt y="1471" x="8387"/>
                  </a:cubicBezTo>
                  <a:cubicBezTo>
                    <a:pt y="1433" x="8464"/>
                    <a:pt y="1414" x="8543"/>
                    <a:pt y="1414" x="8624"/>
                  </a:cubicBezTo>
                  <a:cubicBezTo>
                    <a:pt y="1414" x="8751"/>
                    <a:pt y="1472" x="8850"/>
                    <a:pt y="1587" x="8920"/>
                  </a:cubicBezTo>
                  <a:cubicBezTo>
                    <a:pt y="1703" x="8990"/>
                    <a:pt y="1867" x="9025"/>
                    <a:pt y="2079" x="9025"/>
                  </a:cubicBezTo>
                  <a:lnTo>
                    <a:pt y="2124" x="9025"/>
                  </a:lnTo>
                  <a:lnTo>
                    <a:pt y="2124" x="8699"/>
                  </a:lnTo>
                  <a:cubicBezTo>
                    <a:pt y="2124" x="8488"/>
                    <a:pt y="2204" x="8329"/>
                    <a:pt y="2364" x="8222"/>
                  </a:cubicBezTo>
                  <a:cubicBezTo>
                    <a:pt y="2524" x="8116"/>
                    <a:pt y="2762" x="8062"/>
                    <a:pt y="3077" x="8062"/>
                  </a:cubicBezTo>
                  <a:cubicBezTo>
                    <a:pt y="3347" x="8062"/>
                    <a:pt y="3562" x="8105"/>
                    <a:pt y="3723" x="8191"/>
                  </a:cubicBezTo>
                  <a:cubicBezTo>
                    <a:pt y="3884" x="8276"/>
                    <a:pt y="3965" x="8391"/>
                    <a:pt y="3965" x="8536"/>
                  </a:cubicBezTo>
                  <a:cubicBezTo>
                    <a:pt y="3965" x="8651"/>
                    <a:pt y="3924" x="8748"/>
                    <a:pt y="3843" x="8827"/>
                  </a:cubicBezTo>
                  <a:cubicBezTo>
                    <a:pt y="3762" x="8906"/>
                    <a:pt y="3637" x="8972"/>
                    <a:pt y="3467" x="9025"/>
                  </a:cubicBezTo>
                  <a:lnTo>
                    <a:pt y="3892" x="9025"/>
                  </a:lnTo>
                  <a:lnTo>
                    <a:pt y="3892" x="9258"/>
                  </a:lnTo>
                  <a:lnTo>
                    <a:pt y="2294" x="9258"/>
                  </a:lnTo>
                  <a:cubicBezTo>
                    <a:pt y="1867" x="9258"/>
                    <a:pt y="1549" x="9207"/>
                    <a:pt y="1339" x="9106"/>
                  </a:cubicBezTo>
                  <a:cubicBezTo>
                    <a:pt y="1129" x="9005"/>
                    <a:pt y="1024" x="8852"/>
                    <a:pt y="1024" x="8648"/>
                  </a:cubicBezTo>
                  <a:close/>
                  <a:moveTo>
                    <a:pt y="1" x="12308"/>
                  </a:moveTo>
                  <a:lnTo>
                    <a:pt y="1516" x="12308"/>
                  </a:lnTo>
                  <a:cubicBezTo>
                    <a:pt y="1349" x="12259"/>
                    <a:pt y="1226" x="12198"/>
                    <a:pt y="1145" x="12123"/>
                  </a:cubicBezTo>
                  <a:cubicBezTo>
                    <a:pt y="1064" x="12049"/>
                    <a:pt y="1024" x="11959"/>
                    <a:pt y="1024" x="11855"/>
                  </a:cubicBezTo>
                  <a:cubicBezTo>
                    <a:pt y="1024" x="11684"/>
                    <a:pt y="1159" x="11544"/>
                    <a:pt y="1429" x="11437"/>
                  </a:cubicBezTo>
                  <a:cubicBezTo>
                    <a:pt y="1699" x="11329"/>
                    <a:pt y="2054" x="11276"/>
                    <a:pt y="2494" x="11276"/>
                  </a:cubicBezTo>
                  <a:cubicBezTo>
                    <a:pt y="2934" x="11276"/>
                    <a:pt y="3289" x="11329"/>
                    <a:pt y="3559" x="11437"/>
                  </a:cubicBezTo>
                  <a:cubicBezTo>
                    <a:pt y="3830" x="11544"/>
                    <a:pt y="3965" x="11684"/>
                    <a:pt y="3965" x="11855"/>
                  </a:cubicBezTo>
                  <a:cubicBezTo>
                    <a:pt y="3965" x="11959"/>
                    <a:pt y="3924" x="12049"/>
                    <a:pt y="3843" x="12123"/>
                  </a:cubicBezTo>
                  <a:cubicBezTo>
                    <a:pt y="3762" x="12198"/>
                    <a:pt y="3639" x="12259"/>
                    <a:pt y="3472" x="12308"/>
                  </a:cubicBezTo>
                  <a:lnTo>
                    <a:pt y="3892" x="12308"/>
                  </a:lnTo>
                  <a:lnTo>
                    <a:pt y="3892" x="12541"/>
                  </a:lnTo>
                  <a:lnTo>
                    <a:pt y="1" x="1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y="908800" x="588525"/>
              <a:ext cy="123950" cx="158800"/>
            </a:xfrm>
            <a:custGeom>
              <a:pathLst>
                <a:path w="6352" extrusionOk="0" h="4958">
                  <a:moveTo>
                    <a:pt y="0" x="0"/>
                  </a:moveTo>
                  <a:lnTo>
                    <a:pt y="583" x="0"/>
                  </a:lnTo>
                  <a:lnTo>
                    <a:pt y="583" x="233"/>
                  </a:lnTo>
                  <a:lnTo>
                    <a:pt y="0" x="233"/>
                  </a:lnTo>
                  <a:close/>
                  <a:moveTo>
                    <a:pt y="1408" x="2980"/>
                  </a:moveTo>
                  <a:cubicBezTo>
                    <a:pt y="1408" x="3103"/>
                    <a:pt y="1505" x="3200"/>
                    <a:pt y="1697" x="3270"/>
                  </a:cubicBezTo>
                  <a:cubicBezTo>
                    <a:pt y="1890" x="3340"/>
                    <a:pt y="2155" x="3376"/>
                    <a:pt y="2494" x="3376"/>
                  </a:cubicBezTo>
                  <a:cubicBezTo>
                    <a:pt y="2832" x="3376"/>
                    <a:pt y="3098" x="3340"/>
                    <a:pt y="3290" x="3270"/>
                  </a:cubicBezTo>
                  <a:cubicBezTo>
                    <a:pt y="3483" x="3200"/>
                    <a:pt y="3579" x="3103"/>
                    <a:pt y="3579" x="2980"/>
                  </a:cubicBezTo>
                  <a:cubicBezTo>
                    <a:pt y="3579" x="2857"/>
                    <a:pt y="3483" x="2760"/>
                    <a:pt y="3290" x="2690"/>
                  </a:cubicBezTo>
                  <a:cubicBezTo>
                    <a:pt y="3098" x="2619"/>
                    <a:pt y="2832" x="2584"/>
                    <a:pt y="2494" x="2584"/>
                  </a:cubicBezTo>
                  <a:cubicBezTo>
                    <a:pt y="2155" x="2584"/>
                    <a:pt y="1890" x="2619"/>
                    <a:pt y="1697" x="2690"/>
                  </a:cubicBezTo>
                  <a:cubicBezTo>
                    <a:pt y="1505" x="2760"/>
                    <a:pt y="1408" x="2857"/>
                    <a:pt y="1408" x="2980"/>
                  </a:cubicBezTo>
                  <a:close/>
                  <a:moveTo>
                    <a:pt y="1091" x="0"/>
                  </a:moveTo>
                  <a:lnTo>
                    <a:pt y="3892" x="0"/>
                  </a:lnTo>
                  <a:lnTo>
                    <a:pt y="3892" x="233"/>
                  </a:lnTo>
                  <a:lnTo>
                    <a:pt y="1091" x="233"/>
                  </a:lnTo>
                  <a:close/>
                  <a:moveTo>
                    <a:pt y="1023" x="1402"/>
                  </a:moveTo>
                  <a:cubicBezTo>
                    <a:pt y="1023" x="1303"/>
                    <a:pt y="1065" x="1216"/>
                    <a:pt y="1148" x="1141"/>
                  </a:cubicBezTo>
                  <a:cubicBezTo>
                    <a:pt y="1232" x="1065"/>
                    <a:pt y="1358" x="1000"/>
                    <a:pt y="1526" x="944"/>
                  </a:cubicBezTo>
                  <a:lnTo>
                    <a:pt y="1091" x="944"/>
                  </a:lnTo>
                  <a:lnTo>
                    <a:pt y="1091" x="710"/>
                  </a:lnTo>
                  <a:lnTo>
                    <a:pt y="3892" x="710"/>
                  </a:lnTo>
                  <a:lnTo>
                    <a:pt y="3892" x="944"/>
                  </a:lnTo>
                  <a:lnTo>
                    <a:pt y="2309" x="944"/>
                  </a:lnTo>
                  <a:cubicBezTo>
                    <a:pt y="2035" x="944"/>
                    <a:pt y="1819" x="981"/>
                    <a:pt y="1661" x="1053"/>
                  </a:cubicBezTo>
                  <a:cubicBezTo>
                    <a:pt y="1503" x="1125"/>
                    <a:pt y="1423" x="1224"/>
                    <a:pt y="1423" x="1350"/>
                  </a:cubicBezTo>
                  <a:cubicBezTo>
                    <a:pt y="1423" x="1455"/>
                    <a:pt y="1489" x="1533"/>
                    <a:pt y="1621" x="1585"/>
                  </a:cubicBezTo>
                  <a:cubicBezTo>
                    <a:pt y="1753" x="1637"/>
                    <a:pt y="1951" x="1664"/>
                    <a:pt y="2216" x="1664"/>
                  </a:cubicBezTo>
                  <a:lnTo>
                    <a:pt y="3892" x="1664"/>
                  </a:lnTo>
                  <a:lnTo>
                    <a:pt y="3892" x="1896"/>
                  </a:lnTo>
                  <a:lnTo>
                    <a:pt y="2201" x="1896"/>
                  </a:lnTo>
                  <a:cubicBezTo>
                    <a:pt y="1814" x="1896"/>
                    <a:pt y="1521" x="1854"/>
                    <a:pt y="1322" x="1771"/>
                  </a:cubicBezTo>
                  <a:cubicBezTo>
                    <a:pt y="1123" x="1688"/>
                    <a:pt y="1023" x="1564"/>
                    <a:pt y="1023" x="1402"/>
                  </a:cubicBezTo>
                  <a:close/>
                  <a:moveTo>
                    <a:pt y="296" x="5639"/>
                  </a:moveTo>
                  <a:lnTo>
                    <a:pt y="1091" x="5639"/>
                  </a:lnTo>
                  <a:lnTo>
                    <a:pt y="1091" x="5468"/>
                  </a:lnTo>
                  <a:lnTo>
                    <a:pt y="1448" x="5468"/>
                  </a:lnTo>
                  <a:lnTo>
                    <a:pt y="1448" x="5639"/>
                  </a:lnTo>
                  <a:lnTo>
                    <a:pt y="2969" x="5639"/>
                  </a:lnTo>
                  <a:cubicBezTo>
                    <a:pt y="3319" x="5639"/>
                    <a:pt y="3561" x="5673"/>
                    <a:pt y="3693" x="5741"/>
                  </a:cubicBezTo>
                  <a:cubicBezTo>
                    <a:pt y="3826" x="5809"/>
                    <a:pt y="3892" x="5933"/>
                    <a:pt y="3892" x="6113"/>
                  </a:cubicBezTo>
                  <a:lnTo>
                    <a:pt y="3892" x="6351"/>
                  </a:lnTo>
                  <a:lnTo>
                    <a:pt y="3507" x="6351"/>
                  </a:lnTo>
                  <a:lnTo>
                    <a:pt y="3507" x="6113"/>
                  </a:lnTo>
                  <a:cubicBezTo>
                    <a:pt y="3507" x="6016"/>
                    <a:pt y="3474" x="5951"/>
                    <a:pt y="3409" x="5920"/>
                  </a:cubicBezTo>
                  <a:cubicBezTo>
                    <a:pt y="3344" x="5888"/>
                    <a:pt y="3197" x="5872"/>
                    <a:pt y="2969" x="5872"/>
                  </a:cubicBezTo>
                  <a:lnTo>
                    <a:pt y="1448" x="5872"/>
                  </a:lnTo>
                  <a:lnTo>
                    <a:pt y="1448" x="6351"/>
                  </a:lnTo>
                  <a:lnTo>
                    <a:pt y="1091" x="6351"/>
                  </a:lnTo>
                  <a:lnTo>
                    <a:pt y="1091" x="5872"/>
                  </a:lnTo>
                  <a:lnTo>
                    <a:pt y="296" x="5872"/>
                  </a:lnTo>
                  <a:close/>
                  <a:moveTo>
                    <a:pt y="1091" x="3978"/>
                  </a:moveTo>
                  <a:lnTo>
                    <a:pt y="2786" x="3978"/>
                  </a:lnTo>
                  <a:cubicBezTo>
                    <a:pt y="3172" x="3978"/>
                    <a:pt y="3464" x="4020"/>
                    <a:pt y="3664" x="4105"/>
                  </a:cubicBezTo>
                  <a:cubicBezTo>
                    <a:pt y="3864" x="4189"/>
                    <a:pt y="3964" x="4312"/>
                    <a:pt y="3964" x="4475"/>
                  </a:cubicBezTo>
                  <a:cubicBezTo>
                    <a:pt y="3964" x="4574"/>
                    <a:pt y="3923" x="4660"/>
                    <a:pt y="3841" x="4735"/>
                  </a:cubicBezTo>
                  <a:cubicBezTo>
                    <a:pt y="3758" x="4809"/>
                    <a:pt y="3632" x="4875"/>
                    <a:pt y="3462" x="4931"/>
                  </a:cubicBezTo>
                  <a:lnTo>
                    <a:pt y="3892" x="4931"/>
                  </a:lnTo>
                  <a:lnTo>
                    <a:pt y="3892" x="5164"/>
                  </a:lnTo>
                  <a:lnTo>
                    <a:pt y="1091" x="5164"/>
                  </a:lnTo>
                  <a:lnTo>
                    <a:pt y="1091" x="4931"/>
                  </a:lnTo>
                  <a:lnTo>
                    <a:pt y="2679" x="4931"/>
                  </a:lnTo>
                  <a:cubicBezTo>
                    <a:pt y="2952" x="4931"/>
                    <a:pt y="3168" x="4895"/>
                    <a:pt y="3327" x="4822"/>
                  </a:cubicBezTo>
                  <a:cubicBezTo>
                    <a:pt y="3485" x="4749"/>
                    <a:pt y="3564" x="4650"/>
                    <a:pt y="3564" x="4524"/>
                  </a:cubicBezTo>
                  <a:cubicBezTo>
                    <a:pt y="3564" x="4420"/>
                    <a:pt y="3498" x="4341"/>
                    <a:pt y="3365" x="4289"/>
                  </a:cubicBezTo>
                  <a:cubicBezTo>
                    <a:pt y="3233" x="4237"/>
                    <a:pt y="3034" x="4211"/>
                    <a:pt y="2769" x="4211"/>
                  </a:cubicBezTo>
                  <a:lnTo>
                    <a:pt y="1091" x="4211"/>
                  </a:lnTo>
                  <a:close/>
                  <a:moveTo>
                    <a:pt y="1023" x="3037"/>
                  </a:moveTo>
                  <a:cubicBezTo>
                    <a:pt y="1023" x="2933"/>
                    <a:pt y="1064" x="2844"/>
                    <a:pt y="1145" x="2769"/>
                  </a:cubicBezTo>
                  <a:cubicBezTo>
                    <a:pt y="1225" x="2695"/>
                    <a:pt y="1349" x="2633"/>
                    <a:pt y="1516" x="2584"/>
                  </a:cubicBezTo>
                  <a:lnTo>
                    <a:pt y="1091" x="2584"/>
                  </a:lnTo>
                  <a:lnTo>
                    <a:pt y="1091" x="2350"/>
                  </a:lnTo>
                  <a:lnTo>
                    <a:pt y="4957" x="2350"/>
                  </a:lnTo>
                  <a:lnTo>
                    <a:pt y="4957" x="2584"/>
                  </a:lnTo>
                  <a:lnTo>
                    <a:pt y="3472" x="2584"/>
                  </a:lnTo>
                  <a:cubicBezTo>
                    <a:pt y="3638" x="2633"/>
                    <a:pt y="3762" x="2695"/>
                    <a:pt y="3843" x="2769"/>
                  </a:cubicBezTo>
                  <a:cubicBezTo>
                    <a:pt y="3924" x="2844"/>
                    <a:pt y="3964" x="2933"/>
                    <a:pt y="3964" x="3037"/>
                  </a:cubicBezTo>
                  <a:cubicBezTo>
                    <a:pt y="3964" x="3209"/>
                    <a:pt y="3829" x="3348"/>
                    <a:pt y="3559" x="3456"/>
                  </a:cubicBezTo>
                  <a:cubicBezTo>
                    <a:pt y="3289" x="3563"/>
                    <a:pt y="2934" x="3617"/>
                    <a:pt y="2494" x="3617"/>
                  </a:cubicBezTo>
                  <a:cubicBezTo>
                    <a:pt y="2054" x="3617"/>
                    <a:pt y="1699" x="3563"/>
                    <a:pt y="1428" x="3456"/>
                  </a:cubicBezTo>
                  <a:cubicBezTo>
                    <a:pt y="1158" x="3348"/>
                    <a:pt y="1023" x="3209"/>
                    <a:pt y="1023" x="3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y="1046000" x="521275"/>
              <a:ext cy="99125" cx="306575"/>
            </a:xfrm>
            <a:custGeom>
              <a:pathLst>
                <a:path w="12263" extrusionOk="0" h="3965">
                  <a:moveTo>
                    <a:pt y="1413" x="10445"/>
                  </a:moveTo>
                  <a:cubicBezTo>
                    <a:pt y="1413" x="10560"/>
                    <a:pt y="1488" x="10652"/>
                    <a:pt y="1638" x="10721"/>
                  </a:cubicBezTo>
                  <a:cubicBezTo>
                    <a:pt y="1788" x="10791"/>
                    <a:pt y="1989" x="10826"/>
                    <a:pt y="2241" x="10828"/>
                  </a:cubicBezTo>
                  <a:lnTo>
                    <a:pt y="2244" x="9999"/>
                  </a:lnTo>
                  <a:cubicBezTo>
                    <a:pt y="1980" x="10011"/>
                    <a:pt y="1776" x="10056"/>
                    <a:pt y="1631" x="10133"/>
                  </a:cubicBezTo>
                  <a:cubicBezTo>
                    <a:pt y="1486" x="10211"/>
                    <a:pt y="1413" x="10315"/>
                    <a:pt y="1413" x="10445"/>
                  </a:cubicBezTo>
                  <a:close/>
                  <a:moveTo>
                    <a:pt y="1413" x="2073"/>
                  </a:moveTo>
                  <a:cubicBezTo>
                    <a:pt y="1413" x="2197"/>
                    <a:pt y="1510" x="2295"/>
                    <a:pt y="1705" x="2368"/>
                  </a:cubicBezTo>
                  <a:cubicBezTo>
                    <a:pt y="1899" x="2440"/>
                    <a:pt y="2162" x="2476"/>
                    <a:pt y="2494" x="2476"/>
                  </a:cubicBezTo>
                  <a:cubicBezTo>
                    <a:pt y="2827" x="2476"/>
                    <a:pt y="3091" x="2440"/>
                    <a:pt y="3284" x="2368"/>
                  </a:cubicBezTo>
                  <a:cubicBezTo>
                    <a:pt y="3477" x="2295"/>
                    <a:pt y="3574" x="2197"/>
                    <a:pt y="3574" x="2073"/>
                  </a:cubicBezTo>
                  <a:cubicBezTo>
                    <a:pt y="3574" x="1948"/>
                    <a:pt y="3478" x="1849"/>
                    <a:pt y="3285" x="1777"/>
                  </a:cubicBezTo>
                  <a:cubicBezTo>
                    <a:pt y="3093" x="1705"/>
                    <a:pt y="2829" x="1669"/>
                    <a:pt y="2494" x="1669"/>
                  </a:cubicBezTo>
                  <a:cubicBezTo>
                    <a:pt y="2159" x="1669"/>
                    <a:pt y="1895" x="1705"/>
                    <a:pt y="1702" x="1778"/>
                  </a:cubicBezTo>
                  <a:cubicBezTo>
                    <a:pt y="1510" x="1850"/>
                    <a:pt y="1413" x="1949"/>
                    <a:pt y="1413" x="2073"/>
                  </a:cubicBezTo>
                  <a:close/>
                  <a:moveTo>
                    <a:pt y="1413" x="7376"/>
                  </a:moveTo>
                  <a:cubicBezTo>
                    <a:pt y="1413" x="7500"/>
                    <a:pt y="1510" x="7598"/>
                    <a:pt y="1705" x="7671"/>
                  </a:cubicBezTo>
                  <a:cubicBezTo>
                    <a:pt y="1899" x="7743"/>
                    <a:pt y="2162" x="7779"/>
                    <a:pt y="2494" x="7779"/>
                  </a:cubicBezTo>
                  <a:cubicBezTo>
                    <a:pt y="2827" x="7779"/>
                    <a:pt y="3091" x="7743"/>
                    <a:pt y="3284" x="7671"/>
                  </a:cubicBezTo>
                  <a:cubicBezTo>
                    <a:pt y="3477" x="7598"/>
                    <a:pt y="3574" x="7500"/>
                    <a:pt y="3574" x="7376"/>
                  </a:cubicBezTo>
                  <a:cubicBezTo>
                    <a:pt y="3574" x="7251"/>
                    <a:pt y="3478" x="7152"/>
                    <a:pt y="3285" x="7080"/>
                  </a:cubicBezTo>
                  <a:cubicBezTo>
                    <a:pt y="3093" x="7008"/>
                    <a:pt y="2829" x="6972"/>
                    <a:pt y="2494" x="6972"/>
                  </a:cubicBezTo>
                  <a:cubicBezTo>
                    <a:pt y="2159" x="6972"/>
                    <a:pt y="1895" x="7008"/>
                    <a:pt y="1702" x="7081"/>
                  </a:cubicBezTo>
                  <a:cubicBezTo>
                    <a:pt y="1510" x="7153"/>
                    <a:pt y="1413" x="7252"/>
                    <a:pt y="1413" x="7376"/>
                  </a:cubicBezTo>
                  <a:close/>
                  <a:moveTo>
                    <a:pt y="1023" x="3791"/>
                  </a:moveTo>
                  <a:cubicBezTo>
                    <a:pt y="1023" x="3693"/>
                    <a:pt y="1065" x="3606"/>
                    <a:pt y="1148" x="3530"/>
                  </a:cubicBezTo>
                  <a:cubicBezTo>
                    <a:pt y="1232" x="3455"/>
                    <a:pt y="1357" x="3389"/>
                    <a:pt y="1526" x="3334"/>
                  </a:cubicBezTo>
                  <a:lnTo>
                    <a:pt y="1091" x="3334"/>
                  </a:lnTo>
                  <a:lnTo>
                    <a:pt y="1091" x="3100"/>
                  </a:lnTo>
                  <a:lnTo>
                    <a:pt y="3892" x="3100"/>
                  </a:lnTo>
                  <a:lnTo>
                    <a:pt y="3892" x="3334"/>
                  </a:lnTo>
                  <a:lnTo>
                    <a:pt y="2309" x="3334"/>
                  </a:lnTo>
                  <a:cubicBezTo>
                    <a:pt y="2035" x="3334"/>
                    <a:pt y="1819" x="3370"/>
                    <a:pt y="1661" x="3442"/>
                  </a:cubicBezTo>
                  <a:cubicBezTo>
                    <a:pt y="1502" x="3515"/>
                    <a:pt y="1423" x="3614"/>
                    <a:pt y="1423" x="3739"/>
                  </a:cubicBezTo>
                  <a:cubicBezTo>
                    <a:pt y="1423" x="3844"/>
                    <a:pt y="1489" x="3922"/>
                    <a:pt y="1621" x="3975"/>
                  </a:cubicBezTo>
                  <a:cubicBezTo>
                    <a:pt y="1753" x="4027"/>
                    <a:pt y="1951" x="4053"/>
                    <a:pt y="2216" x="4053"/>
                  </a:cubicBezTo>
                  <a:lnTo>
                    <a:pt y="3892" x="4053"/>
                  </a:lnTo>
                  <a:lnTo>
                    <a:pt y="3892" x="4285"/>
                  </a:lnTo>
                  <a:lnTo>
                    <a:pt y="2201" x="4285"/>
                  </a:lnTo>
                  <a:cubicBezTo>
                    <a:pt y="1814" x="4285"/>
                    <a:pt y="1521" x="4244"/>
                    <a:pt y="1322" x="4160"/>
                  </a:cubicBezTo>
                  <a:cubicBezTo>
                    <a:pt y="1123" x="4077"/>
                    <a:pt y="1023" x="3954"/>
                    <a:pt y="1023" x="3791"/>
                  </a:cubicBezTo>
                  <a:close/>
                  <a:moveTo>
                    <a:pt y="295" x="4745"/>
                  </a:moveTo>
                  <a:lnTo>
                    <a:pt y="1091" x="4745"/>
                  </a:lnTo>
                  <a:lnTo>
                    <a:pt y="1091" x="4574"/>
                  </a:lnTo>
                  <a:lnTo>
                    <a:pt y="1448" x="4574"/>
                  </a:lnTo>
                  <a:lnTo>
                    <a:pt y="1448" x="4745"/>
                  </a:lnTo>
                  <a:lnTo>
                    <a:pt y="2969" x="4745"/>
                  </a:lnTo>
                  <a:cubicBezTo>
                    <a:pt y="3319" x="4745"/>
                    <a:pt y="3560" x="4779"/>
                    <a:pt y="3693" x="4847"/>
                  </a:cubicBezTo>
                  <a:cubicBezTo>
                    <a:pt y="3825" x="4916"/>
                    <a:pt y="3892" x="5039"/>
                    <a:pt y="3892" x="5219"/>
                  </a:cubicBezTo>
                  <a:lnTo>
                    <a:pt y="3892" x="5458"/>
                  </a:lnTo>
                  <a:lnTo>
                    <a:pt y="3507" x="5458"/>
                  </a:lnTo>
                  <a:lnTo>
                    <a:pt y="3507" x="5219"/>
                  </a:lnTo>
                  <a:cubicBezTo>
                    <a:pt y="3507" x="5122"/>
                    <a:pt y="3474" x="5058"/>
                    <a:pt y="3409" x="5026"/>
                  </a:cubicBezTo>
                  <a:cubicBezTo>
                    <a:pt y="3344" x="4995"/>
                    <a:pt y="3197" x="4979"/>
                    <a:pt y="2969" x="4979"/>
                  </a:cubicBezTo>
                  <a:lnTo>
                    <a:pt y="1448" x="4979"/>
                  </a:lnTo>
                  <a:lnTo>
                    <a:pt y="1448" x="5458"/>
                  </a:lnTo>
                  <a:lnTo>
                    <a:pt y="1091" x="5458"/>
                  </a:lnTo>
                  <a:lnTo>
                    <a:pt y="1091" x="4979"/>
                  </a:lnTo>
                  <a:lnTo>
                    <a:pt y="295" x="4979"/>
                  </a:lnTo>
                  <a:close/>
                  <a:moveTo>
                    <a:pt y="1023" x="6465"/>
                  </a:moveTo>
                  <a:cubicBezTo>
                    <a:pt y="1023" x="6353"/>
                    <a:pt y="1064" x="6258"/>
                    <a:pt y="1147" x="6180"/>
                  </a:cubicBezTo>
                  <a:cubicBezTo>
                    <a:pt y="1229" x="6101"/>
                    <a:pt y="1356" x="6038"/>
                    <a:pt y="1526" x="5989"/>
                  </a:cubicBezTo>
                  <a:lnTo>
                    <a:pt y="1091" x="5989"/>
                  </a:lnTo>
                  <a:lnTo>
                    <a:pt y="1091" x="5755"/>
                  </a:lnTo>
                  <a:lnTo>
                    <a:pt y="3892" x="5755"/>
                  </a:lnTo>
                  <a:lnTo>
                    <a:pt y="3892" x="5989"/>
                  </a:lnTo>
                  <a:lnTo>
                    <a:pt y="2416" x="5989"/>
                  </a:lnTo>
                  <a:cubicBezTo>
                    <a:pt y="2099" x="5989"/>
                    <a:pt y="1856" x="6024"/>
                    <a:pt y="1687" x="6094"/>
                  </a:cubicBezTo>
                  <a:cubicBezTo>
                    <a:pt y="1518" x="6165"/>
                    <a:pt y="1433" x="6266"/>
                    <a:pt y="1433" x="6397"/>
                  </a:cubicBezTo>
                  <a:cubicBezTo>
                    <a:pt y="1433" x="6434"/>
                    <a:pt y="1440" x="6468"/>
                    <a:pt y="1455" x="6499"/>
                  </a:cubicBezTo>
                  <a:cubicBezTo>
                    <a:pt y="1469" x="6529"/>
                    <a:pt y="1491" x="6558"/>
                    <a:pt y="1521" x="6584"/>
                  </a:cubicBezTo>
                  <a:lnTo>
                    <a:pt y="1048" x="6583"/>
                  </a:lnTo>
                  <a:cubicBezTo>
                    <a:pt y="1040" x="6559"/>
                    <a:pt y="1034" x="6538"/>
                    <a:pt y="1029" x="6518"/>
                  </a:cubicBezTo>
                  <a:cubicBezTo>
                    <a:pt y="1025" x="6499"/>
                    <a:pt y="1023" x="6481"/>
                    <a:pt y="1023" x="6465"/>
                  </a:cubicBezTo>
                  <a:close/>
                  <a:moveTo>
                    <a:pt y="0" x="8412"/>
                  </a:moveTo>
                  <a:lnTo>
                    <a:pt y="3892" x="8412"/>
                  </a:lnTo>
                  <a:lnTo>
                    <a:pt y="3892" x="8644"/>
                  </a:lnTo>
                  <a:lnTo>
                    <a:pt y="0" x="8644"/>
                  </a:lnTo>
                  <a:close/>
                  <a:moveTo>
                    <a:pt y="0" x="9131"/>
                  </a:moveTo>
                  <a:lnTo>
                    <a:pt y="3892" x="9131"/>
                  </a:lnTo>
                  <a:lnTo>
                    <a:pt y="3892" x="9363"/>
                  </a:lnTo>
                  <a:lnTo>
                    <a:pt y="0" x="9363"/>
                  </a:lnTo>
                  <a:close/>
                  <a:moveTo>
                    <a:pt y="1023" x="12143"/>
                  </a:moveTo>
                  <a:cubicBezTo>
                    <a:pt y="1023" x="12031"/>
                    <a:pt y="1064" x="11936"/>
                    <a:pt y="1147" x="11858"/>
                  </a:cubicBezTo>
                  <a:cubicBezTo>
                    <a:pt y="1229" x="11779"/>
                    <a:pt y="1356" x="11716"/>
                    <a:pt y="1526" x="11667"/>
                  </a:cubicBezTo>
                  <a:lnTo>
                    <a:pt y="1091" x="11667"/>
                  </a:lnTo>
                  <a:lnTo>
                    <a:pt y="1091" x="11433"/>
                  </a:lnTo>
                  <a:lnTo>
                    <a:pt y="3892" x="11433"/>
                  </a:lnTo>
                  <a:lnTo>
                    <a:pt y="3892" x="11667"/>
                  </a:lnTo>
                  <a:lnTo>
                    <a:pt y="2416" x="11667"/>
                  </a:lnTo>
                  <a:cubicBezTo>
                    <a:pt y="2099" x="11667"/>
                    <a:pt y="1856" x="11702"/>
                    <a:pt y="1687" x="11772"/>
                  </a:cubicBezTo>
                  <a:cubicBezTo>
                    <a:pt y="1518" x="11843"/>
                    <a:pt y="1433" x="11944"/>
                    <a:pt y="1433" x="12075"/>
                  </a:cubicBezTo>
                  <a:cubicBezTo>
                    <a:pt y="1433" x="12112"/>
                    <a:pt y="1440" x="12146"/>
                    <a:pt y="1455" x="12177"/>
                  </a:cubicBezTo>
                  <a:cubicBezTo>
                    <a:pt y="1469" x="12207"/>
                    <a:pt y="1491" x="12236"/>
                    <a:pt y="1521" x="12262"/>
                  </a:cubicBezTo>
                  <a:lnTo>
                    <a:pt y="1048" x="12261"/>
                  </a:lnTo>
                  <a:cubicBezTo>
                    <a:pt y="1040" x="12237"/>
                    <a:pt y="1034" x="12216"/>
                    <a:pt y="1029" x="12196"/>
                  </a:cubicBezTo>
                  <a:cubicBezTo>
                    <a:pt y="1025" x="12177"/>
                    <a:pt y="1023" x="12159"/>
                    <a:pt y="1023" x="12143"/>
                  </a:cubicBezTo>
                  <a:close/>
                  <a:moveTo>
                    <a:pt y="1023" x="712"/>
                  </a:moveTo>
                  <a:cubicBezTo>
                    <a:pt y="1023" x="491"/>
                    <a:pt y="1154" x="318"/>
                    <a:pt y="1416" x="191"/>
                  </a:cubicBezTo>
                  <a:cubicBezTo>
                    <a:pt y="1678" x="64"/>
                    <a:pt y="2037" x="1"/>
                    <a:pt y="2494" x="1"/>
                  </a:cubicBezTo>
                  <a:cubicBezTo>
                    <a:pt y="2944" x="1"/>
                    <a:pt y="3301" x="63"/>
                    <a:pt y="3567" x="189"/>
                  </a:cubicBezTo>
                  <a:cubicBezTo>
                    <a:pt y="3832" x="314"/>
                    <a:pt y="3964" x="484"/>
                    <a:pt y="3964" x="697"/>
                  </a:cubicBezTo>
                  <a:cubicBezTo>
                    <a:pt y="3964" x="775"/>
                    <a:pt y="3949" x="849"/>
                    <a:pt y="3919" x="919"/>
                  </a:cubicBezTo>
                  <a:cubicBezTo>
                    <a:pt y="3889" x="988"/>
                    <a:pt y="3844" x="1056"/>
                    <a:pt y="3784" x="1120"/>
                  </a:cubicBezTo>
                  <a:lnTo>
                    <a:pt y="3359" x="1120"/>
                  </a:lnTo>
                  <a:cubicBezTo>
                    <a:pt y="3431" x="1055"/>
                    <a:pt y="3484" x="989"/>
                    <a:pt y="3520" x="923"/>
                  </a:cubicBezTo>
                  <a:cubicBezTo>
                    <a:pt y="3556" x="857"/>
                    <a:pt y="3574" x="790"/>
                    <a:pt y="3574" x="722"/>
                  </a:cubicBezTo>
                  <a:cubicBezTo>
                    <a:pt y="3574" x="571"/>
                    <a:pt y="3479" x="454"/>
                    <a:pt y="3290" x="371"/>
                  </a:cubicBezTo>
                  <a:cubicBezTo>
                    <a:pt y="3101" x="288"/>
                    <a:pt y="2835" x="246"/>
                    <a:pt y="2494" x="246"/>
                  </a:cubicBezTo>
                  <a:cubicBezTo>
                    <a:pt y="2152" x="246"/>
                    <a:pt y="1886" x="288"/>
                    <a:pt y="1697" x="371"/>
                  </a:cubicBezTo>
                  <a:cubicBezTo>
                    <a:pt y="1508" x="454"/>
                    <a:pt y="1413" x="571"/>
                    <a:pt y="1413" x="722"/>
                  </a:cubicBezTo>
                  <a:cubicBezTo>
                    <a:pt y="1413" x="790"/>
                    <a:pt y="1431" x="857"/>
                    <a:pt y="1467" x="923"/>
                  </a:cubicBezTo>
                  <a:cubicBezTo>
                    <a:pt y="1503" x="989"/>
                    <a:pt y="1557" x="1055"/>
                    <a:pt y="1628" x="1120"/>
                  </a:cubicBezTo>
                  <a:lnTo>
                    <a:pt y="1198" x="1120"/>
                  </a:lnTo>
                  <a:cubicBezTo>
                    <a:pt y="1140" x="1056"/>
                    <a:pt y="1096" x="990"/>
                    <a:pt y="1067" x="922"/>
                  </a:cubicBezTo>
                  <a:cubicBezTo>
                    <a:pt y="1038" x="854"/>
                    <a:pt y="1023" x="784"/>
                    <a:pt y="1023" x="712"/>
                  </a:cubicBezTo>
                  <a:close/>
                  <a:moveTo>
                    <a:pt y="1023" x="2073"/>
                  </a:moveTo>
                  <a:cubicBezTo>
                    <a:pt y="1023" x="1870"/>
                    <a:pt y="1153" x="1711"/>
                    <a:pt y="1413" x="1596"/>
                  </a:cubicBezTo>
                  <a:cubicBezTo>
                    <a:pt y="1673" x="1481"/>
                    <a:pt y="2034" x="1424"/>
                    <a:pt y="2494" x="1424"/>
                  </a:cubicBezTo>
                  <a:cubicBezTo>
                    <a:pt y="2952" x="1424"/>
                    <a:pt y="3312" x="1481"/>
                    <a:pt y="3573" x="1596"/>
                  </a:cubicBezTo>
                  <a:cubicBezTo>
                    <a:pt y="3834" x="1711"/>
                    <a:pt y="3964" x="1870"/>
                    <a:pt y="3964" x="2073"/>
                  </a:cubicBezTo>
                  <a:cubicBezTo>
                    <a:pt y="3964" x="2276"/>
                    <a:pt y="3834" x="2434"/>
                    <a:pt y="3573" x="2550"/>
                  </a:cubicBezTo>
                  <a:cubicBezTo>
                    <a:pt y="3312" x="2665"/>
                    <a:pt y="2952" x="2723"/>
                    <a:pt y="2494" x="2723"/>
                  </a:cubicBezTo>
                  <a:cubicBezTo>
                    <a:pt y="2034" x="2723"/>
                    <a:pt y="1673" x="2665"/>
                    <a:pt y="1413" x="2550"/>
                  </a:cubicBezTo>
                  <a:cubicBezTo>
                    <a:pt y="1153" x="2434"/>
                    <a:pt y="1023" x="2276"/>
                    <a:pt y="1023" x="2073"/>
                  </a:cubicBezTo>
                  <a:close/>
                  <a:moveTo>
                    <a:pt y="1023" x="7376"/>
                  </a:moveTo>
                  <a:cubicBezTo>
                    <a:pt y="1023" x="7173"/>
                    <a:pt y="1153" x="7014"/>
                    <a:pt y="1413" x="6899"/>
                  </a:cubicBezTo>
                  <a:cubicBezTo>
                    <a:pt y="1673" x="6784"/>
                    <a:pt y="2034" x="6727"/>
                    <a:pt y="2494" x="6727"/>
                  </a:cubicBezTo>
                  <a:cubicBezTo>
                    <a:pt y="2952" x="6727"/>
                    <a:pt y="3312" x="6784"/>
                    <a:pt y="3573" x="6899"/>
                  </a:cubicBezTo>
                  <a:cubicBezTo>
                    <a:pt y="3834" x="7014"/>
                    <a:pt y="3964" x="7173"/>
                    <a:pt y="3964" x="7376"/>
                  </a:cubicBezTo>
                  <a:cubicBezTo>
                    <a:pt y="3964" x="7579"/>
                    <a:pt y="3834" x="7737"/>
                    <a:pt y="3573" x="7853"/>
                  </a:cubicBezTo>
                  <a:cubicBezTo>
                    <a:pt y="3312" x="7968"/>
                    <a:pt y="2952" x="8026"/>
                    <a:pt y="2494" x="8026"/>
                  </a:cubicBezTo>
                  <a:cubicBezTo>
                    <a:pt y="2034" x="8026"/>
                    <a:pt y="1673" x="7968"/>
                    <a:pt y="1413" x="7853"/>
                  </a:cubicBezTo>
                  <a:cubicBezTo>
                    <a:pt y="1153" x="7737"/>
                    <a:pt y="1023" x="7579"/>
                    <a:pt y="1023" x="7376"/>
                  </a:cubicBezTo>
                  <a:close/>
                  <a:moveTo>
                    <a:pt y="1023" x="10443"/>
                  </a:moveTo>
                  <a:cubicBezTo>
                    <a:pt y="1023" x="10230"/>
                    <a:pt y="1158" x="10061"/>
                    <a:pt y="1427" x="9936"/>
                  </a:cubicBezTo>
                  <a:cubicBezTo>
                    <a:pt y="1696" x="9811"/>
                    <a:pt y="2060" x="9749"/>
                    <a:pt y="2519" x="9749"/>
                  </a:cubicBezTo>
                  <a:cubicBezTo>
                    <a:pt y="2962" x="9749"/>
                    <a:pt y="3314" x="9815"/>
                    <a:pt y="3574" x="9946"/>
                  </a:cubicBezTo>
                  <a:cubicBezTo>
                    <a:pt y="3834" x="10078"/>
                    <a:pt y="3964" x="10257"/>
                    <a:pt y="3964" x="10483"/>
                  </a:cubicBezTo>
                  <a:cubicBezTo>
                    <a:pt y="3964" x="10573"/>
                    <a:pt y="3946" x="10662"/>
                    <a:pt y="3909" x="10750"/>
                  </a:cubicBezTo>
                  <a:cubicBezTo>
                    <a:pt y="3873" x="10837"/>
                    <a:pt y="3819" x="10923"/>
                    <a:pt y="3749" x="11006"/>
                  </a:cubicBezTo>
                  <a:lnTo>
                    <a:pt y="3314" x="11006"/>
                  </a:lnTo>
                  <a:cubicBezTo>
                    <a:pt y="3401" x="10924"/>
                    <a:pt y="3466" x="10840"/>
                    <a:pt y="3509" x="10757"/>
                  </a:cubicBezTo>
                  <a:cubicBezTo>
                    <a:pt y="3552" x="10673"/>
                    <a:pt y="3574" x="10586"/>
                    <a:pt y="3574" x="10497"/>
                  </a:cubicBezTo>
                  <a:cubicBezTo>
                    <a:pt y="3574" x="10343"/>
                    <a:pt y="3491" x="10222"/>
                    <a:pt y="3325" x="10136"/>
                  </a:cubicBezTo>
                  <a:cubicBezTo>
                    <a:pt y="3159" x="10050"/>
                    <a:pt y="2918" x="10001"/>
                    <a:pt y="2601" x="9991"/>
                  </a:cubicBezTo>
                  <a:lnTo>
                    <a:pt y="2601" x="11061"/>
                  </a:lnTo>
                  <a:lnTo>
                    <a:pt y="2376" x="11061"/>
                  </a:lnTo>
                  <a:cubicBezTo>
                    <a:pt y="1959" x="11061"/>
                    <a:pt y="1630" x="11005"/>
                    <a:pt y="1387" x="10894"/>
                  </a:cubicBezTo>
                  <a:cubicBezTo>
                    <a:pt y="1144" x="10784"/>
                    <a:pt y="1023" x="10633"/>
                    <a:pt y="1023" x="104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y="1448425" x="130675"/>
              <a:ext cy="99125" cx="135400"/>
            </a:xfrm>
            <a:custGeom>
              <a:pathLst>
                <a:path w="5416" extrusionOk="0" h="3965">
                  <a:moveTo>
                    <a:pt y="1414" x="1669"/>
                  </a:moveTo>
                  <a:cubicBezTo>
                    <a:pt y="1414" x="1783"/>
                    <a:pt y="1489" x="1875"/>
                    <a:pt y="1639" x="1945"/>
                  </a:cubicBezTo>
                  <a:cubicBezTo>
                    <a:pt y="1789" x="2014"/>
                    <a:pt y="1990" x="2050"/>
                    <a:pt y="2242" x="2052"/>
                  </a:cubicBezTo>
                  <a:lnTo>
                    <a:pt y="2244" x="1222"/>
                  </a:lnTo>
                  <a:cubicBezTo>
                    <a:pt y="1981" x="1234"/>
                    <a:pt y="1776" x="1279"/>
                    <a:pt y="1631" x="1357"/>
                  </a:cubicBezTo>
                  <a:cubicBezTo>
                    <a:pt y="1486" x="1435"/>
                    <a:pt y="1414" x="1539"/>
                    <a:pt y="1414" x="1669"/>
                  </a:cubicBezTo>
                  <a:close/>
                  <a:moveTo>
                    <a:pt y="2484" x="3540"/>
                  </a:moveTo>
                  <a:lnTo>
                    <a:pt y="2587" x="3540"/>
                  </a:lnTo>
                  <a:cubicBezTo>
                    <a:pt y="2887" x="3540"/>
                    <a:pt y="3127" x="3501"/>
                    <a:pt y="3308" x="3423"/>
                  </a:cubicBezTo>
                  <a:cubicBezTo>
                    <a:pt y="3489" x="3345"/>
                    <a:pt y="3580" x="3242"/>
                    <a:pt y="3580" x="3113"/>
                  </a:cubicBezTo>
                  <a:cubicBezTo>
                    <a:pt y="3580" x="3019"/>
                    <a:pt y="3532" x="2945"/>
                    <a:pt y="3436" x="2891"/>
                  </a:cubicBezTo>
                  <a:cubicBezTo>
                    <a:pt y="3340" x="2836"/>
                    <a:pt y="3210" x="2809"/>
                    <a:pt y="3047" x="2809"/>
                  </a:cubicBezTo>
                  <a:cubicBezTo>
                    <a:pt y="2842" x="2809"/>
                    <a:pt y="2697" x="2846"/>
                    <a:pt y="2612" x="2918"/>
                  </a:cubicBezTo>
                  <a:cubicBezTo>
                    <a:pt y="2527" x="2990"/>
                    <a:pt y="2484" x="3121"/>
                    <a:pt y="2484" x="3309"/>
                  </a:cubicBezTo>
                  <a:close/>
                  <a:moveTo>
                    <a:pt y="1409" x="4786"/>
                  </a:moveTo>
                  <a:cubicBezTo>
                    <a:pt y="1409" x="4909"/>
                    <a:pt y="1505" x="5006"/>
                    <a:pt y="1698" x="5077"/>
                  </a:cubicBezTo>
                  <a:cubicBezTo>
                    <a:pt y="1890" x="5147"/>
                    <a:pt y="2156" x="5183"/>
                    <a:pt y="2494" x="5183"/>
                  </a:cubicBezTo>
                  <a:cubicBezTo>
                    <a:pt y="2833" x="5183"/>
                    <a:pt y="3098" x="5147"/>
                    <a:pt y="3291" x="5077"/>
                  </a:cubicBezTo>
                  <a:cubicBezTo>
                    <a:pt y="3483" x="5006"/>
                    <a:pt y="3580" x="4909"/>
                    <a:pt y="3580" x="4786"/>
                  </a:cubicBezTo>
                  <a:cubicBezTo>
                    <a:pt y="3580" x="4663"/>
                    <a:pt y="3483" x="4566"/>
                    <a:pt y="3291" x="4496"/>
                  </a:cubicBezTo>
                  <a:cubicBezTo>
                    <a:pt y="3098" x="4425"/>
                    <a:pt y="2833" x="4390"/>
                    <a:pt y="2494" x="4390"/>
                  </a:cubicBezTo>
                  <a:cubicBezTo>
                    <a:pt y="2156" x="4390"/>
                    <a:pt y="1890" x="4425"/>
                    <a:pt y="1698" x="4496"/>
                  </a:cubicBezTo>
                  <a:cubicBezTo>
                    <a:pt y="1505" x="4566"/>
                    <a:pt y="1409" x="4663"/>
                    <a:pt y="1409" x="4786"/>
                  </a:cubicBezTo>
                  <a:close/>
                  <a:moveTo>
                    <a:pt y="1024" x="711"/>
                  </a:moveTo>
                  <a:cubicBezTo>
                    <a:pt y="1024" x="599"/>
                    <a:pt y="1065" x="503"/>
                    <a:pt y="1147" x="425"/>
                  </a:cubicBezTo>
                  <a:cubicBezTo>
                    <a:pt y="1230" x="347"/>
                    <a:pt y="1356" x="283"/>
                    <a:pt y="1526" x="234"/>
                  </a:cubicBezTo>
                  <a:lnTo>
                    <a:pt y="1091" x="234"/>
                  </a:lnTo>
                  <a:lnTo>
                    <a:pt y="1091" x="0"/>
                  </a:lnTo>
                  <a:lnTo>
                    <a:pt y="3892" x="0"/>
                  </a:lnTo>
                  <a:lnTo>
                    <a:pt y="3892" x="234"/>
                  </a:lnTo>
                  <a:lnTo>
                    <a:pt y="2417" x="234"/>
                  </a:lnTo>
                  <a:cubicBezTo>
                    <a:pt y="2100" x="234"/>
                    <a:pt y="1857" x="269"/>
                    <a:pt y="1688" x="340"/>
                  </a:cubicBezTo>
                  <a:cubicBezTo>
                    <a:pt y="1518" x="410"/>
                    <a:pt y="1434" x="511"/>
                    <a:pt y="1434" x="642"/>
                  </a:cubicBezTo>
                  <a:cubicBezTo>
                    <a:pt y="1434" x="680"/>
                    <a:pt y="1441" x="713"/>
                    <a:pt y="1455" x="744"/>
                  </a:cubicBezTo>
                  <a:cubicBezTo>
                    <a:pt y="1469" x="775"/>
                    <a:pt y="1491" x="803"/>
                    <a:pt y="1521" x="830"/>
                  </a:cubicBezTo>
                  <a:lnTo>
                    <a:pt y="1049" x="828"/>
                  </a:lnTo>
                  <a:cubicBezTo>
                    <a:pt y="1040" x="805"/>
                    <a:pt y="1034" x="783"/>
                    <a:pt y="1030" x="764"/>
                  </a:cubicBezTo>
                  <a:cubicBezTo>
                    <a:pt y="1026" x="744"/>
                    <a:pt y="1024" x="727"/>
                    <a:pt y="1024" x="711"/>
                  </a:cubicBezTo>
                  <a:close/>
                  <a:moveTo>
                    <a:pt y="1024" x="1666"/>
                  </a:moveTo>
                  <a:cubicBezTo>
                    <a:pt y="1024" x="1454"/>
                    <a:pt y="1158" x="1285"/>
                    <a:pt y="1428" x="1160"/>
                  </a:cubicBezTo>
                  <a:cubicBezTo>
                    <a:pt y="1697" x="1035"/>
                    <a:pt y="2061" x="972"/>
                    <a:pt y="2519" x="972"/>
                  </a:cubicBezTo>
                  <a:cubicBezTo>
                    <a:pt y="2963" x="972"/>
                    <a:pt y="3315" x="1038"/>
                    <a:pt y="3575" x="1170"/>
                  </a:cubicBezTo>
                  <a:cubicBezTo>
                    <a:pt y="3835" x="1302"/>
                    <a:pt y="3965" x="1481"/>
                    <a:pt y="3965" x="1706"/>
                  </a:cubicBezTo>
                  <a:cubicBezTo>
                    <a:pt y="3965" x="1797"/>
                    <a:pt y="3946" x="1886"/>
                    <a:pt y="3910" x="1973"/>
                  </a:cubicBezTo>
                  <a:cubicBezTo>
                    <a:pt y="3873" x="2061"/>
                    <a:pt y="3820" x="2146"/>
                    <a:pt y="3750" x="2230"/>
                  </a:cubicBezTo>
                  <a:lnTo>
                    <a:pt y="3315" x="2230"/>
                  </a:lnTo>
                  <a:cubicBezTo>
                    <a:pt y="3401" x="2147"/>
                    <a:pt y="3466" x="2064"/>
                    <a:pt y="3510" x="1980"/>
                  </a:cubicBezTo>
                  <a:cubicBezTo>
                    <a:pt y="3553" x="1896"/>
                    <a:pt y="3575" x="1810"/>
                    <a:pt y="3575" x="1720"/>
                  </a:cubicBezTo>
                  <a:cubicBezTo>
                    <a:pt y="3575" x="1566"/>
                    <a:pt y="3492" x="1446"/>
                    <a:pt y="3326" x="1360"/>
                  </a:cubicBezTo>
                  <a:cubicBezTo>
                    <a:pt y="3160" x="1273"/>
                    <a:pt y="2919" x="1225"/>
                    <a:pt y="2602" x="1215"/>
                  </a:cubicBezTo>
                  <a:lnTo>
                    <a:pt y="2602" x="2284"/>
                  </a:lnTo>
                  <a:lnTo>
                    <a:pt y="2377" x="2284"/>
                  </a:lnTo>
                  <a:cubicBezTo>
                    <a:pt y="1960" x="2284"/>
                    <a:pt y="1630" x="2229"/>
                    <a:pt y="1388" x="2118"/>
                  </a:cubicBezTo>
                  <a:cubicBezTo>
                    <a:pt y="1145" x="2007"/>
                    <a:pt y="1024" x="1856"/>
                    <a:pt y="1024" x="1666"/>
                  </a:cubicBezTo>
                  <a:close/>
                  <a:moveTo>
                    <a:pt y="1024" x="3162"/>
                  </a:moveTo>
                  <a:cubicBezTo>
                    <a:pt y="1024" x="3086"/>
                    <a:pt y="1040" x="3008"/>
                    <a:pt y="1072" x="2928"/>
                  </a:cubicBezTo>
                  <a:cubicBezTo>
                    <a:pt y="1105" x="2848"/>
                    <a:pt y="1154" x="2766"/>
                    <a:pt y="1219" x="2680"/>
                  </a:cubicBezTo>
                  <a:lnTo>
                    <a:pt y="1644" x="2680"/>
                  </a:lnTo>
                  <a:cubicBezTo>
                    <a:pt y="1567" x="2751"/>
                    <a:pt y="1510" x="2825"/>
                    <a:pt y="1471" x="2902"/>
                  </a:cubicBezTo>
                  <a:cubicBezTo>
                    <a:pt y="1433" x="2978"/>
                    <a:pt y="1414" x="3057"/>
                    <a:pt y="1414" x="3138"/>
                  </a:cubicBezTo>
                  <a:cubicBezTo>
                    <a:pt y="1414" x="3265"/>
                    <a:pt y="1472" x="3364"/>
                    <a:pt y="1588" x="3434"/>
                  </a:cubicBezTo>
                  <a:cubicBezTo>
                    <a:pt y="1704" x="3505"/>
                    <a:pt y="1867" x="3540"/>
                    <a:pt y="2079" x="3540"/>
                  </a:cubicBezTo>
                  <a:lnTo>
                    <a:pt y="2124" x="3540"/>
                  </a:lnTo>
                  <a:lnTo>
                    <a:pt y="2124" x="3214"/>
                  </a:lnTo>
                  <a:cubicBezTo>
                    <a:pt y="2124" x="3002"/>
                    <a:pt y="2204" x="2843"/>
                    <a:pt y="2364" x="2737"/>
                  </a:cubicBezTo>
                  <a:cubicBezTo>
                    <a:pt y="2524" x="2630"/>
                    <a:pt y="2762" x="2577"/>
                    <a:pt y="3077" x="2577"/>
                  </a:cubicBezTo>
                  <a:cubicBezTo>
                    <a:pt y="3347" x="2577"/>
                    <a:pt y="3563" x="2620"/>
                    <a:pt y="3723" x="2705"/>
                  </a:cubicBezTo>
                  <a:cubicBezTo>
                    <a:pt y="3884" x="2791"/>
                    <a:pt y="3965" x="2906"/>
                    <a:pt y="3965" x="3051"/>
                  </a:cubicBezTo>
                  <a:cubicBezTo>
                    <a:pt y="3965" x="3165"/>
                    <a:pt y="3924" x="3262"/>
                    <a:pt y="3844" x="3341"/>
                  </a:cubicBezTo>
                  <a:cubicBezTo>
                    <a:pt y="3763" x="3421"/>
                    <a:pt y="3637" x="3487"/>
                    <a:pt y="3467" x="3540"/>
                  </a:cubicBezTo>
                  <a:lnTo>
                    <a:pt y="3892" x="3540"/>
                  </a:lnTo>
                  <a:lnTo>
                    <a:pt y="3892" x="3772"/>
                  </a:lnTo>
                  <a:lnTo>
                    <a:pt y="2294" x="3772"/>
                  </a:lnTo>
                  <a:cubicBezTo>
                    <a:pt y="1867" x="3772"/>
                    <a:pt y="1549" x="3722"/>
                    <a:pt y="1339" x="3621"/>
                  </a:cubicBezTo>
                  <a:cubicBezTo>
                    <a:pt y="1129" x="3520"/>
                    <a:pt y="1024" x="3367"/>
                    <a:pt y="1024" x="3162"/>
                  </a:cubicBezTo>
                  <a:close/>
                  <a:moveTo>
                    <a:pt y="1" x="5183"/>
                  </a:moveTo>
                  <a:lnTo>
                    <a:pt y="1516" x="5183"/>
                  </a:lnTo>
                  <a:cubicBezTo>
                    <a:pt y="1350" x="5134"/>
                    <a:pt y="1226" x="5072"/>
                    <a:pt y="1145" x="4998"/>
                  </a:cubicBezTo>
                  <a:cubicBezTo>
                    <a:pt y="1064" x="4923"/>
                    <a:pt y="1024" x="4834"/>
                    <a:pt y="1024" x="4729"/>
                  </a:cubicBezTo>
                  <a:cubicBezTo>
                    <a:pt y="1024" x="4558"/>
                    <a:pt y="1159" x="4419"/>
                    <a:pt y="1429" x="4311"/>
                  </a:cubicBezTo>
                  <a:cubicBezTo>
                    <a:pt y="1699" x="4204"/>
                    <a:pt y="2054" x="4150"/>
                    <a:pt y="2494" x="4150"/>
                  </a:cubicBezTo>
                  <a:cubicBezTo>
                    <a:pt y="2934" x="4150"/>
                    <a:pt y="3290" x="4204"/>
                    <a:pt y="3560" x="4311"/>
                  </a:cubicBezTo>
                  <a:cubicBezTo>
                    <a:pt y="3830" x="4419"/>
                    <a:pt y="3965" x="4558"/>
                    <a:pt y="3965" x="4729"/>
                  </a:cubicBezTo>
                  <a:cubicBezTo>
                    <a:pt y="3965" x="4834"/>
                    <a:pt y="3924" x="4923"/>
                    <a:pt y="3844" x="4998"/>
                  </a:cubicBezTo>
                  <a:cubicBezTo>
                    <a:pt y="3763" x="5072"/>
                    <a:pt y="3639" x="5134"/>
                    <a:pt y="3472" x="5183"/>
                  </a:cubicBezTo>
                  <a:lnTo>
                    <a:pt y="3892" x="5183"/>
                  </a:lnTo>
                  <a:lnTo>
                    <a:pt y="3892" x="5415"/>
                  </a:lnTo>
                  <a:lnTo>
                    <a:pt y="1" x="5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y="1585625" x="63650"/>
              <a:ext cy="99125" cx="313525"/>
            </a:xfrm>
            <a:custGeom>
              <a:pathLst>
                <a:path w="12541" extrusionOk="0" h="3965">
                  <a:moveTo>
                    <a:pt y="1414" x="2073"/>
                  </a:moveTo>
                  <a:cubicBezTo>
                    <a:pt y="1414" x="2197"/>
                    <a:pt y="1511" x="2295"/>
                    <a:pt y="1705" x="2368"/>
                  </a:cubicBezTo>
                  <a:cubicBezTo>
                    <a:pt y="1899" x="2440"/>
                    <a:pt y="2162" x="2476"/>
                    <a:pt y="2494" x="2476"/>
                  </a:cubicBezTo>
                  <a:cubicBezTo>
                    <a:pt y="2828" x="2476"/>
                    <a:pt y="3091" x="2440"/>
                    <a:pt y="3284" x="2368"/>
                  </a:cubicBezTo>
                  <a:cubicBezTo>
                    <a:pt y="3478" x="2295"/>
                    <a:pt y="3574" x="2197"/>
                    <a:pt y="3574" x="2073"/>
                  </a:cubicBezTo>
                  <a:cubicBezTo>
                    <a:pt y="3574" x="1948"/>
                    <a:pt y="3478" x="1849"/>
                    <a:pt y="3286" x="1777"/>
                  </a:cubicBezTo>
                  <a:cubicBezTo>
                    <a:pt y="3093" x="1705"/>
                    <a:pt y="2829" x="1669"/>
                    <a:pt y="2494" x="1669"/>
                  </a:cubicBezTo>
                  <a:cubicBezTo>
                    <a:pt y="2159" x="1669"/>
                    <a:pt y="1895" x="1705"/>
                    <a:pt y="1702" x="1777"/>
                  </a:cubicBezTo>
                  <a:cubicBezTo>
                    <a:pt y="1510" x="1850"/>
                    <a:pt y="1414" x="1948"/>
                    <a:pt y="1414" x="2073"/>
                  </a:cubicBezTo>
                  <a:close/>
                  <a:moveTo>
                    <a:pt y="2484" x="9025"/>
                  </a:moveTo>
                  <a:lnTo>
                    <a:pt y="2587" x="9025"/>
                  </a:lnTo>
                  <a:cubicBezTo>
                    <a:pt y="2887" x="9025"/>
                    <a:pt y="3127" x="8986"/>
                    <a:pt y="3308" x="8908"/>
                  </a:cubicBezTo>
                  <a:cubicBezTo>
                    <a:pt y="3489" x="8830"/>
                    <a:pt y="3579" x="8727"/>
                    <a:pt y="3579" x="8598"/>
                  </a:cubicBezTo>
                  <a:cubicBezTo>
                    <a:pt y="3579" x="8505"/>
                    <a:pt y="3532" x="8431"/>
                    <a:pt y="3436" x="8376"/>
                  </a:cubicBezTo>
                  <a:cubicBezTo>
                    <a:pt y="3340" x="8322"/>
                    <a:pt y="3210" x="8295"/>
                    <a:pt y="3047" x="8295"/>
                  </a:cubicBezTo>
                  <a:cubicBezTo>
                    <a:pt y="2842" x="8295"/>
                    <a:pt y="2697" x="8331"/>
                    <a:pt y="2612" x="8403"/>
                  </a:cubicBezTo>
                  <a:cubicBezTo>
                    <a:pt y="2527" x="8476"/>
                    <a:pt y="2484" x="8606"/>
                    <a:pt y="2484" x="8794"/>
                  </a:cubicBezTo>
                  <a:close/>
                  <a:moveTo>
                    <a:pt y="1409" x="11911"/>
                  </a:moveTo>
                  <a:cubicBezTo>
                    <a:pt y="1409" x="12034"/>
                    <a:pt y="1505" x="12131"/>
                    <a:pt y="1697" x="12202"/>
                  </a:cubicBezTo>
                  <a:cubicBezTo>
                    <a:pt y="1890" x="12273"/>
                    <a:pt y="2156" x="12308"/>
                    <a:pt y="2494" x="12308"/>
                  </a:cubicBezTo>
                  <a:cubicBezTo>
                    <a:pt y="2833" x="12308"/>
                    <a:pt y="3098" x="12273"/>
                    <a:pt y="3291" x="12202"/>
                  </a:cubicBezTo>
                  <a:cubicBezTo>
                    <a:pt y="3483" x="12131"/>
                    <a:pt y="3579" x="12034"/>
                    <a:pt y="3579" x="11911"/>
                  </a:cubicBezTo>
                  <a:cubicBezTo>
                    <a:pt y="3579" x="11788"/>
                    <a:pt y="3483" x="11692"/>
                    <a:pt y="3291" x="11621"/>
                  </a:cubicBezTo>
                  <a:cubicBezTo>
                    <a:pt y="3098" x="11551"/>
                    <a:pt y="2833" x="11516"/>
                    <a:pt y="2494" x="11516"/>
                  </a:cubicBezTo>
                  <a:cubicBezTo>
                    <a:pt y="2156" x="11516"/>
                    <a:pt y="1890" x="11551"/>
                    <a:pt y="1697" x="11621"/>
                  </a:cubicBezTo>
                  <a:cubicBezTo>
                    <a:pt y="1505" x="11692"/>
                    <a:pt y="1409" x="11788"/>
                    <a:pt y="1409" x="11911"/>
                  </a:cubicBezTo>
                  <a:close/>
                  <a:moveTo>
                    <a:pt y="1023" x="3789"/>
                  </a:moveTo>
                  <a:cubicBezTo>
                    <a:pt y="1023" x="3687"/>
                    <a:pt y="1064" x="3599"/>
                    <a:pt y="1146" x="3524"/>
                  </a:cubicBezTo>
                  <a:cubicBezTo>
                    <a:pt y="1228" x="3450"/>
                    <a:pt y="1354" x="3387"/>
                    <a:pt y="1526" x="3334"/>
                  </a:cubicBezTo>
                  <a:lnTo>
                    <a:pt y="1091" x="3334"/>
                  </a:lnTo>
                  <a:lnTo>
                    <a:pt y="1091" x="3100"/>
                  </a:lnTo>
                  <a:lnTo>
                    <a:pt y="3892" x="3100"/>
                  </a:lnTo>
                  <a:lnTo>
                    <a:pt y="3892" x="3334"/>
                  </a:lnTo>
                  <a:lnTo>
                    <a:pt y="2309" x="3334"/>
                  </a:lnTo>
                  <a:cubicBezTo>
                    <a:pt y="2037" x="3334"/>
                    <a:pt y="1822" x="3369"/>
                    <a:pt y="1662" x="3439"/>
                  </a:cubicBezTo>
                  <a:cubicBezTo>
                    <a:pt y="1503" x="3508"/>
                    <a:pt y="1424" x="3603"/>
                    <a:pt y="1424" x="3722"/>
                  </a:cubicBezTo>
                  <a:cubicBezTo>
                    <a:pt y="1424" x="3822"/>
                    <a:pt y="1488" x="3896"/>
                    <a:pt y="1617" x="3944"/>
                  </a:cubicBezTo>
                  <a:cubicBezTo>
                    <a:pt y="1747" x="3992"/>
                    <a:pt y="1946" x="4016"/>
                    <a:pt y="2216" x="4016"/>
                  </a:cubicBezTo>
                  <a:lnTo>
                    <a:pt y="3892" x="4016"/>
                  </a:lnTo>
                  <a:lnTo>
                    <a:pt y="3892" x="4250"/>
                  </a:lnTo>
                  <a:lnTo>
                    <a:pt y="2309" x="4250"/>
                  </a:lnTo>
                  <a:cubicBezTo>
                    <a:pt y="2036" x="4250"/>
                    <a:pt y="1820" x="4285"/>
                    <a:pt y="1661" x="4355"/>
                  </a:cubicBezTo>
                  <a:cubicBezTo>
                    <a:pt y="1503" x="4425"/>
                    <a:pt y="1424" x="4520"/>
                    <a:pt y="1424" x="4641"/>
                  </a:cubicBezTo>
                  <a:cubicBezTo>
                    <a:pt y="1424" x="4739"/>
                    <a:pt y="1489" x="4812"/>
                    <a:pt y="1619" x="4860"/>
                  </a:cubicBezTo>
                  <a:cubicBezTo>
                    <a:pt y="1749" x="4909"/>
                    <a:pt y="1948" x="4933"/>
                    <a:pt y="2216" x="4933"/>
                  </a:cubicBezTo>
                  <a:lnTo>
                    <a:pt y="3892" x="4933"/>
                  </a:lnTo>
                  <a:lnTo>
                    <a:pt y="3892" x="5166"/>
                  </a:lnTo>
                  <a:lnTo>
                    <a:pt y="2201" x="5166"/>
                  </a:lnTo>
                  <a:cubicBezTo>
                    <a:pt y="1825" x="5166"/>
                    <a:pt y="1534" x="5126"/>
                    <a:pt y="1330" x="5046"/>
                  </a:cubicBezTo>
                  <a:cubicBezTo>
                    <a:pt y="1126" x="4966"/>
                    <a:pt y="1023" x="4852"/>
                    <a:pt y="1023" x="4705"/>
                  </a:cubicBezTo>
                  <a:cubicBezTo>
                    <a:pt y="1023" x="4595"/>
                    <a:pt y="1073" x="4500"/>
                    <a:pt y="1171" x="4419"/>
                  </a:cubicBezTo>
                  <a:cubicBezTo>
                    <a:pt y="1269" x="4338"/>
                    <a:pt y="1422" x="4269"/>
                    <a:pt y="1629" x="4211"/>
                  </a:cubicBezTo>
                  <a:cubicBezTo>
                    <a:pt y="1432" x="4176"/>
                    <a:pt y="1282" x="4123"/>
                    <a:pt y="1179" x="4051"/>
                  </a:cubicBezTo>
                  <a:cubicBezTo>
                    <a:pt y="1075" x="3979"/>
                    <a:pt y="1023" x="3891"/>
                    <a:pt y="1023" x="3789"/>
                  </a:cubicBezTo>
                  <a:close/>
                  <a:moveTo>
                    <a:pt y="1023" x="6310"/>
                  </a:moveTo>
                  <a:cubicBezTo>
                    <a:pt y="1023" x="6208"/>
                    <a:pt y="1064" x="6120"/>
                    <a:pt y="1146" x="6045"/>
                  </a:cubicBezTo>
                  <a:cubicBezTo>
                    <a:pt y="1228" x="5971"/>
                    <a:pt y="1354" x="5908"/>
                    <a:pt y="1526" x="5855"/>
                  </a:cubicBezTo>
                  <a:lnTo>
                    <a:pt y="1091" x="5855"/>
                  </a:lnTo>
                  <a:lnTo>
                    <a:pt y="1091" x="5621"/>
                  </a:lnTo>
                  <a:lnTo>
                    <a:pt y="3892" x="5621"/>
                  </a:lnTo>
                  <a:lnTo>
                    <a:pt y="3892" x="5855"/>
                  </a:lnTo>
                  <a:lnTo>
                    <a:pt y="2309" x="5855"/>
                  </a:lnTo>
                  <a:cubicBezTo>
                    <a:pt y="2037" x="5855"/>
                    <a:pt y="1822" x="5890"/>
                    <a:pt y="1662" x="5960"/>
                  </a:cubicBezTo>
                  <a:cubicBezTo>
                    <a:pt y="1503" x="6029"/>
                    <a:pt y="1424" x="6124"/>
                    <a:pt y="1424" x="6243"/>
                  </a:cubicBezTo>
                  <a:cubicBezTo>
                    <a:pt y="1424" x="6343"/>
                    <a:pt y="1488" x="6417"/>
                    <a:pt y="1617" x="6465"/>
                  </a:cubicBezTo>
                  <a:cubicBezTo>
                    <a:pt y="1747" x="6513"/>
                    <a:pt y="1946" x="6537"/>
                    <a:pt y="2216" x="6537"/>
                  </a:cubicBezTo>
                  <a:lnTo>
                    <a:pt y="3892" x="6537"/>
                  </a:lnTo>
                  <a:lnTo>
                    <a:pt y="3892" x="6771"/>
                  </a:lnTo>
                  <a:lnTo>
                    <a:pt y="2309" x="6771"/>
                  </a:lnTo>
                  <a:cubicBezTo>
                    <a:pt y="2036" x="6771"/>
                    <a:pt y="1820" x="6806"/>
                    <a:pt y="1661" x="6876"/>
                  </a:cubicBezTo>
                  <a:cubicBezTo>
                    <a:pt y="1503" x="6946"/>
                    <a:pt y="1424" x="7041"/>
                    <a:pt y="1424" x="7162"/>
                  </a:cubicBezTo>
                  <a:cubicBezTo>
                    <a:pt y="1424" x="7260"/>
                    <a:pt y="1489" x="7333"/>
                    <a:pt y="1619" x="7381"/>
                  </a:cubicBezTo>
                  <a:cubicBezTo>
                    <a:pt y="1749" x="7430"/>
                    <a:pt y="1948" x="7454"/>
                    <a:pt y="2216" x="7454"/>
                  </a:cubicBezTo>
                  <a:lnTo>
                    <a:pt y="3892" x="7454"/>
                  </a:lnTo>
                  <a:lnTo>
                    <a:pt y="3892" x="7687"/>
                  </a:lnTo>
                  <a:lnTo>
                    <a:pt y="2201" x="7687"/>
                  </a:lnTo>
                  <a:cubicBezTo>
                    <a:pt y="1825" x="7687"/>
                    <a:pt y="1534" x="7647"/>
                    <a:pt y="1330" x="7567"/>
                  </a:cubicBezTo>
                  <a:cubicBezTo>
                    <a:pt y="1126" x="7487"/>
                    <a:pt y="1023" x="7373"/>
                    <a:pt y="1023" x="7226"/>
                  </a:cubicBezTo>
                  <a:cubicBezTo>
                    <a:pt y="1023" x="7116"/>
                    <a:pt y="1073" x="7021"/>
                    <a:pt y="1171" x="6940"/>
                  </a:cubicBezTo>
                  <a:cubicBezTo>
                    <a:pt y="1269" x="6859"/>
                    <a:pt y="1422" x="6790"/>
                    <a:pt y="1629" x="6732"/>
                  </a:cubicBezTo>
                  <a:cubicBezTo>
                    <a:pt y="1432" x="6697"/>
                    <a:pt y="1282" x="6644"/>
                    <a:pt y="1179" x="6572"/>
                  </a:cubicBezTo>
                  <a:cubicBezTo>
                    <a:pt y="1075" x="6500"/>
                    <a:pt y="1023" x="6412"/>
                    <a:pt y="1023" x="6310"/>
                  </a:cubicBezTo>
                  <a:close/>
                  <a:moveTo>
                    <a:pt y="1023" x="10419"/>
                  </a:moveTo>
                  <a:cubicBezTo>
                    <a:pt y="1023" x="10321"/>
                    <a:pt y="1065" x="10234"/>
                    <a:pt y="1149" x="10158"/>
                  </a:cubicBezTo>
                  <a:cubicBezTo>
                    <a:pt y="1232" x="10083"/>
                    <a:pt y="1358" x="10017"/>
                    <a:pt y="1526" x="9962"/>
                  </a:cubicBezTo>
                  <a:lnTo>
                    <a:pt y="1091" x="9962"/>
                  </a:lnTo>
                  <a:lnTo>
                    <a:pt y="1091" x="9728"/>
                  </a:lnTo>
                  <a:lnTo>
                    <a:pt y="3892" x="9728"/>
                  </a:lnTo>
                  <a:lnTo>
                    <a:pt y="3892" x="9962"/>
                  </a:lnTo>
                  <a:lnTo>
                    <a:pt y="2309" x="9962"/>
                  </a:lnTo>
                  <a:cubicBezTo>
                    <a:pt y="2036" x="9962"/>
                    <a:pt y="1820" x="9998"/>
                    <a:pt y="1661" x="10070"/>
                  </a:cubicBezTo>
                  <a:cubicBezTo>
                    <a:pt y="1503" x="10143"/>
                    <a:pt y="1424" x="10242"/>
                    <a:pt y="1424" x="10367"/>
                  </a:cubicBezTo>
                  <a:cubicBezTo>
                    <a:pt y="1424" x="10472"/>
                    <a:pt y="1489" x="10550"/>
                    <a:pt y="1621" x="10602"/>
                  </a:cubicBezTo>
                  <a:cubicBezTo>
                    <a:pt y="1753" x="10655"/>
                    <a:pt y="1951" x="10681"/>
                    <a:pt y="2216" x="10681"/>
                  </a:cubicBezTo>
                  <a:lnTo>
                    <a:pt y="3892" x="10681"/>
                  </a:lnTo>
                  <a:lnTo>
                    <a:pt y="3892" x="10913"/>
                  </a:lnTo>
                  <a:lnTo>
                    <a:pt y="2201" x="10913"/>
                  </a:lnTo>
                  <a:cubicBezTo>
                    <a:pt y="1815" x="10913"/>
                    <a:pt y="1522" x="10872"/>
                    <a:pt y="1322" x="10788"/>
                  </a:cubicBezTo>
                  <a:cubicBezTo>
                    <a:pt y="1123" x="10705"/>
                    <a:pt y="1023" x="10582"/>
                    <a:pt y="1023" x="10419"/>
                  </a:cubicBezTo>
                  <a:close/>
                  <a:moveTo>
                    <a:pt y="1023" x="712"/>
                  </a:moveTo>
                  <a:cubicBezTo>
                    <a:pt y="1023" x="491"/>
                    <a:pt y="1154" x="318"/>
                    <a:pt y="1416" x="191"/>
                  </a:cubicBezTo>
                  <a:cubicBezTo>
                    <a:pt y="1678" x="64"/>
                    <a:pt y="2037" x="1"/>
                    <a:pt y="2494" x="1"/>
                  </a:cubicBezTo>
                  <a:cubicBezTo>
                    <a:pt y="2944" x="1"/>
                    <a:pt y="3302" x="63"/>
                    <a:pt y="3567" x="189"/>
                  </a:cubicBezTo>
                  <a:cubicBezTo>
                    <a:pt y="3832" x="314"/>
                    <a:pt y="3965" x="484"/>
                    <a:pt y="3965" x="697"/>
                  </a:cubicBezTo>
                  <a:cubicBezTo>
                    <a:pt y="3965" x="775"/>
                    <a:pt y="3950" x="849"/>
                    <a:pt y="3920" x="919"/>
                  </a:cubicBezTo>
                  <a:cubicBezTo>
                    <a:pt y="3890" x="988"/>
                    <a:pt y="3845" x="1056"/>
                    <a:pt y="3785" x="1120"/>
                  </a:cubicBezTo>
                  <a:lnTo>
                    <a:pt y="3359" x="1120"/>
                  </a:lnTo>
                  <a:cubicBezTo>
                    <a:pt y="3431" x="1055"/>
                    <a:pt y="3485" x="989"/>
                    <a:pt y="3521" x="923"/>
                  </a:cubicBezTo>
                  <a:cubicBezTo>
                    <a:pt y="3557" x="856"/>
                    <a:pt y="3574" x="790"/>
                    <a:pt y="3574" x="722"/>
                  </a:cubicBezTo>
                  <a:cubicBezTo>
                    <a:pt y="3574" x="571"/>
                    <a:pt y="3480" x="454"/>
                    <a:pt y="3291" x="371"/>
                  </a:cubicBezTo>
                  <a:cubicBezTo>
                    <a:pt y="3101" x="287"/>
                    <a:pt y="2836" x="246"/>
                    <a:pt y="2494" x="246"/>
                  </a:cubicBezTo>
                  <a:cubicBezTo>
                    <a:pt y="2152" x="246"/>
                    <a:pt y="1887" x="287"/>
                    <a:pt y="1697" x="371"/>
                  </a:cubicBezTo>
                  <a:cubicBezTo>
                    <a:pt y="1508" x="454"/>
                    <a:pt y="1414" x="571"/>
                    <a:pt y="1414" x="722"/>
                  </a:cubicBezTo>
                  <a:cubicBezTo>
                    <a:pt y="1414" x="790"/>
                    <a:pt y="1432" x="856"/>
                    <a:pt y="1467" x="923"/>
                  </a:cubicBezTo>
                  <a:cubicBezTo>
                    <a:pt y="1503" x="989"/>
                    <a:pt y="1557" x="1055"/>
                    <a:pt y="1629" x="1120"/>
                  </a:cubicBezTo>
                  <a:lnTo>
                    <a:pt y="1199" x="1120"/>
                  </a:lnTo>
                  <a:cubicBezTo>
                    <a:pt y="1140" x="1056"/>
                    <a:pt y="1096" x="990"/>
                    <a:pt y="1067" x="922"/>
                  </a:cubicBezTo>
                  <a:cubicBezTo>
                    <a:pt y="1038" x="854"/>
                    <a:pt y="1023" x="784"/>
                    <a:pt y="1023" x="712"/>
                  </a:cubicBezTo>
                  <a:close/>
                  <a:moveTo>
                    <a:pt y="1023" x="2073"/>
                  </a:moveTo>
                  <a:cubicBezTo>
                    <a:pt y="1023" x="1870"/>
                    <a:pt y="1154" x="1711"/>
                    <a:pt y="1414" x="1596"/>
                  </a:cubicBezTo>
                  <a:cubicBezTo>
                    <a:pt y="1674" x="1481"/>
                    <a:pt y="2034" x="1424"/>
                    <a:pt y="2494" x="1424"/>
                  </a:cubicBezTo>
                  <a:cubicBezTo>
                    <a:pt y="2953" x="1424"/>
                    <a:pt y="3312" x="1481"/>
                    <a:pt y="3573" x="1596"/>
                  </a:cubicBezTo>
                  <a:cubicBezTo>
                    <a:pt y="3834" x="1711"/>
                    <a:pt y="3965" x="1870"/>
                    <a:pt y="3965" x="2073"/>
                  </a:cubicBezTo>
                  <a:cubicBezTo>
                    <a:pt y="3965" x="2275"/>
                    <a:pt y="3834" x="2434"/>
                    <a:pt y="3573" x="2550"/>
                  </a:cubicBezTo>
                  <a:cubicBezTo>
                    <a:pt y="3312" x="2665"/>
                    <a:pt y="2953" x="2723"/>
                    <a:pt y="2494" x="2723"/>
                  </a:cubicBezTo>
                  <a:cubicBezTo>
                    <a:pt y="2034" x="2723"/>
                    <a:pt y="1674" x="2665"/>
                    <a:pt y="1414" x="2550"/>
                  </a:cubicBezTo>
                  <a:cubicBezTo>
                    <a:pt y="1154" x="2434"/>
                    <a:pt y="1023" x="2275"/>
                    <a:pt y="1023" x="2073"/>
                  </a:cubicBezTo>
                  <a:close/>
                  <a:moveTo>
                    <a:pt y="1023" x="8647"/>
                  </a:moveTo>
                  <a:cubicBezTo>
                    <a:pt y="1023" x="8572"/>
                    <a:pt y="1040" x="8494"/>
                    <a:pt y="1072" x="8414"/>
                  </a:cubicBezTo>
                  <a:cubicBezTo>
                    <a:pt y="1105" x="8333"/>
                    <a:pt y="1154" x="8251"/>
                    <a:pt y="1219" x="8166"/>
                  </a:cubicBezTo>
                  <a:lnTo>
                    <a:pt y="1644" x="8166"/>
                  </a:lnTo>
                  <a:cubicBezTo>
                    <a:pt y="1567" x="8237"/>
                    <a:pt y="1510" x="8310"/>
                    <a:pt y="1471" x="8387"/>
                  </a:cubicBezTo>
                  <a:cubicBezTo>
                    <a:pt y="1433" x="8464"/>
                    <a:pt y="1414" x="8542"/>
                    <a:pt y="1414" x="8623"/>
                  </a:cubicBezTo>
                  <a:cubicBezTo>
                    <a:pt y="1414" x="8751"/>
                    <a:pt y="1472" x="8849"/>
                    <a:pt y="1587" x="8920"/>
                  </a:cubicBezTo>
                  <a:cubicBezTo>
                    <a:pt y="1703" x="8990"/>
                    <a:pt y="1867" x="9025"/>
                    <a:pt y="2079" x="9025"/>
                  </a:cubicBezTo>
                  <a:lnTo>
                    <a:pt y="2124" x="9025"/>
                  </a:lnTo>
                  <a:lnTo>
                    <a:pt y="2124" x="8699"/>
                  </a:lnTo>
                  <a:cubicBezTo>
                    <a:pt y="2124" x="8488"/>
                    <a:pt y="2204" x="8329"/>
                    <a:pt y="2364" x="8222"/>
                  </a:cubicBezTo>
                  <a:cubicBezTo>
                    <a:pt y="2524" x="8115"/>
                    <a:pt y="2762" x="8062"/>
                    <a:pt y="3077" x="8062"/>
                  </a:cubicBezTo>
                  <a:cubicBezTo>
                    <a:pt y="3347" x="8062"/>
                    <a:pt y="3562" x="8105"/>
                    <a:pt y="3723" x="8190"/>
                  </a:cubicBezTo>
                  <a:cubicBezTo>
                    <a:pt y="3884" x="8276"/>
                    <a:pt y="3965" x="8391"/>
                    <a:pt y="3965" x="8536"/>
                  </a:cubicBezTo>
                  <a:cubicBezTo>
                    <a:pt y="3965" x="8651"/>
                    <a:pt y="3924" x="8748"/>
                    <a:pt y="3843" x="8827"/>
                  </a:cubicBezTo>
                  <a:cubicBezTo>
                    <a:pt y="3762" x="8906"/>
                    <a:pt y="3637" x="8972"/>
                    <a:pt y="3467" x="9025"/>
                  </a:cubicBezTo>
                  <a:lnTo>
                    <a:pt y="3892" x="9025"/>
                  </a:lnTo>
                  <a:lnTo>
                    <a:pt y="3892" x="9258"/>
                  </a:lnTo>
                  <a:lnTo>
                    <a:pt y="2294" x="9258"/>
                  </a:lnTo>
                  <a:cubicBezTo>
                    <a:pt y="1867" x="9258"/>
                    <a:pt y="1549" x="9207"/>
                    <a:pt y="1339" x="9106"/>
                  </a:cubicBezTo>
                  <a:cubicBezTo>
                    <a:pt y="1129" x="9005"/>
                    <a:pt y="1023" x="8852"/>
                    <a:pt y="1023" x="8647"/>
                  </a:cubicBezTo>
                  <a:close/>
                  <a:moveTo>
                    <a:pt y="1" x="12308"/>
                  </a:moveTo>
                  <a:lnTo>
                    <a:pt y="1516" x="12308"/>
                  </a:lnTo>
                  <a:cubicBezTo>
                    <a:pt y="1349" x="12259"/>
                    <a:pt y="1226" x="12198"/>
                    <a:pt y="1145" x="12123"/>
                  </a:cubicBezTo>
                  <a:cubicBezTo>
                    <a:pt y="1064" x="12048"/>
                    <a:pt y="1023" x="11959"/>
                    <a:pt y="1023" x="11854"/>
                  </a:cubicBezTo>
                  <a:cubicBezTo>
                    <a:pt y="1023" x="11683"/>
                    <a:pt y="1159" x="11544"/>
                    <a:pt y="1429" x="11437"/>
                  </a:cubicBezTo>
                  <a:cubicBezTo>
                    <a:pt y="1699" x="11329"/>
                    <a:pt y="2054" x="11276"/>
                    <a:pt y="2494" x="11276"/>
                  </a:cubicBezTo>
                  <a:cubicBezTo>
                    <a:pt y="2934" x="11276"/>
                    <a:pt y="3289" x="11329"/>
                    <a:pt y="3559" x="11437"/>
                  </a:cubicBezTo>
                  <a:cubicBezTo>
                    <a:pt y="3830" x="11544"/>
                    <a:pt y="3965" x="11683"/>
                    <a:pt y="3965" x="11854"/>
                  </a:cubicBezTo>
                  <a:cubicBezTo>
                    <a:pt y="3965" x="11959"/>
                    <a:pt y="3924" x="12048"/>
                    <a:pt y="3843" x="12123"/>
                  </a:cubicBezTo>
                  <a:cubicBezTo>
                    <a:pt y="3762" x="12198"/>
                    <a:pt y="3639" x="12259"/>
                    <a:pt y="3472" x="12308"/>
                  </a:cubicBezTo>
                  <a:lnTo>
                    <a:pt y="3892" x="12308"/>
                  </a:lnTo>
                  <a:lnTo>
                    <a:pt y="3892" x="12541"/>
                  </a:lnTo>
                  <a:lnTo>
                    <a:pt y="1" x="1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y="1457575" x="533500"/>
              <a:ext cy="99125" cx="254475"/>
            </a:xfrm>
            <a:custGeom>
              <a:pathLst>
                <a:path w="10179" extrusionOk="0" h="3965">
                  <a:moveTo>
                    <a:pt y="1" x="4004"/>
                  </a:moveTo>
                  <a:lnTo>
                    <a:pt y="583" x="4004"/>
                  </a:lnTo>
                  <a:lnTo>
                    <a:pt y="583" x="4237"/>
                  </a:lnTo>
                  <a:lnTo>
                    <a:pt y="1" x="4237"/>
                  </a:lnTo>
                  <a:close/>
                  <a:moveTo>
                    <a:pt y="1414" x="9563"/>
                  </a:moveTo>
                  <a:cubicBezTo>
                    <a:pt y="1414" x="9677"/>
                    <a:pt y="1489" x="9769"/>
                    <a:pt y="1639" x="9839"/>
                  </a:cubicBezTo>
                  <a:cubicBezTo>
                    <a:pt y="1789" x="9908"/>
                    <a:pt y="1990" x="9944"/>
                    <a:pt y="2242" x="9946"/>
                  </a:cubicBezTo>
                  <a:lnTo>
                    <a:pt y="2244" x="9117"/>
                  </a:lnTo>
                  <a:cubicBezTo>
                    <a:pt y="1981" x="9128"/>
                    <a:pt y="1776" x="9173"/>
                    <a:pt y="1631" x="9251"/>
                  </a:cubicBezTo>
                  <a:cubicBezTo>
                    <a:pt y="1486" x="9329"/>
                    <a:pt y="1414" x="9433"/>
                    <a:pt y="1414" x="9563"/>
                  </a:cubicBezTo>
                  <a:close/>
                  <a:moveTo>
                    <a:pt y="2484" x="2574"/>
                  </a:moveTo>
                  <a:lnTo>
                    <a:pt y="2587" x="2574"/>
                  </a:lnTo>
                  <a:cubicBezTo>
                    <a:pt y="2887" x="2574"/>
                    <a:pt y="3127" x="2535"/>
                    <a:pt y="3308" x="2457"/>
                  </a:cubicBezTo>
                  <a:cubicBezTo>
                    <a:pt y="3489" x="2379"/>
                    <a:pt y="3579" x="2276"/>
                    <a:pt y="3579" x="2147"/>
                  </a:cubicBezTo>
                  <a:cubicBezTo>
                    <a:pt y="3579" x="2053"/>
                    <a:pt y="3532" x="1979"/>
                    <a:pt y="3436" x="1925"/>
                  </a:cubicBezTo>
                  <a:cubicBezTo>
                    <a:pt y="3340" x="1871"/>
                    <a:pt y="3210" x="1844"/>
                    <a:pt y="3047" x="1844"/>
                  </a:cubicBezTo>
                  <a:cubicBezTo>
                    <a:pt y="2842" x="1844"/>
                    <a:pt y="2697" x="1880"/>
                    <a:pt y="2612" x="1952"/>
                  </a:cubicBezTo>
                  <a:cubicBezTo>
                    <a:pt y="2527" x="2025"/>
                    <a:pt y="2484" x="2155"/>
                    <a:pt y="2484" x="2343"/>
                  </a:cubicBezTo>
                  <a:close/>
                  <a:moveTo>
                    <a:pt y="1409" x="5258"/>
                  </a:moveTo>
                  <a:cubicBezTo>
                    <a:pt y="1409" x="5381"/>
                    <a:pt y="1505" x="5478"/>
                    <a:pt y="1698" x="5549"/>
                  </a:cubicBezTo>
                  <a:cubicBezTo>
                    <a:pt y="1890" x="5620"/>
                    <a:pt y="2156" x="5655"/>
                    <a:pt y="2494" x="5655"/>
                  </a:cubicBezTo>
                  <a:cubicBezTo>
                    <a:pt y="2833" x="5655"/>
                    <a:pt y="3098" x="5620"/>
                    <a:pt y="3291" x="5549"/>
                  </a:cubicBezTo>
                  <a:cubicBezTo>
                    <a:pt y="3483" x="5478"/>
                    <a:pt y="3579" x="5381"/>
                    <a:pt y="3579" x="5258"/>
                  </a:cubicBezTo>
                  <a:cubicBezTo>
                    <a:pt y="3579" x="5135"/>
                    <a:pt y="3483" x="5038"/>
                    <a:pt y="3291" x="4968"/>
                  </a:cubicBezTo>
                  <a:cubicBezTo>
                    <a:pt y="3098" x="4898"/>
                    <a:pt y="2833" x="4862"/>
                    <a:pt y="2494" x="4862"/>
                  </a:cubicBezTo>
                  <a:cubicBezTo>
                    <a:pt y="2156" x="4862"/>
                    <a:pt y="1890" x="4898"/>
                    <a:pt y="1698" x="4968"/>
                  </a:cubicBezTo>
                  <a:cubicBezTo>
                    <a:pt y="1505" x="5038"/>
                    <a:pt y="1409" x="5135"/>
                    <a:pt y="1409" x="5258"/>
                  </a:cubicBezTo>
                  <a:close/>
                  <a:moveTo>
                    <a:pt y="2484" x="7241"/>
                  </a:moveTo>
                  <a:lnTo>
                    <a:pt y="2587" x="7241"/>
                  </a:lnTo>
                  <a:cubicBezTo>
                    <a:pt y="2887" x="7241"/>
                    <a:pt y="3127" x="7202"/>
                    <a:pt y="3308" x="7124"/>
                  </a:cubicBezTo>
                  <a:cubicBezTo>
                    <a:pt y="3489" x="7046"/>
                    <a:pt y="3579" x="6943"/>
                    <a:pt y="3579" x="6814"/>
                  </a:cubicBezTo>
                  <a:cubicBezTo>
                    <a:pt y="3579" x="6720"/>
                    <a:pt y="3532" x="6646"/>
                    <a:pt y="3436" x="6592"/>
                  </a:cubicBezTo>
                  <a:cubicBezTo>
                    <a:pt y="3340" x="6538"/>
                    <a:pt y="3210" x="6511"/>
                    <a:pt y="3047" x="6511"/>
                  </a:cubicBezTo>
                  <a:cubicBezTo>
                    <a:pt y="2842" x="6511"/>
                    <a:pt y="2697" x="6547"/>
                    <a:pt y="2612" x="6619"/>
                  </a:cubicBezTo>
                  <a:cubicBezTo>
                    <a:pt y="2527" x="6692"/>
                    <a:pt y="2484" x="6822"/>
                    <a:pt y="2484" x="7010"/>
                  </a:cubicBezTo>
                  <a:close/>
                  <a:moveTo>
                    <a:pt y="1091" x="1"/>
                  </a:moveTo>
                  <a:lnTo>
                    <a:pt y="3892" x="531"/>
                  </a:lnTo>
                  <a:lnTo>
                    <a:pt y="3892" x="847"/>
                  </a:lnTo>
                  <a:lnTo>
                    <a:pt y="1091" x="1378"/>
                  </a:lnTo>
                  <a:lnTo>
                    <a:pt y="1091" x="1132"/>
                  </a:lnTo>
                  <a:lnTo>
                    <a:pt y="3442" x="689"/>
                  </a:lnTo>
                  <a:lnTo>
                    <a:pt y="1091" x="247"/>
                  </a:lnTo>
                  <a:close/>
                  <a:moveTo>
                    <a:pt y="1" x="3285"/>
                  </a:moveTo>
                  <a:lnTo>
                    <a:pt y="3892" x="3285"/>
                  </a:lnTo>
                  <a:lnTo>
                    <a:pt y="3892" x="3518"/>
                  </a:lnTo>
                  <a:lnTo>
                    <a:pt y="1" x="3518"/>
                  </a:lnTo>
                  <a:close/>
                  <a:moveTo>
                    <a:pt y="1091" x="4004"/>
                  </a:moveTo>
                  <a:lnTo>
                    <a:pt y="3892" x="4004"/>
                  </a:lnTo>
                  <a:lnTo>
                    <a:pt y="3892" x="4237"/>
                  </a:lnTo>
                  <a:lnTo>
                    <a:pt y="1091" x="4237"/>
                  </a:lnTo>
                  <a:close/>
                  <a:moveTo>
                    <a:pt y="296" x="7949"/>
                  </a:moveTo>
                  <a:lnTo>
                    <a:pt y="1091" x="7949"/>
                  </a:lnTo>
                  <a:lnTo>
                    <a:pt y="1091" x="7778"/>
                  </a:lnTo>
                  <a:lnTo>
                    <a:pt y="1449" x="7778"/>
                  </a:lnTo>
                  <a:lnTo>
                    <a:pt y="1449" x="7949"/>
                  </a:lnTo>
                  <a:lnTo>
                    <a:pt y="2969" x="7949"/>
                  </a:lnTo>
                  <a:cubicBezTo>
                    <a:pt y="3319" x="7949"/>
                    <a:pt y="3561" x="7983"/>
                    <a:pt y="3693" x="8051"/>
                  </a:cubicBezTo>
                  <a:cubicBezTo>
                    <a:pt y="3826" x="8119"/>
                    <a:pt y="3892" x="8243"/>
                    <a:pt y="3892" x="8423"/>
                  </a:cubicBezTo>
                  <a:lnTo>
                    <a:pt y="3892" x="8662"/>
                  </a:lnTo>
                  <a:lnTo>
                    <a:pt y="3507" x="8662"/>
                  </a:lnTo>
                  <a:lnTo>
                    <a:pt y="3507" x="8423"/>
                  </a:lnTo>
                  <a:cubicBezTo>
                    <a:pt y="3507" x="8326"/>
                    <a:pt y="3474" x="8261"/>
                    <a:pt y="3409" x="8230"/>
                  </a:cubicBezTo>
                  <a:cubicBezTo>
                    <a:pt y="3344" x="8198"/>
                    <a:pt y="3198" x="8182"/>
                    <a:pt y="2969" x="8182"/>
                  </a:cubicBezTo>
                  <a:lnTo>
                    <a:pt y="1449" x="8182"/>
                  </a:lnTo>
                  <a:lnTo>
                    <a:pt y="1449" x="8662"/>
                  </a:lnTo>
                  <a:lnTo>
                    <a:pt y="1091" x="8662"/>
                  </a:lnTo>
                  <a:lnTo>
                    <a:pt y="1091" x="8182"/>
                  </a:lnTo>
                  <a:lnTo>
                    <a:pt y="296" x="8182"/>
                  </a:lnTo>
                  <a:close/>
                  <a:moveTo>
                    <a:pt y="1024" x="2196"/>
                  </a:moveTo>
                  <a:cubicBezTo>
                    <a:pt y="1024" x="2120"/>
                    <a:pt y="1040" x="2042"/>
                    <a:pt y="1072" x="1962"/>
                  </a:cubicBezTo>
                  <a:cubicBezTo>
                    <a:pt y="1105" x="1882"/>
                    <a:pt y="1154" x="1800"/>
                    <a:pt y="1219" x="1715"/>
                  </a:cubicBezTo>
                  <a:lnTo>
                    <a:pt y="1644" x="1715"/>
                  </a:lnTo>
                  <a:cubicBezTo>
                    <a:pt y="1567" x="1785"/>
                    <a:pt y="1510" x="1859"/>
                    <a:pt y="1471" x="1936"/>
                  </a:cubicBezTo>
                  <a:cubicBezTo>
                    <a:pt y="1433" x="2012"/>
                    <a:pt y="1414" x="2091"/>
                    <a:pt y="1414" x="2172"/>
                  </a:cubicBezTo>
                  <a:cubicBezTo>
                    <a:pt y="1414" x="2299"/>
                    <a:pt y="1472" x="2398"/>
                    <a:pt y="1588" x="2469"/>
                  </a:cubicBezTo>
                  <a:cubicBezTo>
                    <a:pt y="1703" x="2539"/>
                    <a:pt y="1867" x="2574"/>
                    <a:pt y="2079" x="2574"/>
                  </a:cubicBezTo>
                  <a:lnTo>
                    <a:pt y="2124" x="2574"/>
                  </a:lnTo>
                  <a:lnTo>
                    <a:pt y="2124" x="2248"/>
                  </a:lnTo>
                  <a:cubicBezTo>
                    <a:pt y="2124" x="2036"/>
                    <a:pt y="2204" x="1877"/>
                    <a:pt y="2364" x="1771"/>
                  </a:cubicBezTo>
                  <a:cubicBezTo>
                    <a:pt y="2524" x="1664"/>
                    <a:pt y="2762" x="1611"/>
                    <a:pt y="3077" x="1611"/>
                  </a:cubicBezTo>
                  <a:cubicBezTo>
                    <a:pt y="3347" x="1611"/>
                    <a:pt y="3562" x="1654"/>
                    <a:pt y="3723" x="1739"/>
                  </a:cubicBezTo>
                  <a:cubicBezTo>
                    <a:pt y="3884" x="1825"/>
                    <a:pt y="3965" x="1940"/>
                    <a:pt y="3965" x="2085"/>
                  </a:cubicBezTo>
                  <a:cubicBezTo>
                    <a:pt y="3965" x="2200"/>
                    <a:pt y="3924" x="2296"/>
                    <a:pt y="3843" x="2376"/>
                  </a:cubicBezTo>
                  <a:cubicBezTo>
                    <a:pt y="3762" x="2455"/>
                    <a:pt y="3637" x="2521"/>
                    <a:pt y="3467" x="2574"/>
                  </a:cubicBezTo>
                  <a:lnTo>
                    <a:pt y="3892" x="2574"/>
                  </a:lnTo>
                  <a:lnTo>
                    <a:pt y="3892" x="2807"/>
                  </a:lnTo>
                  <a:lnTo>
                    <a:pt y="2294" x="2807"/>
                  </a:lnTo>
                  <a:cubicBezTo>
                    <a:pt y="1867" x="2807"/>
                    <a:pt y="1549" x="2756"/>
                    <a:pt y="1339" x="2655"/>
                  </a:cubicBezTo>
                  <a:cubicBezTo>
                    <a:pt y="1129" x="2554"/>
                    <a:pt y="1024" x="2401"/>
                    <a:pt y="1024" x="2196"/>
                  </a:cubicBezTo>
                  <a:close/>
                  <a:moveTo>
                    <a:pt y="1" x="5655"/>
                  </a:moveTo>
                  <a:lnTo>
                    <a:pt y="1516" x="5655"/>
                  </a:lnTo>
                  <a:cubicBezTo>
                    <a:pt y="1350" x="5606"/>
                    <a:pt y="1226" x="5544"/>
                    <a:pt y="1145" x="5470"/>
                  </a:cubicBezTo>
                  <a:cubicBezTo>
                    <a:pt y="1064" x="5395"/>
                    <a:pt y="1024" x="5306"/>
                    <a:pt y="1024" x="5201"/>
                  </a:cubicBezTo>
                  <a:cubicBezTo>
                    <a:pt y="1024" x="5030"/>
                    <a:pt y="1159" x="4891"/>
                    <a:pt y="1429" x="4783"/>
                  </a:cubicBezTo>
                  <a:cubicBezTo>
                    <a:pt y="1699" x="4676"/>
                    <a:pt y="2054" x="4622"/>
                    <a:pt y="2494" x="4622"/>
                  </a:cubicBezTo>
                  <a:cubicBezTo>
                    <a:pt y="2934" x="4622"/>
                    <a:pt y="3289" x="4676"/>
                    <a:pt y="3560" x="4783"/>
                  </a:cubicBezTo>
                  <a:cubicBezTo>
                    <a:pt y="3830" x="4891"/>
                    <a:pt y="3965" x="5030"/>
                    <a:pt y="3965" x="5201"/>
                  </a:cubicBezTo>
                  <a:cubicBezTo>
                    <a:pt y="3965" x="5306"/>
                    <a:pt y="3924" x="5395"/>
                    <a:pt y="3843" x="5470"/>
                  </a:cubicBezTo>
                  <a:cubicBezTo>
                    <a:pt y="3762" x="5544"/>
                    <a:pt y="3639" x="5606"/>
                    <a:pt y="3472" x="5655"/>
                  </a:cubicBezTo>
                  <a:lnTo>
                    <a:pt y="3892" x="5655"/>
                  </a:lnTo>
                  <a:lnTo>
                    <a:pt y="3892" x="5888"/>
                  </a:lnTo>
                  <a:lnTo>
                    <a:pt y="1" x="5888"/>
                  </a:lnTo>
                  <a:close/>
                  <a:moveTo>
                    <a:pt y="1024" x="6863"/>
                  </a:moveTo>
                  <a:cubicBezTo>
                    <a:pt y="1024" x="6787"/>
                    <a:pt y="1040" x="6709"/>
                    <a:pt y="1072" x="6629"/>
                  </a:cubicBezTo>
                  <a:cubicBezTo>
                    <a:pt y="1105" x="6549"/>
                    <a:pt y="1154" x="6467"/>
                    <a:pt y="1219" x="6382"/>
                  </a:cubicBezTo>
                  <a:lnTo>
                    <a:pt y="1644" x="6382"/>
                  </a:lnTo>
                  <a:cubicBezTo>
                    <a:pt y="1567" x="6452"/>
                    <a:pt y="1510" x="6526"/>
                    <a:pt y="1471" x="6603"/>
                  </a:cubicBezTo>
                  <a:cubicBezTo>
                    <a:pt y="1433" x="6679"/>
                    <a:pt y="1414" x="6758"/>
                    <a:pt y="1414" x="6839"/>
                  </a:cubicBezTo>
                  <a:cubicBezTo>
                    <a:pt y="1414" x="6966"/>
                    <a:pt y="1472" x="7065"/>
                    <a:pt y="1588" x="7136"/>
                  </a:cubicBezTo>
                  <a:cubicBezTo>
                    <a:pt y="1703" x="7206"/>
                    <a:pt y="1867" x="7241"/>
                    <a:pt y="2079" x="7241"/>
                  </a:cubicBezTo>
                  <a:lnTo>
                    <a:pt y="2124" x="7241"/>
                  </a:lnTo>
                  <a:lnTo>
                    <a:pt y="2124" x="6915"/>
                  </a:lnTo>
                  <a:cubicBezTo>
                    <a:pt y="2124" x="6703"/>
                    <a:pt y="2204" x="6544"/>
                    <a:pt y="2364" x="6438"/>
                  </a:cubicBezTo>
                  <a:cubicBezTo>
                    <a:pt y="2524" x="6331"/>
                    <a:pt y="2762" x="6278"/>
                    <a:pt y="3077" x="6278"/>
                  </a:cubicBezTo>
                  <a:cubicBezTo>
                    <a:pt y="3347" x="6278"/>
                    <a:pt y="3562" x="6321"/>
                    <a:pt y="3723" x="6406"/>
                  </a:cubicBezTo>
                  <a:cubicBezTo>
                    <a:pt y="3884" x="6492"/>
                    <a:pt y="3965" x="6607"/>
                    <a:pt y="3965" x="6752"/>
                  </a:cubicBezTo>
                  <a:cubicBezTo>
                    <a:pt y="3965" x="6867"/>
                    <a:pt y="3924" x="6963"/>
                    <a:pt y="3843" x="7043"/>
                  </a:cubicBezTo>
                  <a:cubicBezTo>
                    <a:pt y="3762" x="7122"/>
                    <a:pt y="3637" x="7188"/>
                    <a:pt y="3467" x="7241"/>
                  </a:cubicBezTo>
                  <a:lnTo>
                    <a:pt y="3892" x="7241"/>
                  </a:lnTo>
                  <a:lnTo>
                    <a:pt y="3892" x="7474"/>
                  </a:lnTo>
                  <a:lnTo>
                    <a:pt y="2294" x="7474"/>
                  </a:lnTo>
                  <a:cubicBezTo>
                    <a:pt y="1867" x="7474"/>
                    <a:pt y="1549" x="7423"/>
                    <a:pt y="1339" x="7322"/>
                  </a:cubicBezTo>
                  <a:cubicBezTo>
                    <a:pt y="1129" x="7221"/>
                    <a:pt y="1024" x="7068"/>
                    <a:pt y="1024" x="6863"/>
                  </a:cubicBezTo>
                  <a:close/>
                  <a:moveTo>
                    <a:pt y="1024" x="9560"/>
                  </a:moveTo>
                  <a:cubicBezTo>
                    <a:pt y="1024" x="9348"/>
                    <a:pt y="1158" x="9179"/>
                    <a:pt y="1427" x="9054"/>
                  </a:cubicBezTo>
                  <a:cubicBezTo>
                    <a:pt y="1697" x="8929"/>
                    <a:pt y="2061" x="8866"/>
                    <a:pt y="2519" x="8866"/>
                  </a:cubicBezTo>
                  <a:cubicBezTo>
                    <a:pt y="2963" x="8866"/>
                    <a:pt y="3314" x="8932"/>
                    <a:pt y="3575" x="9064"/>
                  </a:cubicBezTo>
                  <a:cubicBezTo>
                    <a:pt y="3835" x="9196"/>
                    <a:pt y="3965" x="9375"/>
                    <a:pt y="3965" x="9601"/>
                  </a:cubicBezTo>
                  <a:cubicBezTo>
                    <a:pt y="3965" x="9691"/>
                    <a:pt y="3946" x="9780"/>
                    <a:pt y="3910" x="9867"/>
                  </a:cubicBezTo>
                  <a:cubicBezTo>
                    <a:pt y="3873" x="9955"/>
                    <a:pt y="3820" x="10041"/>
                    <a:pt y="3750" x="10124"/>
                  </a:cubicBezTo>
                  <a:lnTo>
                    <a:pt y="3314" x="10124"/>
                  </a:lnTo>
                  <a:cubicBezTo>
                    <a:pt y="3401" x="10041"/>
                    <a:pt y="3466" x="9958"/>
                    <a:pt y="3509" x="9874"/>
                  </a:cubicBezTo>
                  <a:cubicBezTo>
                    <a:pt y="3553" x="9790"/>
                    <a:pt y="3574" x="9704"/>
                    <a:pt y="3574" x="9615"/>
                  </a:cubicBezTo>
                  <a:cubicBezTo>
                    <a:pt y="3574" x="9460"/>
                    <a:pt y="3492" x="9340"/>
                    <a:pt y="3326" x="9254"/>
                  </a:cubicBezTo>
                  <a:cubicBezTo>
                    <a:pt y="3160" x="9167"/>
                    <a:pt y="2918" x="9119"/>
                    <a:pt y="2602" x="9109"/>
                  </a:cubicBezTo>
                  <a:lnTo>
                    <a:pt y="2602" x="10178"/>
                  </a:lnTo>
                  <a:lnTo>
                    <a:pt y="2377" x="10178"/>
                  </a:lnTo>
                  <a:cubicBezTo>
                    <a:pt y="1960" x="10178"/>
                    <a:pt y="1630" x="10123"/>
                    <a:pt y="1387" x="10012"/>
                  </a:cubicBezTo>
                  <a:cubicBezTo>
                    <a:pt y="1145" x="9901"/>
                    <a:pt y="1024" x="9751"/>
                    <a:pt y="1024" x="9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y="1594775" x="507400"/>
              <a:ext cy="99125" cx="313550"/>
            </a:xfrm>
            <a:custGeom>
              <a:pathLst>
                <a:path w="12542" extrusionOk="0" h="3965">
                  <a:moveTo>
                    <a:pt y="1413" x="2074"/>
                  </a:moveTo>
                  <a:cubicBezTo>
                    <a:pt y="1413" x="2197"/>
                    <a:pt y="1511" x="2296"/>
                    <a:pt y="1705" x="2368"/>
                  </a:cubicBezTo>
                  <a:cubicBezTo>
                    <a:pt y="1899" x="2441"/>
                    <a:pt y="2162" x="2477"/>
                    <a:pt y="2494" x="2477"/>
                  </a:cubicBezTo>
                  <a:cubicBezTo>
                    <a:pt y="2827" x="2477"/>
                    <a:pt y="3091" x="2441"/>
                    <a:pt y="3284" x="2368"/>
                  </a:cubicBezTo>
                  <a:cubicBezTo>
                    <a:pt y="3478" x="2296"/>
                    <a:pt y="3574" x="2197"/>
                    <a:pt y="3574" x="2074"/>
                  </a:cubicBezTo>
                  <a:cubicBezTo>
                    <a:pt y="3574" x="1948"/>
                    <a:pt y="3478" x="1849"/>
                    <a:pt y="3285" x="1777"/>
                  </a:cubicBezTo>
                  <a:cubicBezTo>
                    <a:pt y="3093" x="1705"/>
                    <a:pt y="2829" x="1669"/>
                    <a:pt y="2494" x="1669"/>
                  </a:cubicBezTo>
                  <a:cubicBezTo>
                    <a:pt y="2159" x="1669"/>
                    <a:pt y="1895" x="1705"/>
                    <a:pt y="1702" x="1778"/>
                  </a:cubicBezTo>
                  <a:cubicBezTo>
                    <a:pt y="1510" x="1850"/>
                    <a:pt y="1413" x="1949"/>
                    <a:pt y="1413" x="2074"/>
                  </a:cubicBezTo>
                  <a:close/>
                  <a:moveTo>
                    <a:pt y="2484" x="9026"/>
                  </a:moveTo>
                  <a:lnTo>
                    <a:pt y="2586" x="9026"/>
                  </a:lnTo>
                  <a:cubicBezTo>
                    <a:pt y="2887" x="9026"/>
                    <a:pt y="3127" x="8987"/>
                    <a:pt y="3308" x="8909"/>
                  </a:cubicBezTo>
                  <a:cubicBezTo>
                    <a:pt y="3489" x="8831"/>
                    <a:pt y="3579" x="8727"/>
                    <a:pt y="3579" x="8598"/>
                  </a:cubicBezTo>
                  <a:cubicBezTo>
                    <a:pt y="3579" x="8505"/>
                    <a:pt y="3531" x="8431"/>
                    <a:pt y="3436" x="8377"/>
                  </a:cubicBezTo>
                  <a:cubicBezTo>
                    <a:pt y="3340" x="8322"/>
                    <a:pt y="3210" x="8295"/>
                    <a:pt y="3047" x="8295"/>
                  </a:cubicBezTo>
                  <a:cubicBezTo>
                    <a:pt y="2842" x="8295"/>
                    <a:pt y="2696" x="8331"/>
                    <a:pt y="2611" x="8404"/>
                  </a:cubicBezTo>
                  <a:cubicBezTo>
                    <a:pt y="2526" x="8476"/>
                    <a:pt y="2484" x="8606"/>
                    <a:pt y="2484" x="8794"/>
                  </a:cubicBezTo>
                  <a:close/>
                  <a:moveTo>
                    <a:pt y="1408" x="11912"/>
                  </a:moveTo>
                  <a:cubicBezTo>
                    <a:pt y="1408" x="12035"/>
                    <a:pt y="1505" x="12132"/>
                    <a:pt y="1697" x="12202"/>
                  </a:cubicBezTo>
                  <a:cubicBezTo>
                    <a:pt y="1890" x="12273"/>
                    <a:pt y="2155" x="12309"/>
                    <a:pt y="2494" x="12309"/>
                  </a:cubicBezTo>
                  <a:cubicBezTo>
                    <a:pt y="2832" x="12309"/>
                    <a:pt y="3098" x="12273"/>
                    <a:pt y="3290" x="12202"/>
                  </a:cubicBezTo>
                  <a:cubicBezTo>
                    <a:pt y="3483" x="12132"/>
                    <a:pt y="3579" x="12035"/>
                    <a:pt y="3579" x="11912"/>
                  </a:cubicBezTo>
                  <a:cubicBezTo>
                    <a:pt y="3579" x="11789"/>
                    <a:pt y="3483" x="11692"/>
                    <a:pt y="3290" x="11622"/>
                  </a:cubicBezTo>
                  <a:cubicBezTo>
                    <a:pt y="3098" x="11551"/>
                    <a:pt y="2832" x="11516"/>
                    <a:pt y="2494" x="11516"/>
                  </a:cubicBezTo>
                  <a:cubicBezTo>
                    <a:pt y="2155" x="11516"/>
                    <a:pt y="1890" x="11551"/>
                    <a:pt y="1697" x="11622"/>
                  </a:cubicBezTo>
                  <a:cubicBezTo>
                    <a:pt y="1505" x="11692"/>
                    <a:pt y="1408" x="11789"/>
                    <a:pt y="1408" x="11912"/>
                  </a:cubicBezTo>
                  <a:close/>
                  <a:moveTo>
                    <a:pt y="1023" x="3789"/>
                  </a:moveTo>
                  <a:cubicBezTo>
                    <a:pt y="1023" x="3687"/>
                    <a:pt y="1064" x="3599"/>
                    <a:pt y="1146" x="3525"/>
                  </a:cubicBezTo>
                  <a:cubicBezTo>
                    <a:pt y="1228" x="3451"/>
                    <a:pt y="1354" x="3387"/>
                    <a:pt y="1526" x="3334"/>
                  </a:cubicBezTo>
                  <a:lnTo>
                    <a:pt y="1091" x="3334"/>
                  </a:lnTo>
                  <a:lnTo>
                    <a:pt y="1091" x="3100"/>
                  </a:lnTo>
                  <a:lnTo>
                    <a:pt y="3892" x="3100"/>
                  </a:lnTo>
                  <a:lnTo>
                    <a:pt y="3892" x="3334"/>
                  </a:lnTo>
                  <a:lnTo>
                    <a:pt y="2309" x="3334"/>
                  </a:lnTo>
                  <a:cubicBezTo>
                    <a:pt y="2037" x="3334"/>
                    <a:pt y="1822" x="3369"/>
                    <a:pt y="1662" x="3439"/>
                  </a:cubicBezTo>
                  <a:cubicBezTo>
                    <a:pt y="1503" x="3509"/>
                    <a:pt y="1423" x="3603"/>
                    <a:pt y="1423" x="3722"/>
                  </a:cubicBezTo>
                  <a:cubicBezTo>
                    <a:pt y="1423" x="3822"/>
                    <a:pt y="1488" x="3896"/>
                    <a:pt y="1617" x="3945"/>
                  </a:cubicBezTo>
                  <a:cubicBezTo>
                    <a:pt y="1747" x="3993"/>
                    <a:pt y="1946" x="4017"/>
                    <a:pt y="2216" x="4017"/>
                  </a:cubicBezTo>
                  <a:lnTo>
                    <a:pt y="3892" x="4017"/>
                  </a:lnTo>
                  <a:lnTo>
                    <a:pt y="3892" x="4250"/>
                  </a:lnTo>
                  <a:lnTo>
                    <a:pt y="2309" x="4250"/>
                  </a:lnTo>
                  <a:cubicBezTo>
                    <a:pt y="2035" x="4250"/>
                    <a:pt y="1819" x="4285"/>
                    <a:pt y="1661" x="4355"/>
                  </a:cubicBezTo>
                  <a:cubicBezTo>
                    <a:pt y="1503" x="4425"/>
                    <a:pt y="1423" x="4520"/>
                    <a:pt y="1423" x="4641"/>
                  </a:cubicBezTo>
                  <a:cubicBezTo>
                    <a:pt y="1423" x="4740"/>
                    <a:pt y="1489" x="4813"/>
                    <a:pt y="1619" x="4861"/>
                  </a:cubicBezTo>
                  <a:cubicBezTo>
                    <a:pt y="1749" x="4909"/>
                    <a:pt y="1948" x="4933"/>
                    <a:pt y="2216" x="4933"/>
                  </a:cubicBezTo>
                  <a:lnTo>
                    <a:pt y="3892" x="4933"/>
                  </a:lnTo>
                  <a:lnTo>
                    <a:pt y="3892" x="5167"/>
                  </a:lnTo>
                  <a:lnTo>
                    <a:pt y="2201" x="5167"/>
                  </a:lnTo>
                  <a:cubicBezTo>
                    <a:pt y="1824" x="5167"/>
                    <a:pt y="1534" x="5127"/>
                    <a:pt y="1330" x="5047"/>
                  </a:cubicBezTo>
                  <a:cubicBezTo>
                    <a:pt y="1125" x="4967"/>
                    <a:pt y="1023" x="4853"/>
                    <a:pt y="1023" x="4705"/>
                  </a:cubicBezTo>
                  <a:cubicBezTo>
                    <a:pt y="1023" x="4596"/>
                    <a:pt y="1073" x="4501"/>
                    <a:pt y="1171" x="4420"/>
                  </a:cubicBezTo>
                  <a:cubicBezTo>
                    <a:pt y="1269" x="4339"/>
                    <a:pt y="1422" x="4269"/>
                    <a:pt y="1629" x="4211"/>
                  </a:cubicBezTo>
                  <a:cubicBezTo>
                    <a:pt y="1432" x="4177"/>
                    <a:pt y="1282" x="4123"/>
                    <a:pt y="1178" x="4051"/>
                  </a:cubicBezTo>
                  <a:cubicBezTo>
                    <a:pt y="1075" x="3979"/>
                    <a:pt y="1023" x="3892"/>
                    <a:pt y="1023" x="3789"/>
                  </a:cubicBezTo>
                  <a:close/>
                  <a:moveTo>
                    <a:pt y="1023" x="6310"/>
                  </a:moveTo>
                  <a:cubicBezTo>
                    <a:pt y="1023" x="6208"/>
                    <a:pt y="1064" x="6120"/>
                    <a:pt y="1146" x="6046"/>
                  </a:cubicBezTo>
                  <a:cubicBezTo>
                    <a:pt y="1228" x="5972"/>
                    <a:pt y="1354" x="5908"/>
                    <a:pt y="1526" x="5855"/>
                  </a:cubicBezTo>
                  <a:lnTo>
                    <a:pt y="1091" x="5855"/>
                  </a:lnTo>
                  <a:lnTo>
                    <a:pt y="1091" x="5621"/>
                  </a:lnTo>
                  <a:lnTo>
                    <a:pt y="3892" x="5621"/>
                  </a:lnTo>
                  <a:lnTo>
                    <a:pt y="3892" x="5855"/>
                  </a:lnTo>
                  <a:lnTo>
                    <a:pt y="2309" x="5855"/>
                  </a:lnTo>
                  <a:cubicBezTo>
                    <a:pt y="2037" x="5855"/>
                    <a:pt y="1822" x="5890"/>
                    <a:pt y="1662" x="5960"/>
                  </a:cubicBezTo>
                  <a:cubicBezTo>
                    <a:pt y="1503" x="6030"/>
                    <a:pt y="1423" x="6124"/>
                    <a:pt y="1423" x="6243"/>
                  </a:cubicBezTo>
                  <a:cubicBezTo>
                    <a:pt y="1423" x="6343"/>
                    <a:pt y="1488" x="6417"/>
                    <a:pt y="1617" x="6466"/>
                  </a:cubicBezTo>
                  <a:cubicBezTo>
                    <a:pt y="1747" x="6514"/>
                    <a:pt y="1946" x="6538"/>
                    <a:pt y="2216" x="6538"/>
                  </a:cubicBezTo>
                  <a:lnTo>
                    <a:pt y="3892" x="6538"/>
                  </a:lnTo>
                  <a:lnTo>
                    <a:pt y="3892" x="6771"/>
                  </a:lnTo>
                  <a:lnTo>
                    <a:pt y="2309" x="6771"/>
                  </a:lnTo>
                  <a:cubicBezTo>
                    <a:pt y="2035" x="6771"/>
                    <a:pt y="1819" x="6806"/>
                    <a:pt y="1661" x="6876"/>
                  </a:cubicBezTo>
                  <a:cubicBezTo>
                    <a:pt y="1503" x="6946"/>
                    <a:pt y="1423" x="7041"/>
                    <a:pt y="1423" x="7162"/>
                  </a:cubicBezTo>
                  <a:cubicBezTo>
                    <a:pt y="1423" x="7261"/>
                    <a:pt y="1489" x="7334"/>
                    <a:pt y="1619" x="7382"/>
                  </a:cubicBezTo>
                  <a:cubicBezTo>
                    <a:pt y="1749" x="7430"/>
                    <a:pt y="1948" x="7454"/>
                    <a:pt y="2216" x="7454"/>
                  </a:cubicBezTo>
                  <a:lnTo>
                    <a:pt y="3892" x="7454"/>
                  </a:lnTo>
                  <a:lnTo>
                    <a:pt y="3892" x="7688"/>
                  </a:lnTo>
                  <a:lnTo>
                    <a:pt y="2201" x="7688"/>
                  </a:lnTo>
                  <a:cubicBezTo>
                    <a:pt y="1824" x="7688"/>
                    <a:pt y="1534" x="7648"/>
                    <a:pt y="1330" x="7568"/>
                  </a:cubicBezTo>
                  <a:cubicBezTo>
                    <a:pt y="1125" x="7488"/>
                    <a:pt y="1023" x="7374"/>
                    <a:pt y="1023" x="7226"/>
                  </a:cubicBezTo>
                  <a:cubicBezTo>
                    <a:pt y="1023" x="7117"/>
                    <a:pt y="1073" x="7022"/>
                    <a:pt y="1171" x="6941"/>
                  </a:cubicBezTo>
                  <a:cubicBezTo>
                    <a:pt y="1269" x="6860"/>
                    <a:pt y="1422" x="6790"/>
                    <a:pt y="1629" x="6732"/>
                  </a:cubicBezTo>
                  <a:cubicBezTo>
                    <a:pt y="1432" x="6698"/>
                    <a:pt y="1282" x="6644"/>
                    <a:pt y="1178" x="6572"/>
                  </a:cubicBezTo>
                  <a:cubicBezTo>
                    <a:pt y="1075" x="6500"/>
                    <a:pt y="1023" x="6413"/>
                    <a:pt y="1023" x="6310"/>
                  </a:cubicBezTo>
                  <a:close/>
                  <a:moveTo>
                    <a:pt y="1023" x="10420"/>
                  </a:moveTo>
                  <a:cubicBezTo>
                    <a:pt y="1023" x="10321"/>
                    <a:pt y="1065" x="10234"/>
                    <a:pt y="1148" x="10159"/>
                  </a:cubicBezTo>
                  <a:cubicBezTo>
                    <a:pt y="1232" x="10083"/>
                    <a:pt y="1358" x="10018"/>
                    <a:pt y="1526" x="9962"/>
                  </a:cubicBezTo>
                  <a:lnTo>
                    <a:pt y="1091" x="9962"/>
                  </a:lnTo>
                  <a:lnTo>
                    <a:pt y="1091" x="9728"/>
                  </a:lnTo>
                  <a:lnTo>
                    <a:pt y="3892" x="9728"/>
                  </a:lnTo>
                  <a:lnTo>
                    <a:pt y="3892" x="9962"/>
                  </a:lnTo>
                  <a:lnTo>
                    <a:pt y="2309" x="9962"/>
                  </a:lnTo>
                  <a:cubicBezTo>
                    <a:pt y="2035" x="9962"/>
                    <a:pt y="1819" x="9998"/>
                    <a:pt y="1661" x="10071"/>
                  </a:cubicBezTo>
                  <a:cubicBezTo>
                    <a:pt y="1503" x="10143"/>
                    <a:pt y="1423" x="10242"/>
                    <a:pt y="1423" x="10368"/>
                  </a:cubicBezTo>
                  <a:cubicBezTo>
                    <a:pt y="1423" x="10472"/>
                    <a:pt y="1489" x="10551"/>
                    <a:pt y="1621" x="10603"/>
                  </a:cubicBezTo>
                  <a:cubicBezTo>
                    <a:pt y="1753" x="10655"/>
                    <a:pt y="1951" x="10681"/>
                    <a:pt y="2216" x="10681"/>
                  </a:cubicBezTo>
                  <a:lnTo>
                    <a:pt y="3892" x="10681"/>
                  </a:lnTo>
                  <a:lnTo>
                    <a:pt y="3892" x="10914"/>
                  </a:lnTo>
                  <a:lnTo>
                    <a:pt y="2201" x="10914"/>
                  </a:lnTo>
                  <a:cubicBezTo>
                    <a:pt y="1814" x="10914"/>
                    <a:pt y="1521" x="10872"/>
                    <a:pt y="1322" x="10789"/>
                  </a:cubicBezTo>
                  <a:cubicBezTo>
                    <a:pt y="1123" x="10705"/>
                    <a:pt y="1023" x="10582"/>
                    <a:pt y="1023" x="10420"/>
                  </a:cubicBezTo>
                  <a:close/>
                  <a:moveTo>
                    <a:pt y="1023" x="713"/>
                  </a:moveTo>
                  <a:cubicBezTo>
                    <a:pt y="1023" x="492"/>
                    <a:pt y="1154" x="318"/>
                    <a:pt y="1416" x="191"/>
                  </a:cubicBezTo>
                  <a:cubicBezTo>
                    <a:pt y="1678" x="64"/>
                    <a:pt y="2037" x="1"/>
                    <a:pt y="2494" x="1"/>
                  </a:cubicBezTo>
                  <a:cubicBezTo>
                    <a:pt y="2944" x="1"/>
                    <a:pt y="3302" x="64"/>
                    <a:pt y="3567" x="189"/>
                  </a:cubicBezTo>
                  <a:cubicBezTo>
                    <a:pt y="3832" x="315"/>
                    <a:pt y="3964" x="484"/>
                    <a:pt y="3964" x="697"/>
                  </a:cubicBezTo>
                  <a:cubicBezTo>
                    <a:pt y="3964" x="776"/>
                    <a:pt y="3949" x="850"/>
                    <a:pt y="3919" x="919"/>
                  </a:cubicBezTo>
                  <a:cubicBezTo>
                    <a:pt y="3889" x="989"/>
                    <a:pt y="3844" x="1056"/>
                    <a:pt y="3784" x="1121"/>
                  </a:cubicBezTo>
                  <a:lnTo>
                    <a:pt y="3359" x="1121"/>
                  </a:lnTo>
                  <a:cubicBezTo>
                    <a:pt y="3431" x="1055"/>
                    <a:pt y="3485" x="989"/>
                    <a:pt y="3521" x="923"/>
                  </a:cubicBezTo>
                  <a:cubicBezTo>
                    <a:pt y="3556" x="857"/>
                    <a:pt y="3574" x="790"/>
                    <a:pt y="3574" x="723"/>
                  </a:cubicBezTo>
                  <a:cubicBezTo>
                    <a:pt y="3574" x="572"/>
                    <a:pt y="3480" x="455"/>
                    <a:pt y="3290" x="371"/>
                  </a:cubicBezTo>
                  <a:cubicBezTo>
                    <a:pt y="3101" x="288"/>
                    <a:pt y="2836" x="246"/>
                    <a:pt y="2494" x="246"/>
                  </a:cubicBezTo>
                  <a:cubicBezTo>
                    <a:pt y="2152" x="246"/>
                    <a:pt y="1887" x="288"/>
                    <a:pt y="1697" x="371"/>
                  </a:cubicBezTo>
                  <a:cubicBezTo>
                    <a:pt y="1508" x="455"/>
                    <a:pt y="1413" x="572"/>
                    <a:pt y="1413" x="723"/>
                  </a:cubicBezTo>
                  <a:cubicBezTo>
                    <a:pt y="1413" x="790"/>
                    <a:pt y="1431" x="857"/>
                    <a:pt y="1467" x="923"/>
                  </a:cubicBezTo>
                  <a:cubicBezTo>
                    <a:pt y="1503" x="989"/>
                    <a:pt y="1557" x="1055"/>
                    <a:pt y="1629" x="1121"/>
                  </a:cubicBezTo>
                  <a:lnTo>
                    <a:pt y="1198" x="1121"/>
                  </a:lnTo>
                  <a:cubicBezTo>
                    <a:pt y="1140" x="1057"/>
                    <a:pt y="1096" x="991"/>
                    <a:pt y="1067" x="922"/>
                  </a:cubicBezTo>
                  <a:cubicBezTo>
                    <a:pt y="1038" x="854"/>
                    <a:pt y="1023" x="784"/>
                    <a:pt y="1023" x="713"/>
                  </a:cubicBezTo>
                  <a:close/>
                  <a:moveTo>
                    <a:pt y="1023" x="2074"/>
                  </a:moveTo>
                  <a:cubicBezTo>
                    <a:pt y="1023" x="1871"/>
                    <a:pt y="1153" x="1711"/>
                    <a:pt y="1414" x="1596"/>
                  </a:cubicBezTo>
                  <a:cubicBezTo>
                    <a:pt y="1674" x="1481"/>
                    <a:pt y="2034" x="1424"/>
                    <a:pt y="2494" x="1424"/>
                  </a:cubicBezTo>
                  <a:cubicBezTo>
                    <a:pt y="2952" x="1424"/>
                    <a:pt y="3312" x="1481"/>
                    <a:pt y="3573" x="1596"/>
                  </a:cubicBezTo>
                  <a:cubicBezTo>
                    <a:pt y="3834" x="1711"/>
                    <a:pt y="3964" x="1871"/>
                    <a:pt y="3964" x="2074"/>
                  </a:cubicBezTo>
                  <a:cubicBezTo>
                    <a:pt y="3964" x="2276"/>
                    <a:pt y="3834" x="2435"/>
                    <a:pt y="3573" x="2550"/>
                  </a:cubicBezTo>
                  <a:cubicBezTo>
                    <a:pt y="3312" x="2666"/>
                    <a:pt y="2952" x="2723"/>
                    <a:pt y="2494" x="2723"/>
                  </a:cubicBezTo>
                  <a:cubicBezTo>
                    <a:pt y="2034" x="2723"/>
                    <a:pt y="1674" x="2666"/>
                    <a:pt y="1414" x="2550"/>
                  </a:cubicBezTo>
                  <a:cubicBezTo>
                    <a:pt y="1153" x="2435"/>
                    <a:pt y="1023" x="2276"/>
                    <a:pt y="1023" x="2074"/>
                  </a:cubicBezTo>
                  <a:close/>
                  <a:moveTo>
                    <a:pt y="1023" x="8648"/>
                  </a:moveTo>
                  <a:cubicBezTo>
                    <a:pt y="1023" x="8572"/>
                    <a:pt y="1040" x="8494"/>
                    <a:pt y="1072" x="8414"/>
                  </a:cubicBezTo>
                  <a:cubicBezTo>
                    <a:pt y="1105" x="8334"/>
                    <a:pt y="1153" x="8251"/>
                    <a:pt y="1218" x="8166"/>
                  </a:cubicBezTo>
                  <a:lnTo>
                    <a:pt y="1644" x="8166"/>
                  </a:lnTo>
                  <a:cubicBezTo>
                    <a:pt y="1567" x="8237"/>
                    <a:pt y="1509" x="8311"/>
                    <a:pt y="1471" x="8387"/>
                  </a:cubicBezTo>
                  <a:cubicBezTo>
                    <a:pt y="1433" x="8464"/>
                    <a:pt y="1413" x="8543"/>
                    <a:pt y="1413" x="8624"/>
                  </a:cubicBezTo>
                  <a:cubicBezTo>
                    <a:pt y="1413" x="8751"/>
                    <a:pt y="1471" x="8850"/>
                    <a:pt y="1587" x="8920"/>
                  </a:cubicBezTo>
                  <a:cubicBezTo>
                    <a:pt y="1703" x="8991"/>
                    <a:pt y="1867" x="9026"/>
                    <a:pt y="2079" x="9026"/>
                  </a:cubicBezTo>
                  <a:lnTo>
                    <a:pt y="2124" x="9026"/>
                  </a:lnTo>
                  <a:lnTo>
                    <a:pt y="2124" x="8700"/>
                  </a:lnTo>
                  <a:cubicBezTo>
                    <a:pt y="2124" x="8488"/>
                    <a:pt y="2204" x="8329"/>
                    <a:pt y="2364" x="8222"/>
                  </a:cubicBezTo>
                  <a:cubicBezTo>
                    <a:pt y="2524" x="8116"/>
                    <a:pt y="2762" x="8063"/>
                    <a:pt y="3077" x="8063"/>
                  </a:cubicBezTo>
                  <a:cubicBezTo>
                    <a:pt y="3347" x="8063"/>
                    <a:pt y="3562" x="8105"/>
                    <a:pt y="3723" x="8191"/>
                  </a:cubicBezTo>
                  <a:cubicBezTo>
                    <a:pt y="3884" x="8276"/>
                    <a:pt y="3964" x="8392"/>
                    <a:pt y="3964" x="8537"/>
                  </a:cubicBezTo>
                  <a:cubicBezTo>
                    <a:pt y="3964" x="8651"/>
                    <a:pt y="3924" x="8748"/>
                    <a:pt y="3843" x="8827"/>
                  </a:cubicBezTo>
                  <a:cubicBezTo>
                    <a:pt y="3762" x="8906"/>
                    <a:pt y="3637" x="8973"/>
                    <a:pt y="3467" x="9026"/>
                  </a:cubicBezTo>
                  <a:lnTo>
                    <a:pt y="3892" x="9026"/>
                  </a:lnTo>
                  <a:lnTo>
                    <a:pt y="3892" x="9258"/>
                  </a:lnTo>
                  <a:lnTo>
                    <a:pt y="2294" x="9258"/>
                  </a:lnTo>
                  <a:cubicBezTo>
                    <a:pt y="1867" x="9258"/>
                    <a:pt y="1549" x="9208"/>
                    <a:pt y="1338" x="9107"/>
                  </a:cubicBezTo>
                  <a:cubicBezTo>
                    <a:pt y="1128" x="9005"/>
                    <a:pt y="1023" x="8853"/>
                    <a:pt y="1023" x="8648"/>
                  </a:cubicBezTo>
                  <a:close/>
                  <a:moveTo>
                    <a:pt y="0" x="12309"/>
                  </a:moveTo>
                  <a:lnTo>
                    <a:pt y="1516" x="12309"/>
                  </a:lnTo>
                  <a:cubicBezTo>
                    <a:pt y="1349" x="12260"/>
                    <a:pt y="1226" x="12198"/>
                    <a:pt y="1145" x="12123"/>
                  </a:cubicBezTo>
                  <a:cubicBezTo>
                    <a:pt y="1064" x="12049"/>
                    <a:pt y="1023" x="11959"/>
                    <a:pt y="1023" x="11855"/>
                  </a:cubicBezTo>
                  <a:cubicBezTo>
                    <a:pt y="1023" x="11684"/>
                    <a:pt y="1158" x="11545"/>
                    <a:pt y="1429" x="11437"/>
                  </a:cubicBezTo>
                  <a:cubicBezTo>
                    <a:pt y="1699" x="11330"/>
                    <a:pt y="2054" x="11276"/>
                    <a:pt y="2494" x="11276"/>
                  </a:cubicBezTo>
                  <a:cubicBezTo>
                    <a:pt y="2934" x="11276"/>
                    <a:pt y="3289" x="11330"/>
                    <a:pt y="3559" x="11437"/>
                  </a:cubicBezTo>
                  <a:cubicBezTo>
                    <a:pt y="3829" x="11545"/>
                    <a:pt y="3964" x="11684"/>
                    <a:pt y="3964" x="11855"/>
                  </a:cubicBezTo>
                  <a:cubicBezTo>
                    <a:pt y="3964" x="11959"/>
                    <a:pt y="3924" x="12049"/>
                    <a:pt y="3843" x="12123"/>
                  </a:cubicBezTo>
                  <a:cubicBezTo>
                    <a:pt y="3762" x="12198"/>
                    <a:pt y="3638" x="12260"/>
                    <a:pt y="3472" x="12309"/>
                  </a:cubicBezTo>
                  <a:lnTo>
                    <a:pt y="3892" x="12309"/>
                  </a:lnTo>
                  <a:lnTo>
                    <a:pt y="3892" x="12541"/>
                  </a:lnTo>
                  <a:lnTo>
                    <a:pt y="0" x="1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y="1439275" x="967350"/>
              <a:ext cy="123950" cx="255425"/>
            </a:xfrm>
            <a:custGeom>
              <a:pathLst>
                <a:path w="10217" extrusionOk="0" h="4958">
                  <a:moveTo>
                    <a:pt y="1414" x="9601"/>
                  </a:moveTo>
                  <a:cubicBezTo>
                    <a:pt y="1414" x="9716"/>
                    <a:pt y="1489" x="9808"/>
                    <a:pt y="1639" x="9878"/>
                  </a:cubicBezTo>
                  <a:cubicBezTo>
                    <a:pt y="1789" x="9947"/>
                    <a:pt y="1990" x="9983"/>
                    <a:pt y="2242" x="9984"/>
                  </a:cubicBezTo>
                  <a:lnTo>
                    <a:pt y="2244" x="9155"/>
                  </a:lnTo>
                  <a:cubicBezTo>
                    <a:pt y="1981" x="9167"/>
                    <a:pt y="1777" x="9212"/>
                    <a:pt y="1632" x="9290"/>
                  </a:cubicBezTo>
                  <a:cubicBezTo>
                    <a:pt y="1487" x="9368"/>
                    <a:pt y="1414" x="9472"/>
                    <a:pt y="1414" x="9601"/>
                  </a:cubicBezTo>
                  <a:close/>
                  <a:moveTo>
                    <a:pt y="1414" x="3265"/>
                  </a:moveTo>
                  <a:cubicBezTo>
                    <a:pt y="1414" x="3389"/>
                    <a:pt y="1511" x="3487"/>
                    <a:pt y="1705" x="3559"/>
                  </a:cubicBezTo>
                  <a:cubicBezTo>
                    <a:pt y="1900" x="3632"/>
                    <a:pt y="2163" x="3668"/>
                    <a:pt y="2494" x="3668"/>
                  </a:cubicBezTo>
                  <a:cubicBezTo>
                    <a:pt y="2828" x="3668"/>
                    <a:pt y="3091" x="3632"/>
                    <a:pt y="3285" x="3559"/>
                  </a:cubicBezTo>
                  <a:cubicBezTo>
                    <a:pt y="3478" x="3487"/>
                    <a:pt y="3575" x="3389"/>
                    <a:pt y="3575" x="3265"/>
                  </a:cubicBezTo>
                  <a:cubicBezTo>
                    <a:pt y="3575" x="3139"/>
                    <a:pt y="3479" x="3040"/>
                    <a:pt y="3286" x="2968"/>
                  </a:cubicBezTo>
                  <a:cubicBezTo>
                    <a:pt y="3093" x="2896"/>
                    <a:pt y="2830" x="2860"/>
                    <a:pt y="2494" x="2860"/>
                  </a:cubicBezTo>
                  <a:cubicBezTo>
                    <a:pt y="2159" x="2860"/>
                    <a:pt y="1895" x="2896"/>
                    <a:pt y="1703" x="2969"/>
                  </a:cubicBezTo>
                  <a:cubicBezTo>
                    <a:pt y="1510" x="3041"/>
                    <a:pt y="1414" x="3140"/>
                    <a:pt y="1414" x="3265"/>
                  </a:cubicBezTo>
                  <a:close/>
                  <a:moveTo>
                    <a:pt y="1409" x="630"/>
                  </a:moveTo>
                  <a:cubicBezTo>
                    <a:pt y="1409" x="753"/>
                    <a:pt y="1505" x="849"/>
                    <a:pt y="1698" x="920"/>
                  </a:cubicBezTo>
                  <a:cubicBezTo>
                    <a:pt y="1890" x="990"/>
                    <a:pt y="2156" x="1025"/>
                    <a:pt y="2494" x="1025"/>
                  </a:cubicBezTo>
                  <a:cubicBezTo>
                    <a:pt y="2833" x="1025"/>
                    <a:pt y="3098" x="990"/>
                    <a:pt y="3291" x="920"/>
                  </a:cubicBezTo>
                  <a:cubicBezTo>
                    <a:pt y="3484" x="849"/>
                    <a:pt y="3580" x="753"/>
                    <a:pt y="3580" x="630"/>
                  </a:cubicBezTo>
                  <a:cubicBezTo>
                    <a:pt y="3580" x="507"/>
                    <a:pt y="3484" x="410"/>
                    <a:pt y="3291" x="340"/>
                  </a:cubicBezTo>
                  <a:cubicBezTo>
                    <a:pt y="3098" x="269"/>
                    <a:pt y="2833" x="234"/>
                    <a:pt y="2494" x="234"/>
                  </a:cubicBezTo>
                  <a:cubicBezTo>
                    <a:pt y="2156" x="234"/>
                    <a:pt y="1890" x="269"/>
                    <a:pt y="1698" x="340"/>
                  </a:cubicBezTo>
                  <a:cubicBezTo>
                    <a:pt y="1505" x="410"/>
                    <a:pt y="1409" x="507"/>
                    <a:pt y="1409" x="630"/>
                  </a:cubicBezTo>
                  <a:close/>
                  <a:moveTo>
                    <a:pt y="1409" x="4835"/>
                  </a:moveTo>
                  <a:cubicBezTo>
                    <a:pt y="1409" x="4958"/>
                    <a:pt y="1505" x="5055"/>
                    <a:pt y="1698" x="5125"/>
                  </a:cubicBezTo>
                  <a:cubicBezTo>
                    <a:pt y="1890" x="5196"/>
                    <a:pt y="2156" x="5232"/>
                    <a:pt y="2494" x="5232"/>
                  </a:cubicBezTo>
                  <a:cubicBezTo>
                    <a:pt y="2833" x="5232"/>
                    <a:pt y="3098" x="5196"/>
                    <a:pt y="3291" x="5125"/>
                  </a:cubicBezTo>
                  <a:cubicBezTo>
                    <a:pt y="3484" x="5055"/>
                    <a:pt y="3580" x="4958"/>
                    <a:pt y="3580" x="4835"/>
                  </a:cubicBezTo>
                  <a:cubicBezTo>
                    <a:pt y="3580" x="4712"/>
                    <a:pt y="3484" x="4615"/>
                    <a:pt y="3291" x="4545"/>
                  </a:cubicBezTo>
                  <a:cubicBezTo>
                    <a:pt y="3098" x="4474"/>
                    <a:pt y="2833" x="4439"/>
                    <a:pt y="2494" x="4439"/>
                  </a:cubicBezTo>
                  <a:cubicBezTo>
                    <a:pt y="2156" x="4439"/>
                    <a:pt y="1890" x="4474"/>
                    <a:pt y="1698" x="4545"/>
                  </a:cubicBezTo>
                  <a:cubicBezTo>
                    <a:pt y="1505" x="4615"/>
                    <a:pt y="1409" x="4712"/>
                    <a:pt y="1409" x="4835"/>
                  </a:cubicBezTo>
                  <a:close/>
                  <a:moveTo>
                    <a:pt y="1024" x="2354"/>
                  </a:moveTo>
                  <a:cubicBezTo>
                    <a:pt y="1024" x="2242"/>
                    <a:pt y="1065" x="2146"/>
                    <a:pt y="1148" x="2068"/>
                  </a:cubicBezTo>
                  <a:cubicBezTo>
                    <a:pt y="1230" x="1990"/>
                    <a:pt y="1356" x="1926"/>
                    <a:pt y="1527" x="1877"/>
                  </a:cubicBezTo>
                  <a:lnTo>
                    <a:pt y="1091" x="1877"/>
                  </a:lnTo>
                  <a:lnTo>
                    <a:pt y="1091" x="1643"/>
                  </a:lnTo>
                  <a:lnTo>
                    <a:pt y="3892" x="1643"/>
                  </a:lnTo>
                  <a:lnTo>
                    <a:pt y="3892" x="1877"/>
                  </a:lnTo>
                  <a:lnTo>
                    <a:pt y="2417" x="1877"/>
                  </a:lnTo>
                  <a:cubicBezTo>
                    <a:pt y="2100" x="1877"/>
                    <a:pt y="1857" x="1912"/>
                    <a:pt y="1688" x="1983"/>
                  </a:cubicBezTo>
                  <a:cubicBezTo>
                    <a:pt y="1519" x="2053"/>
                    <a:pt y="1434" x="2154"/>
                    <a:pt y="1434" x="2285"/>
                  </a:cubicBezTo>
                  <a:cubicBezTo>
                    <a:pt y="1434" x="2322"/>
                    <a:pt y="1441" x="2356"/>
                    <a:pt y="1455" x="2387"/>
                  </a:cubicBezTo>
                  <a:cubicBezTo>
                    <a:pt y="1469" x="2418"/>
                    <a:pt y="1492" x="2446"/>
                    <a:pt y="1522" x="2472"/>
                  </a:cubicBezTo>
                  <a:lnTo>
                    <a:pt y="1049" x="2471"/>
                  </a:lnTo>
                  <a:cubicBezTo>
                    <a:pt y="1041" x="2448"/>
                    <a:pt y="1034" x="2426"/>
                    <a:pt y="1030" x="2407"/>
                  </a:cubicBezTo>
                  <a:cubicBezTo>
                    <a:pt y="1026" x="2387"/>
                    <a:pt y="1024" x="2370"/>
                    <a:pt y="1024" x="2354"/>
                  </a:cubicBezTo>
                  <a:close/>
                  <a:moveTo>
                    <a:pt y="1024" x="3265"/>
                  </a:moveTo>
                  <a:cubicBezTo>
                    <a:pt y="1024" x="3062"/>
                    <a:pt y="1154" x="2903"/>
                    <a:pt y="1414" x="2788"/>
                  </a:cubicBezTo>
                  <a:cubicBezTo>
                    <a:pt y="1674" x="2673"/>
                    <a:pt y="2034" x="2615"/>
                    <a:pt y="2494" x="2615"/>
                  </a:cubicBezTo>
                  <a:cubicBezTo>
                    <a:pt y="2953" x="2615"/>
                    <a:pt y="3313" x="2673"/>
                    <a:pt y="3574" x="2788"/>
                  </a:cubicBezTo>
                  <a:cubicBezTo>
                    <a:pt y="3834" x="2903"/>
                    <a:pt y="3965" x="3062"/>
                    <a:pt y="3965" x="3265"/>
                  </a:cubicBezTo>
                  <a:cubicBezTo>
                    <a:pt y="3965" x="3467"/>
                    <a:pt y="3834" x="3626"/>
                    <a:pt y="3574" x="3741"/>
                  </a:cubicBezTo>
                  <a:cubicBezTo>
                    <a:pt y="3313" x="3857"/>
                    <a:pt y="2953" x="3914"/>
                    <a:pt y="2494" x="3914"/>
                  </a:cubicBezTo>
                  <a:cubicBezTo>
                    <a:pt y="2034" x="3914"/>
                    <a:pt y="1674" x="3857"/>
                    <a:pt y="1414" x="3741"/>
                  </a:cubicBezTo>
                  <a:cubicBezTo>
                    <a:pt y="1154" x="3626"/>
                    <a:pt y="1024" x="3467"/>
                    <a:pt y="1024" x="3265"/>
                  </a:cubicBezTo>
                  <a:close/>
                  <a:moveTo>
                    <a:pt y="1" x="5232"/>
                  </a:moveTo>
                  <a:lnTo>
                    <a:pt y="1517" x="5232"/>
                  </a:lnTo>
                  <a:cubicBezTo>
                    <a:pt y="1350" x="5183"/>
                    <a:pt y="1226" x="5121"/>
                    <a:pt y="1145" x="5046"/>
                  </a:cubicBezTo>
                  <a:cubicBezTo>
                    <a:pt y="1064" x="4972"/>
                    <a:pt y="1024" x="4882"/>
                    <a:pt y="1024" x="4778"/>
                  </a:cubicBezTo>
                  <a:cubicBezTo>
                    <a:pt y="1024" x="4607"/>
                    <a:pt y="1159" x="4468"/>
                    <a:pt y="1429" x="4360"/>
                  </a:cubicBezTo>
                  <a:cubicBezTo>
                    <a:pt y="1699" x="4253"/>
                    <a:pt y="2054" x="4199"/>
                    <a:pt y="2494" x="4199"/>
                  </a:cubicBezTo>
                  <a:cubicBezTo>
                    <a:pt y="2935" x="4199"/>
                    <a:pt y="3290" x="4253"/>
                    <a:pt y="3560" x="4360"/>
                  </a:cubicBezTo>
                  <a:cubicBezTo>
                    <a:pt y="3830" x="4468"/>
                    <a:pt y="3965" x="4607"/>
                    <a:pt y="3965" x="4778"/>
                  </a:cubicBezTo>
                  <a:cubicBezTo>
                    <a:pt y="3965" x="4882"/>
                    <a:pt y="3925" x="4972"/>
                    <a:pt y="3844" x="5046"/>
                  </a:cubicBezTo>
                  <a:cubicBezTo>
                    <a:pt y="3763" x="5121"/>
                    <a:pt y="3639" x="5183"/>
                    <a:pt y="3472" x="5232"/>
                  </a:cubicBezTo>
                  <a:lnTo>
                    <a:pt y="3892" x="5232"/>
                  </a:lnTo>
                  <a:lnTo>
                    <a:pt y="3892" x="5464"/>
                  </a:lnTo>
                  <a:lnTo>
                    <a:pt y="1" x="5464"/>
                  </a:lnTo>
                  <a:close/>
                  <a:moveTo>
                    <a:pt y="1091" x="5919"/>
                  </a:moveTo>
                  <a:lnTo>
                    <a:pt y="2787" x="5919"/>
                  </a:lnTo>
                  <a:cubicBezTo>
                    <a:pt y="3172" x="5919"/>
                    <a:pt y="3465" x="5961"/>
                    <a:pt y="3665" x="6045"/>
                  </a:cubicBezTo>
                  <a:cubicBezTo>
                    <a:pt y="3865" x="6130"/>
                    <a:pt y="3965" x="6253"/>
                    <a:pt y="3965" x="6416"/>
                  </a:cubicBezTo>
                  <a:cubicBezTo>
                    <a:pt y="3965" x="6514"/>
                    <a:pt y="3924" x="6601"/>
                    <a:pt y="3841" x="6676"/>
                  </a:cubicBezTo>
                  <a:cubicBezTo>
                    <a:pt y="3759" x="6750"/>
                    <a:pt y="3632" x="6816"/>
                    <a:pt y="3462" x="6872"/>
                  </a:cubicBezTo>
                  <a:lnTo>
                    <a:pt y="3892" x="6872"/>
                  </a:lnTo>
                  <a:lnTo>
                    <a:pt y="3892" x="7105"/>
                  </a:lnTo>
                  <a:lnTo>
                    <a:pt y="1091" x="7105"/>
                  </a:lnTo>
                  <a:lnTo>
                    <a:pt y="1091" x="6872"/>
                  </a:lnTo>
                  <a:lnTo>
                    <a:pt y="2679" x="6872"/>
                  </a:lnTo>
                  <a:cubicBezTo>
                    <a:pt y="2953" x="6872"/>
                    <a:pt y="3169" x="6836"/>
                    <a:pt y="3327" x="6763"/>
                  </a:cubicBezTo>
                  <a:cubicBezTo>
                    <a:pt y="3486" x="6690"/>
                    <a:pt y="3565" x="6591"/>
                    <a:pt y="3565" x="6465"/>
                  </a:cubicBezTo>
                  <a:cubicBezTo>
                    <a:pt y="3565" x="6361"/>
                    <a:pt y="3499" x="6282"/>
                    <a:pt y="3366" x="6230"/>
                  </a:cubicBezTo>
                  <a:cubicBezTo>
                    <a:pt y="3233" x="6178"/>
                    <a:pt y="3035" x="6152"/>
                    <a:pt y="2769" x="6152"/>
                  </a:cubicBezTo>
                  <a:lnTo>
                    <a:pt y="1091" x="6152"/>
                  </a:lnTo>
                  <a:close/>
                  <a:moveTo>
                    <a:pt y="1024" x="8194"/>
                  </a:moveTo>
                  <a:cubicBezTo>
                    <a:pt y="1024" x="7973"/>
                    <a:pt y="1155" x="7799"/>
                    <a:pt y="1416" x="7672"/>
                  </a:cubicBezTo>
                  <a:cubicBezTo>
                    <a:pt y="1678" x="7545"/>
                    <a:pt y="2038" x="7482"/>
                    <a:pt y="2494" x="7482"/>
                  </a:cubicBezTo>
                  <a:cubicBezTo>
                    <a:pt y="2945" x="7482"/>
                    <a:pt y="3302" x="7545"/>
                    <a:pt y="3567" x="7670"/>
                  </a:cubicBezTo>
                  <a:cubicBezTo>
                    <a:pt y="3832" x="7796"/>
                    <a:pt y="3965" x="7965"/>
                    <a:pt y="3965" x="8178"/>
                  </a:cubicBezTo>
                  <a:cubicBezTo>
                    <a:pt y="3965" x="8257"/>
                    <a:pt y="3950" x="8331"/>
                    <a:pt y="3920" x="8400"/>
                  </a:cubicBezTo>
                  <a:cubicBezTo>
                    <a:pt y="3890" x="8470"/>
                    <a:pt y="3845" x="8537"/>
                    <a:pt y="3785" x="8602"/>
                  </a:cubicBezTo>
                  <a:lnTo>
                    <a:pt y="3360" x="8602"/>
                  </a:lnTo>
                  <a:cubicBezTo>
                    <a:pt y="3431" x="8536"/>
                    <a:pt y="3485" x="8470"/>
                    <a:pt y="3521" x="8404"/>
                  </a:cubicBezTo>
                  <a:cubicBezTo>
                    <a:pt y="3557" x="8338"/>
                    <a:pt y="3575" x="8271"/>
                    <a:pt y="3575" x="8204"/>
                  </a:cubicBezTo>
                  <a:cubicBezTo>
                    <a:pt y="3575" x="8053"/>
                    <a:pt y="3480" x="7936"/>
                    <a:pt y="3291" x="7852"/>
                  </a:cubicBezTo>
                  <a:cubicBezTo>
                    <a:pt y="3102" x="7769"/>
                    <a:pt y="2836" x="7727"/>
                    <a:pt y="2494" x="7727"/>
                  </a:cubicBezTo>
                  <a:cubicBezTo>
                    <a:pt y="2153" x="7727"/>
                    <a:pt y="1887" x="7769"/>
                    <a:pt y="1698" x="7852"/>
                  </a:cubicBezTo>
                  <a:cubicBezTo>
                    <a:pt y="1509" x="7936"/>
                    <a:pt y="1414" x="8053"/>
                    <a:pt y="1414" x="8204"/>
                  </a:cubicBezTo>
                  <a:cubicBezTo>
                    <a:pt y="1414" x="8271"/>
                    <a:pt y="1432" x="8338"/>
                    <a:pt y="1468" x="8404"/>
                  </a:cubicBezTo>
                  <a:cubicBezTo>
                    <a:pt y="1504" x="8470"/>
                    <a:pt y="1557" x="8536"/>
                    <a:pt y="1629" x="8602"/>
                  </a:cubicBezTo>
                  <a:lnTo>
                    <a:pt y="1199" x="8602"/>
                  </a:lnTo>
                  <a:cubicBezTo>
                    <a:pt y="1141" x="8538"/>
                    <a:pt y="1097" x="8472"/>
                    <a:pt y="1068" x="8403"/>
                  </a:cubicBezTo>
                  <a:cubicBezTo>
                    <a:pt y="1038" x="8335"/>
                    <a:pt y="1024" x="8265"/>
                    <a:pt y="1024" x="8194"/>
                  </a:cubicBezTo>
                  <a:close/>
                  <a:moveTo>
                    <a:pt y="1024" x="9599"/>
                  </a:moveTo>
                  <a:cubicBezTo>
                    <a:pt y="1024" x="9387"/>
                    <a:pt y="1158" x="9218"/>
                    <a:pt y="1428" x="9093"/>
                  </a:cubicBezTo>
                  <a:cubicBezTo>
                    <a:pt y="1697" x="8968"/>
                    <a:pt y="2061" x="8905"/>
                    <a:pt y="2519" x="8905"/>
                  </a:cubicBezTo>
                  <a:cubicBezTo>
                    <a:pt y="2963" x="8905"/>
                    <a:pt y="3315" x="8971"/>
                    <a:pt y="3575" x="9103"/>
                  </a:cubicBezTo>
                  <a:cubicBezTo>
                    <a:pt y="3835" x="9235"/>
                    <a:pt y="3965" x="9414"/>
                    <a:pt y="3965" x="9639"/>
                  </a:cubicBezTo>
                  <a:cubicBezTo>
                    <a:pt y="3965" x="9730"/>
                    <a:pt y="3947" x="9818"/>
                    <a:pt y="3910" x="9906"/>
                  </a:cubicBezTo>
                  <a:cubicBezTo>
                    <a:pt y="3873" x="9994"/>
                    <a:pt y="3820" x="10079"/>
                    <a:pt y="3750" x="10163"/>
                  </a:cubicBezTo>
                  <a:lnTo>
                    <a:pt y="3315" x="10163"/>
                  </a:lnTo>
                  <a:cubicBezTo>
                    <a:pt y="3401" x="10080"/>
                    <a:pt y="3466" x="9997"/>
                    <a:pt y="3510" x="9913"/>
                  </a:cubicBezTo>
                  <a:cubicBezTo>
                    <a:pt y="3553" x="9829"/>
                    <a:pt y="3575" x="9743"/>
                    <a:pt y="3575" x="9653"/>
                  </a:cubicBezTo>
                  <a:cubicBezTo>
                    <a:pt y="3575" x="9499"/>
                    <a:pt y="3492" x="9379"/>
                    <a:pt y="3326" x="9292"/>
                  </a:cubicBezTo>
                  <a:cubicBezTo>
                    <a:pt y="3160" x="9206"/>
                    <a:pt y="2919" x="9158"/>
                    <a:pt y="2602" x="9148"/>
                  </a:cubicBezTo>
                  <a:lnTo>
                    <a:pt y="2602" x="10217"/>
                  </a:lnTo>
                  <a:lnTo>
                    <a:pt y="2377" x="10217"/>
                  </a:lnTo>
                  <a:cubicBezTo>
                    <a:pt y="1960" x="10217"/>
                    <a:pt y="1630" x="10162"/>
                    <a:pt y="1388" x="10051"/>
                  </a:cubicBezTo>
                  <a:cubicBezTo>
                    <a:pt y="1145" x="9940"/>
                    <a:pt y="1024" x="9789"/>
                    <a:pt y="1024" x="9599"/>
                  </a:cubicBezTo>
                  <a:close/>
                  <a:moveTo>
                    <a:pt y="1024" x="687"/>
                  </a:moveTo>
                  <a:cubicBezTo>
                    <a:pt y="1024" x="583"/>
                    <a:pt y="1064" x="494"/>
                    <a:pt y="1145" x="419"/>
                  </a:cubicBezTo>
                  <a:cubicBezTo>
                    <a:pt y="1226" x="345"/>
                    <a:pt y="1350" x="283"/>
                    <a:pt y="1517" x="234"/>
                  </a:cubicBezTo>
                  <a:lnTo>
                    <a:pt y="1091" x="234"/>
                  </a:lnTo>
                  <a:lnTo>
                    <a:pt y="1091" x="0"/>
                  </a:lnTo>
                  <a:lnTo>
                    <a:pt y="4958" x="0"/>
                  </a:lnTo>
                  <a:lnTo>
                    <a:pt y="4958" x="234"/>
                  </a:lnTo>
                  <a:lnTo>
                    <a:pt y="3472" x="234"/>
                  </a:lnTo>
                  <a:cubicBezTo>
                    <a:pt y="3639" x="283"/>
                    <a:pt y="3763" x="345"/>
                    <a:pt y="3844" x="419"/>
                  </a:cubicBezTo>
                  <a:cubicBezTo>
                    <a:pt y="3925" x="494"/>
                    <a:pt y="3965" x="583"/>
                    <a:pt y="3965" x="687"/>
                  </a:cubicBezTo>
                  <a:cubicBezTo>
                    <a:pt y="3965" x="858"/>
                    <a:pt y="3830" x="998"/>
                    <a:pt y="3560" x="1106"/>
                  </a:cubicBezTo>
                  <a:cubicBezTo>
                    <a:pt y="3290" x="1213"/>
                    <a:pt y="2935" x="1267"/>
                    <a:pt y="2494" x="1267"/>
                  </a:cubicBezTo>
                  <a:cubicBezTo>
                    <a:pt y="2054" x="1267"/>
                    <a:pt y="1699" x="1213"/>
                    <a:pt y="1429" x="1106"/>
                  </a:cubicBezTo>
                  <a:cubicBezTo>
                    <a:pt y="1159" x="998"/>
                    <a:pt y="1024" x="858"/>
                    <a:pt y="1024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y="1602050" x="1020500"/>
              <a:ext cy="73550" cx="155675"/>
            </a:xfrm>
            <a:custGeom>
              <a:pathLst>
                <a:path w="6227" extrusionOk="0" h="2942">
                  <a:moveTo>
                    <a:pt y="391" x="697"/>
                  </a:moveTo>
                  <a:cubicBezTo>
                    <a:pt y="391" x="812"/>
                    <a:pt y="466" x="904"/>
                    <a:pt y="616" x="973"/>
                  </a:cubicBezTo>
                  <a:cubicBezTo>
                    <a:pt y="766" x="1043"/>
                    <a:pt y="967" x="1079"/>
                    <a:pt y="1219" x="1080"/>
                  </a:cubicBezTo>
                  <a:lnTo>
                    <a:pt y="1221" x="251"/>
                  </a:lnTo>
                  <a:cubicBezTo>
                    <a:pt y="958" x="263"/>
                    <a:pt y="753" x="308"/>
                    <a:pt y="608" x="386"/>
                  </a:cubicBezTo>
                  <a:cubicBezTo>
                    <a:pt y="463" x="464"/>
                    <a:pt y="391" x="567"/>
                    <a:pt y="391" x="697"/>
                  </a:cubicBezTo>
                  <a:close/>
                  <a:moveTo>
                    <a:pt y="391" x="4370"/>
                  </a:moveTo>
                  <a:cubicBezTo>
                    <a:pt y="391" x="4494"/>
                    <a:pt y="488" x="4592"/>
                    <a:pt y="682" x="4665"/>
                  </a:cubicBezTo>
                  <a:cubicBezTo>
                    <a:pt y="876" x="4737"/>
                    <a:pt y="1139" x="4774"/>
                    <a:pt y="1471" x="4774"/>
                  </a:cubicBezTo>
                  <a:cubicBezTo>
                    <a:pt y="1805" x="4774"/>
                    <a:pt y="2068" x="4737"/>
                    <a:pt y="2262" x="4665"/>
                  </a:cubicBezTo>
                  <a:cubicBezTo>
                    <a:pt y="2455" x="4592"/>
                    <a:pt y="2552" x="4494"/>
                    <a:pt y="2552" x="4370"/>
                  </a:cubicBezTo>
                  <a:cubicBezTo>
                    <a:pt y="2552" x="4245"/>
                    <a:pt y="2455" x="4146"/>
                    <a:pt y="2263" x="4074"/>
                  </a:cubicBezTo>
                  <a:cubicBezTo>
                    <a:pt y="2070" x="4002"/>
                    <a:pt y="1806" x="3966"/>
                    <a:pt y="1471" x="3966"/>
                  </a:cubicBezTo>
                  <a:cubicBezTo>
                    <a:pt y="1136" x="3966"/>
                    <a:pt y="872" x="4002"/>
                    <a:pt y="680" x="4075"/>
                  </a:cubicBezTo>
                  <a:cubicBezTo>
                    <a:pt y="487" x="4147"/>
                    <a:pt y="391" x="4246"/>
                    <a:pt y="391" x="4370"/>
                  </a:cubicBezTo>
                  <a:close/>
                  <a:moveTo>
                    <a:pt y="1" x="2395"/>
                  </a:moveTo>
                  <a:cubicBezTo>
                    <a:pt y="1" x="2283"/>
                    <a:pt y="42" x="2188"/>
                    <a:pt y="124" x="2110"/>
                  </a:cubicBezTo>
                  <a:cubicBezTo>
                    <a:pt y="207" x="2031"/>
                    <a:pt y="333" x="1968"/>
                    <a:pt y="503" x="1919"/>
                  </a:cubicBezTo>
                  <a:lnTo>
                    <a:pt y="68" x="1919"/>
                  </a:lnTo>
                  <a:lnTo>
                    <a:pt y="68" x="1685"/>
                  </a:lnTo>
                  <a:lnTo>
                    <a:pt y="2869" x="1685"/>
                  </a:lnTo>
                  <a:lnTo>
                    <a:pt y="2869" x="1919"/>
                  </a:lnTo>
                  <a:lnTo>
                    <a:pt y="1394" x="1919"/>
                  </a:lnTo>
                  <a:cubicBezTo>
                    <a:pt y="1077" x="1919"/>
                    <a:pt y="834" x="1954"/>
                    <a:pt y="665" x="2024"/>
                  </a:cubicBezTo>
                  <a:cubicBezTo>
                    <a:pt y="495" x="2095"/>
                    <a:pt y="411" x="2196"/>
                    <a:pt y="411" x="2327"/>
                  </a:cubicBezTo>
                  <a:cubicBezTo>
                    <a:pt y="411" x="2364"/>
                    <a:pt y="418" x="2398"/>
                    <a:pt y="432" x="2429"/>
                  </a:cubicBezTo>
                  <a:cubicBezTo>
                    <a:pt y="446" x="2460"/>
                    <a:pt y="468" x="2488"/>
                    <a:pt y="498" x="2514"/>
                  </a:cubicBezTo>
                  <a:lnTo>
                    <a:pt y="26" x="2513"/>
                  </a:lnTo>
                  <a:cubicBezTo>
                    <a:pt y="17" x="2489"/>
                    <a:pt y="11" x="2468"/>
                    <a:pt y="7" x="2448"/>
                  </a:cubicBezTo>
                  <a:cubicBezTo>
                    <a:pt y="3" x="2429"/>
                    <a:pt y="1" x="2411"/>
                    <a:pt y="1" x="2395"/>
                  </a:cubicBezTo>
                  <a:close/>
                  <a:moveTo>
                    <a:pt y="1" x="3459"/>
                  </a:moveTo>
                  <a:cubicBezTo>
                    <a:pt y="1" x="3347"/>
                    <a:pt y="42" x="3252"/>
                    <a:pt y="124" x="3174"/>
                  </a:cubicBezTo>
                  <a:cubicBezTo>
                    <a:pt y="207" x="3095"/>
                    <a:pt y="333" x="3032"/>
                    <a:pt y="503" x="2983"/>
                  </a:cubicBezTo>
                  <a:lnTo>
                    <a:pt y="68" x="2983"/>
                  </a:lnTo>
                  <a:lnTo>
                    <a:pt y="68" x="2749"/>
                  </a:lnTo>
                  <a:lnTo>
                    <a:pt y="2869" x="2749"/>
                  </a:lnTo>
                  <a:lnTo>
                    <a:pt y="2869" x="2983"/>
                  </a:lnTo>
                  <a:lnTo>
                    <a:pt y="1394" x="2983"/>
                  </a:lnTo>
                  <a:cubicBezTo>
                    <a:pt y="1077" x="2983"/>
                    <a:pt y="834" x="3018"/>
                    <a:pt y="665" x="3088"/>
                  </a:cubicBezTo>
                  <a:cubicBezTo>
                    <a:pt y="495" x="3159"/>
                    <a:pt y="411" x="3260"/>
                    <a:pt y="411" x="3391"/>
                  </a:cubicBezTo>
                  <a:cubicBezTo>
                    <a:pt y="411" x="3428"/>
                    <a:pt y="418" x="3462"/>
                    <a:pt y="432" x="3493"/>
                  </a:cubicBezTo>
                  <a:cubicBezTo>
                    <a:pt y="446" x="3524"/>
                    <a:pt y="468" x="3552"/>
                    <a:pt y="498" x="3578"/>
                  </a:cubicBezTo>
                  <a:lnTo>
                    <a:pt y="26" x="3577"/>
                  </a:lnTo>
                  <a:cubicBezTo>
                    <a:pt y="17" x="3553"/>
                    <a:pt y="11" x="3532"/>
                    <a:pt y="7" x="3512"/>
                  </a:cubicBezTo>
                  <a:cubicBezTo>
                    <a:pt y="3" x="3493"/>
                    <a:pt y="1" x="3475"/>
                    <a:pt y="1" x="3459"/>
                  </a:cubicBezTo>
                  <a:close/>
                  <a:moveTo>
                    <a:pt y="1" x="6107"/>
                  </a:moveTo>
                  <a:cubicBezTo>
                    <a:pt y="1" x="5995"/>
                    <a:pt y="42" x="5900"/>
                    <a:pt y="124" x="5822"/>
                  </a:cubicBezTo>
                  <a:cubicBezTo>
                    <a:pt y="207" x="5743"/>
                    <a:pt y="333" x="5680"/>
                    <a:pt y="503" x="5631"/>
                  </a:cubicBezTo>
                  <a:lnTo>
                    <a:pt y="68" x="5631"/>
                  </a:lnTo>
                  <a:lnTo>
                    <a:pt y="68" x="5397"/>
                  </a:lnTo>
                  <a:lnTo>
                    <a:pt y="2869" x="5397"/>
                  </a:lnTo>
                  <a:lnTo>
                    <a:pt y="2869" x="5631"/>
                  </a:lnTo>
                  <a:lnTo>
                    <a:pt y="1394" x="5631"/>
                  </a:lnTo>
                  <a:cubicBezTo>
                    <a:pt y="1077" x="5631"/>
                    <a:pt y="834" x="5666"/>
                    <a:pt y="665" x="5736"/>
                  </a:cubicBezTo>
                  <a:cubicBezTo>
                    <a:pt y="495" x="5807"/>
                    <a:pt y="411" x="5908"/>
                    <a:pt y="411" x="6039"/>
                  </a:cubicBezTo>
                  <a:cubicBezTo>
                    <a:pt y="411" x="6076"/>
                    <a:pt y="418" x="6110"/>
                    <a:pt y="432" x="6141"/>
                  </a:cubicBezTo>
                  <a:cubicBezTo>
                    <a:pt y="446" x="6172"/>
                    <a:pt y="468" x="6200"/>
                    <a:pt y="498" x="6226"/>
                  </a:cubicBezTo>
                  <a:lnTo>
                    <a:pt y="26" x="6225"/>
                  </a:lnTo>
                  <a:cubicBezTo>
                    <a:pt y="17" x="6201"/>
                    <a:pt y="11" x="6180"/>
                    <a:pt y="7" x="6160"/>
                  </a:cubicBezTo>
                  <a:cubicBezTo>
                    <a:pt y="3" x="6141"/>
                    <a:pt y="1" x="6123"/>
                    <a:pt y="1" x="6107"/>
                  </a:cubicBezTo>
                  <a:close/>
                  <a:moveTo>
                    <a:pt y="1" x="695"/>
                  </a:moveTo>
                  <a:cubicBezTo>
                    <a:pt y="1" x="482"/>
                    <a:pt y="135" x="314"/>
                    <a:pt y="405" x="188"/>
                  </a:cubicBezTo>
                  <a:cubicBezTo>
                    <a:pt y="674" x="63"/>
                    <a:pt y="1038" x="1"/>
                    <a:pt y="1496" x="1"/>
                  </a:cubicBezTo>
                  <a:cubicBezTo>
                    <a:pt y="1940" x="1"/>
                    <a:pt y="2292" x="67"/>
                    <a:pt y="2552" x="199"/>
                  </a:cubicBezTo>
                  <a:cubicBezTo>
                    <a:pt y="2812" x="330"/>
                    <a:pt y="2942" x="509"/>
                    <a:pt y="2942" x="735"/>
                  </a:cubicBezTo>
                  <a:cubicBezTo>
                    <a:pt y="2942" x="825"/>
                    <a:pt y="2923" x="914"/>
                    <a:pt y="2887" x="1002"/>
                  </a:cubicBezTo>
                  <a:cubicBezTo>
                    <a:pt y="2850" x="1089"/>
                    <a:pt y="2797" x="1175"/>
                    <a:pt y="2727" x="1258"/>
                  </a:cubicBezTo>
                  <a:lnTo>
                    <a:pt y="2292" x="1258"/>
                  </a:lnTo>
                  <a:cubicBezTo>
                    <a:pt y="2378" x="1176"/>
                    <a:pt y="2443" x="1093"/>
                    <a:pt y="2487" x="1009"/>
                  </a:cubicBezTo>
                  <a:cubicBezTo>
                    <a:pt y="2530" x="925"/>
                    <a:pt y="2552" x="838"/>
                    <a:pt y="2552" x="749"/>
                  </a:cubicBezTo>
                  <a:cubicBezTo>
                    <a:pt y="2552" x="595"/>
                    <a:pt y="2469" x="475"/>
                    <a:pt y="2303" x="388"/>
                  </a:cubicBezTo>
                  <a:cubicBezTo>
                    <a:pt y="2137" x="302"/>
                    <a:pt y="1896" x="254"/>
                    <a:pt y="1579" x="243"/>
                  </a:cubicBezTo>
                  <a:lnTo>
                    <a:pt y="1579" x="1313"/>
                  </a:lnTo>
                  <a:lnTo>
                    <a:pt y="1354" x="1313"/>
                  </a:lnTo>
                  <a:cubicBezTo>
                    <a:pt y="937" x="1313"/>
                    <a:pt y="607" x="1257"/>
                    <a:pt y="365" x="1147"/>
                  </a:cubicBezTo>
                  <a:cubicBezTo>
                    <a:pt y="122" x="1036"/>
                    <a:pt y="1" x="885"/>
                    <a:pt y="1" x="695"/>
                  </a:cubicBezTo>
                  <a:close/>
                  <a:moveTo>
                    <a:pt y="1" x="4370"/>
                  </a:moveTo>
                  <a:cubicBezTo>
                    <a:pt y="1" x="4167"/>
                    <a:pt y="131" x="4008"/>
                    <a:pt y="391" x="3893"/>
                  </a:cubicBezTo>
                  <a:cubicBezTo>
                    <a:pt y="651" x="3778"/>
                    <a:pt y="1011" x="3721"/>
                    <a:pt y="1471" x="3721"/>
                  </a:cubicBezTo>
                  <a:cubicBezTo>
                    <a:pt y="1930" x="3721"/>
                    <a:pt y="2289" x="3778"/>
                    <a:pt y="2550" x="3893"/>
                  </a:cubicBezTo>
                  <a:cubicBezTo>
                    <a:pt y="2811" x="4008"/>
                    <a:pt y="2942" x="4167"/>
                    <a:pt y="2942" x="4370"/>
                  </a:cubicBezTo>
                  <a:cubicBezTo>
                    <a:pt y="2942" x="4573"/>
                    <a:pt y="2811" x="4732"/>
                    <a:pt y="2550" x="4847"/>
                  </a:cubicBezTo>
                  <a:cubicBezTo>
                    <a:pt y="2289" x="4962"/>
                    <a:pt y="1930" x="5020"/>
                    <a:pt y="1471" x="5020"/>
                  </a:cubicBezTo>
                  <a:cubicBezTo>
                    <a:pt y="1011" x="5020"/>
                    <a:pt y="651" x="4962"/>
                    <a:pt y="391" x="4847"/>
                  </a:cubicBezTo>
                  <a:cubicBezTo>
                    <a:pt y="131" x="4732"/>
                    <a:pt y="1" x="4573"/>
                    <a:pt y="1" x="43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y="1739250" x="958100"/>
              <a:ext cy="98375" cx="281525"/>
            </a:xfrm>
            <a:custGeom>
              <a:pathLst>
                <a:path w="11261" extrusionOk="0" h="3935">
                  <a:moveTo>
                    <a:pt y="391" x="3126"/>
                  </a:moveTo>
                  <a:cubicBezTo>
                    <a:pt y="391" x="3240"/>
                    <a:pt y="466" x="3332"/>
                    <a:pt y="616" x="3402"/>
                  </a:cubicBezTo>
                  <a:cubicBezTo>
                    <a:pt y="766" x="3471"/>
                    <a:pt y="967" x="3507"/>
                    <a:pt y="1218" x="3509"/>
                  </a:cubicBezTo>
                  <a:lnTo>
                    <a:pt y="1221" x="2679"/>
                  </a:lnTo>
                  <a:cubicBezTo>
                    <a:pt y="957" x="2691"/>
                    <a:pt y="753" x="2736"/>
                    <a:pt y="608" x="2814"/>
                  </a:cubicBezTo>
                  <a:cubicBezTo>
                    <a:pt y="463" x="2892"/>
                    <a:pt y="391" x="2996"/>
                    <a:pt y="391" x="3126"/>
                  </a:cubicBezTo>
                  <a:close/>
                  <a:moveTo>
                    <a:pt y="391" x="10645"/>
                  </a:moveTo>
                  <a:cubicBezTo>
                    <a:pt y="391" x="10759"/>
                    <a:pt y="466" x="10851"/>
                    <a:pt y="616" x="10921"/>
                  </a:cubicBezTo>
                  <a:cubicBezTo>
                    <a:pt y="766" x="10990"/>
                    <a:pt y="967" x="11026"/>
                    <a:pt y="1218" x="11028"/>
                  </a:cubicBezTo>
                  <a:lnTo>
                    <a:pt y="1221" x="10198"/>
                  </a:lnTo>
                  <a:cubicBezTo>
                    <a:pt y="957" x="10210"/>
                    <a:pt y="753" x="10255"/>
                    <a:pt y="608" x="10333"/>
                  </a:cubicBezTo>
                  <a:cubicBezTo>
                    <a:pt y="463" x="10411"/>
                    <a:pt y="391" x="10515"/>
                    <a:pt y="391" x="10645"/>
                  </a:cubicBezTo>
                  <a:close/>
                  <a:moveTo>
                    <a:pt y="386" x="8941"/>
                  </a:moveTo>
                  <a:cubicBezTo>
                    <a:pt y="386" x="9067"/>
                    <a:pt y="477" x="9164"/>
                    <a:pt y="661" x="9234"/>
                  </a:cubicBezTo>
                  <a:cubicBezTo>
                    <a:pt y="844" x="9303"/>
                    <a:pt y="1103" x="9338"/>
                    <a:pt y="1436" x="9338"/>
                  </a:cubicBezTo>
                  <a:cubicBezTo>
                    <a:pt y="1768" x="9338"/>
                    <a:pt y="2025" x="9303"/>
                    <a:pt y="2209" x="9234"/>
                  </a:cubicBezTo>
                  <a:cubicBezTo>
                    <a:pt y="2392" x="9164"/>
                    <a:pt y="2484" x="9067"/>
                    <a:pt y="2484" x="8941"/>
                  </a:cubicBezTo>
                  <a:cubicBezTo>
                    <a:pt y="2484" x="8816"/>
                    <a:pt y="2392" x="8719"/>
                    <a:pt y="2209" x="8650"/>
                  </a:cubicBezTo>
                  <a:cubicBezTo>
                    <a:pt y="2025" x="8580"/>
                    <a:pt y="1768" x="8545"/>
                    <a:pt y="1436" x="8545"/>
                  </a:cubicBezTo>
                  <a:cubicBezTo>
                    <a:pt y="1103" x="8545"/>
                    <a:pt y="844" x="8580"/>
                    <a:pt y="661" x="8650"/>
                  </a:cubicBezTo>
                  <a:cubicBezTo>
                    <a:pt y="477" x="8719"/>
                    <a:pt y="386" x="8816"/>
                    <a:pt y="386" x="8941"/>
                  </a:cubicBezTo>
                  <a:close/>
                  <a:moveTo>
                    <a:pt y="1461" x="7695"/>
                  </a:moveTo>
                  <a:lnTo>
                    <a:pt y="1564" x="7695"/>
                  </a:lnTo>
                  <a:cubicBezTo>
                    <a:pt y="1864" x="7695"/>
                    <a:pt y="2104" x="7656"/>
                    <a:pt y="2285" x="7578"/>
                  </a:cubicBezTo>
                  <a:cubicBezTo>
                    <a:pt y="2466" x="7500"/>
                    <a:pt y="2556" x="7397"/>
                    <a:pt y="2556" x="7268"/>
                  </a:cubicBezTo>
                  <a:cubicBezTo>
                    <a:pt y="2556" x="7174"/>
                    <a:pt y="2508" x="7100"/>
                    <a:pt y="2413" x="7046"/>
                  </a:cubicBezTo>
                  <a:cubicBezTo>
                    <a:pt y="2317" x="6992"/>
                    <a:pt y="2187" x="6964"/>
                    <a:pt y="2024" x="6964"/>
                  </a:cubicBezTo>
                  <a:cubicBezTo>
                    <a:pt y="1819" x="6964"/>
                    <a:pt y="1674" x="7001"/>
                    <a:pt y="1589" x="7073"/>
                  </a:cubicBezTo>
                  <a:cubicBezTo>
                    <a:pt y="1504" x="7146"/>
                    <a:pt y="1461" x="7276"/>
                    <a:pt y="1461" x="7464"/>
                  </a:cubicBezTo>
                  <a:close/>
                  <a:moveTo>
                    <a:pt y="0" x="689"/>
                  </a:moveTo>
                  <a:cubicBezTo>
                    <a:pt y="0" x="587"/>
                    <a:pt y="41" x="499"/>
                    <a:pt y="123" x="425"/>
                  </a:cubicBezTo>
                  <a:cubicBezTo>
                    <a:pt y="205" x="351"/>
                    <a:pt y="331" x="287"/>
                    <a:pt y="503" x="234"/>
                  </a:cubicBezTo>
                  <a:lnTo>
                    <a:pt y="68" x="234"/>
                  </a:lnTo>
                  <a:lnTo>
                    <a:pt y="68" x="0"/>
                  </a:lnTo>
                  <a:lnTo>
                    <a:pt y="2869" x="0"/>
                  </a:lnTo>
                  <a:lnTo>
                    <a:pt y="2869" x="234"/>
                  </a:lnTo>
                  <a:lnTo>
                    <a:pt y="1286" x="234"/>
                  </a:lnTo>
                  <a:cubicBezTo>
                    <a:pt y="1014" x="234"/>
                    <a:pt y="799" x="269"/>
                    <a:pt y="639" x="339"/>
                  </a:cubicBezTo>
                  <a:cubicBezTo>
                    <a:pt y="480" x="409"/>
                    <a:pt y="401" x="504"/>
                    <a:pt y="401" x="622"/>
                  </a:cubicBezTo>
                  <a:cubicBezTo>
                    <a:pt y="401" x="723"/>
                    <a:pt y="465" x="797"/>
                    <a:pt y="594" x="845"/>
                  </a:cubicBezTo>
                  <a:cubicBezTo>
                    <a:pt y="724" x="893"/>
                    <a:pt y="923" x="917"/>
                    <a:pt y="1193" x="917"/>
                  </a:cubicBezTo>
                  <a:lnTo>
                    <a:pt y="2869" x="917"/>
                  </a:lnTo>
                  <a:lnTo>
                    <a:pt y="2869" x="1151"/>
                  </a:lnTo>
                  <a:lnTo>
                    <a:pt y="1286" x="1151"/>
                  </a:lnTo>
                  <a:cubicBezTo>
                    <a:pt y="1012" x="1151"/>
                    <a:pt y="797" x="1186"/>
                    <a:pt y="638" x="1256"/>
                  </a:cubicBezTo>
                  <a:cubicBezTo>
                    <a:pt y="480" x="1326"/>
                    <a:pt y="401" x="1421"/>
                    <a:pt y="401" x="1541"/>
                  </a:cubicBezTo>
                  <a:cubicBezTo>
                    <a:pt y="401" x="1640"/>
                    <a:pt y="466" x="1713"/>
                    <a:pt y="596" x="1761"/>
                  </a:cubicBezTo>
                  <a:cubicBezTo>
                    <a:pt y="726" x="1809"/>
                    <a:pt y="925" x="1833"/>
                    <a:pt y="1193" x="1833"/>
                  </a:cubicBezTo>
                  <a:lnTo>
                    <a:pt y="2869" x="1833"/>
                  </a:lnTo>
                  <a:lnTo>
                    <a:pt y="2869" x="2067"/>
                  </a:lnTo>
                  <a:lnTo>
                    <a:pt y="1178" x="2067"/>
                  </a:lnTo>
                  <a:cubicBezTo>
                    <a:pt y="802" x="2067"/>
                    <a:pt y="511" x="2027"/>
                    <a:pt y="307" x="1947"/>
                  </a:cubicBezTo>
                  <a:cubicBezTo>
                    <a:pt y="103" x="1867"/>
                    <a:pt y="0" x="1753"/>
                    <a:pt y="0" x="1606"/>
                  </a:cubicBezTo>
                  <a:cubicBezTo>
                    <a:pt y="0" x="1496"/>
                    <a:pt y="50" x="1401"/>
                    <a:pt y="148" x="1320"/>
                  </a:cubicBezTo>
                  <a:cubicBezTo>
                    <a:pt y="246" x="1239"/>
                    <a:pt y="399" x="1170"/>
                    <a:pt y="606" x="1111"/>
                  </a:cubicBezTo>
                  <a:cubicBezTo>
                    <a:pt y="409" x="1077"/>
                    <a:pt y="259" x="1024"/>
                    <a:pt y="156" x="952"/>
                  </a:cubicBezTo>
                  <a:cubicBezTo>
                    <a:pt y="52" x="880"/>
                    <a:pt y="0" x="792"/>
                    <a:pt y="0" x="689"/>
                  </a:cubicBezTo>
                  <a:close/>
                  <a:moveTo>
                    <a:pt y="0" x="3123"/>
                  </a:moveTo>
                  <a:cubicBezTo>
                    <a:pt y="0" x="2911"/>
                    <a:pt y="135" x="2742"/>
                    <a:pt y="404" x="2617"/>
                  </a:cubicBezTo>
                  <a:cubicBezTo>
                    <a:pt y="674" x="2492"/>
                    <a:pt y="1037" x="2429"/>
                    <a:pt y="1496" x="2429"/>
                  </a:cubicBezTo>
                  <a:cubicBezTo>
                    <a:pt y="1940" x="2429"/>
                    <a:pt y="2291" x="2495"/>
                    <a:pt y="2551" x="2627"/>
                  </a:cubicBezTo>
                  <a:cubicBezTo>
                    <a:pt y="2812" x="2759"/>
                    <a:pt y="2942" x="2938"/>
                    <a:pt y="2942" x="3164"/>
                  </a:cubicBezTo>
                  <a:cubicBezTo>
                    <a:pt y="2942" x="3254"/>
                    <a:pt y="2923" x="3343"/>
                    <a:pt y="2887" x="3430"/>
                  </a:cubicBezTo>
                  <a:cubicBezTo>
                    <a:pt y="2850" x="3518"/>
                    <a:pt y="2796" x="3603"/>
                    <a:pt y="2726" x="3687"/>
                  </a:cubicBezTo>
                  <a:lnTo>
                    <a:pt y="2291" x="3687"/>
                  </a:lnTo>
                  <a:cubicBezTo>
                    <a:pt y="2378" x="3604"/>
                    <a:pt y="2443" x="3521"/>
                    <a:pt y="2486" x="3437"/>
                  </a:cubicBezTo>
                  <a:cubicBezTo>
                    <a:pt y="2530" x="3353"/>
                    <a:pt y="2551" x="3267"/>
                    <a:pt y="2551" x="3177"/>
                  </a:cubicBezTo>
                  <a:cubicBezTo>
                    <a:pt y="2551" x="3023"/>
                    <a:pt y="2468" x="2903"/>
                    <a:pt y="2303" x="2817"/>
                  </a:cubicBezTo>
                  <a:cubicBezTo>
                    <a:pt y="2137" x="2730"/>
                    <a:pt y="1895" x="2682"/>
                    <a:pt y="1579" x="2672"/>
                  </a:cubicBezTo>
                  <a:lnTo>
                    <a:pt y="1579" x="3741"/>
                  </a:lnTo>
                  <a:lnTo>
                    <a:pt y="1353" x="3741"/>
                  </a:lnTo>
                  <a:cubicBezTo>
                    <a:pt y="937" x="3741"/>
                    <a:pt y="607" x="3686"/>
                    <a:pt y="364" x="3575"/>
                  </a:cubicBezTo>
                  <a:cubicBezTo>
                    <a:pt y="122" x="3464"/>
                    <a:pt y="0" x="3314"/>
                    <a:pt y="0" x="3123"/>
                  </a:cubicBezTo>
                  <a:close/>
                  <a:moveTo>
                    <a:pt y="0" x="4572"/>
                  </a:moveTo>
                  <a:cubicBezTo>
                    <a:pt y="0" x="4399"/>
                    <a:pt y="72" x="4265"/>
                    <a:pt y="216" x="4170"/>
                  </a:cubicBezTo>
                  <a:cubicBezTo>
                    <a:pt y="359" x="4076"/>
                    <a:pt y="562" x="4029"/>
                    <a:pt y="826" x="4029"/>
                  </a:cubicBezTo>
                  <a:cubicBezTo>
                    <a:pt y="1043" x="4029"/>
                    <a:pt y="1213" x="4061"/>
                    <a:pt y="1337" x="4125"/>
                  </a:cubicBezTo>
                  <a:cubicBezTo>
                    <a:pt y="1461" x="4189"/>
                    <a:pt y="1554" x="4293"/>
                    <a:pt y="1614" x="4437"/>
                  </a:cubicBezTo>
                  <a:lnTo>
                    <a:pt y="1651" x="4518"/>
                  </a:lnTo>
                  <a:cubicBezTo>
                    <a:pt y="1713" x="4662"/>
                    <a:pt y="1777" x="4755"/>
                    <a:pt y="1844" x="4798"/>
                  </a:cubicBezTo>
                  <a:cubicBezTo>
                    <a:pt y="1910" x="4840"/>
                    <a:pt y="2006" x="4862"/>
                    <a:pt y="2131" x="4862"/>
                  </a:cubicBezTo>
                  <a:cubicBezTo>
                    <a:pt y="2266" x="4862"/>
                    <a:pt y="2371" x="4832"/>
                    <a:pt y="2445" x="4773"/>
                  </a:cubicBezTo>
                  <a:cubicBezTo>
                    <a:pt y="2519" x="4714"/>
                    <a:pt y="2556" x="4630"/>
                    <a:pt y="2556" x="4520"/>
                  </a:cubicBezTo>
                  <a:cubicBezTo>
                    <a:pt y="2556" x="4439"/>
                    <a:pt y="2534" x="4356"/>
                    <a:pt y="2490" x="4273"/>
                  </a:cubicBezTo>
                  <a:cubicBezTo>
                    <a:pt y="2446" x="4189"/>
                    <a:pt y="2380" x="4105"/>
                    <a:pt y="2291" x="4019"/>
                  </a:cubicBezTo>
                  <a:lnTo>
                    <a:pt y="2766" x="4019"/>
                  </a:lnTo>
                  <a:cubicBezTo>
                    <a:pt y="2825" x="4110"/>
                    <a:pt y="2869" x="4196"/>
                    <a:pt y="2898" x="4278"/>
                  </a:cubicBezTo>
                  <a:cubicBezTo>
                    <a:pt y="2927" x="4361"/>
                    <a:pt y="2942" x="4440"/>
                    <a:pt y="2942" x="4515"/>
                  </a:cubicBezTo>
                  <a:cubicBezTo>
                    <a:pt y="2942" x="4697"/>
                    <a:pt y="2866" x="4840"/>
                    <a:pt y="2714" x="4945"/>
                  </a:cubicBezTo>
                  <a:cubicBezTo>
                    <a:pt y="2562" x="5049"/>
                    <a:pt y="2356" x="5101"/>
                    <a:pt y="2096" x="5101"/>
                  </a:cubicBezTo>
                  <a:cubicBezTo>
                    <a:pt y="1868" x="5101"/>
                    <a:pt y="1690" x="5066"/>
                    <a:pt y="1562" x="4996"/>
                  </a:cubicBezTo>
                  <a:cubicBezTo>
                    <a:pt y="1435" x="4927"/>
                    <a:pt y="1336" x="4809"/>
                    <a:pt y="1266" x="4644"/>
                  </a:cubicBezTo>
                  <a:lnTo>
                    <a:pt y="1231" x="4565"/>
                  </a:lnTo>
                  <a:cubicBezTo>
                    <a:pt y="1176" x="4440"/>
                    <a:pt y="1118" x="4357"/>
                    <a:pt y="1057" x="4316"/>
                  </a:cubicBezTo>
                  <a:cubicBezTo>
                    <a:pt y="996" x="4274"/>
                    <a:pt y="912" x="4254"/>
                    <a:pt y="806" x="4254"/>
                  </a:cubicBezTo>
                  <a:cubicBezTo>
                    <a:pt y="666" x="4254"/>
                    <a:pt y="561" x="4283"/>
                    <a:pt y="491" x="4340"/>
                  </a:cubicBezTo>
                  <a:cubicBezTo>
                    <a:pt y="421" x="4398"/>
                    <a:pt y="386" x="4485"/>
                    <a:pt y="386" x="4600"/>
                  </a:cubicBezTo>
                  <a:cubicBezTo>
                    <a:pt y="386" x="4676"/>
                    <a:pt y="402" x="4749"/>
                    <a:pt y="436" x="4820"/>
                  </a:cubicBezTo>
                  <a:cubicBezTo>
                    <a:pt y="469" x="4891"/>
                    <a:pt y="519" x="4959"/>
                    <a:pt y="586" x="5025"/>
                  </a:cubicBezTo>
                  <a:lnTo>
                    <a:pt y="151" x="5025"/>
                  </a:lnTo>
                  <a:cubicBezTo>
                    <a:pt y="100" x="4961"/>
                    <a:pt y="63" x="4891"/>
                    <a:pt y="38" x="4815"/>
                  </a:cubicBezTo>
                  <a:cubicBezTo>
                    <a:pt y="13" x="4739"/>
                    <a:pt y="0" x="4658"/>
                    <a:pt y="0" x="4572"/>
                  </a:cubicBezTo>
                  <a:close/>
                  <a:moveTo>
                    <a:pt y="0" x="5921"/>
                  </a:moveTo>
                  <a:cubicBezTo>
                    <a:pt y="0" x="5748"/>
                    <a:pt y="72" x="5614"/>
                    <a:pt y="216" x="5519"/>
                  </a:cubicBezTo>
                  <a:cubicBezTo>
                    <a:pt y="359" x="5425"/>
                    <a:pt y="562" x="5378"/>
                    <a:pt y="826" x="5378"/>
                  </a:cubicBezTo>
                  <a:cubicBezTo>
                    <a:pt y="1043" x="5378"/>
                    <a:pt y="1213" x="5410"/>
                    <a:pt y="1337" x="5474"/>
                  </a:cubicBezTo>
                  <a:cubicBezTo>
                    <a:pt y="1461" x="5538"/>
                    <a:pt y="1554" x="5642"/>
                    <a:pt y="1614" x="5786"/>
                  </a:cubicBezTo>
                  <a:lnTo>
                    <a:pt y="1651" x="5867"/>
                  </a:lnTo>
                  <a:cubicBezTo>
                    <a:pt y="1713" x="6011"/>
                    <a:pt y="1777" x="6104"/>
                    <a:pt y="1844" x="6147"/>
                  </a:cubicBezTo>
                  <a:cubicBezTo>
                    <a:pt y="1910" x="6189"/>
                    <a:pt y="2006" x="6211"/>
                    <a:pt y="2131" x="6211"/>
                  </a:cubicBezTo>
                  <a:cubicBezTo>
                    <a:pt y="2266" x="6211"/>
                    <a:pt y="2371" x="6181"/>
                    <a:pt y="2445" x="6122"/>
                  </a:cubicBezTo>
                  <a:cubicBezTo>
                    <a:pt y="2519" x="6063"/>
                    <a:pt y="2556" x="5979"/>
                    <a:pt y="2556" x="5869"/>
                  </a:cubicBezTo>
                  <a:cubicBezTo>
                    <a:pt y="2556" x="5788"/>
                    <a:pt y="2534" x="5705"/>
                    <a:pt y="2490" x="5622"/>
                  </a:cubicBezTo>
                  <a:cubicBezTo>
                    <a:pt y="2446" x="5538"/>
                    <a:pt y="2380" x="5454"/>
                    <a:pt y="2291" x="5368"/>
                  </a:cubicBezTo>
                  <a:lnTo>
                    <a:pt y="2766" x="5368"/>
                  </a:lnTo>
                  <a:cubicBezTo>
                    <a:pt y="2825" x="5459"/>
                    <a:pt y="2869" x="5545"/>
                    <a:pt y="2898" x="5627"/>
                  </a:cubicBezTo>
                  <a:cubicBezTo>
                    <a:pt y="2927" x="5710"/>
                    <a:pt y="2942" x="5789"/>
                    <a:pt y="2942" x="5864"/>
                  </a:cubicBezTo>
                  <a:cubicBezTo>
                    <a:pt y="2942" x="6046"/>
                    <a:pt y="2866" x="6189"/>
                    <a:pt y="2714" x="6294"/>
                  </a:cubicBezTo>
                  <a:cubicBezTo>
                    <a:pt y="2562" x="6398"/>
                    <a:pt y="2356" x="6450"/>
                    <a:pt y="2096" x="6450"/>
                  </a:cubicBezTo>
                  <a:cubicBezTo>
                    <a:pt y="1868" x="6450"/>
                    <a:pt y="1690" x="6415"/>
                    <a:pt y="1562" x="6345"/>
                  </a:cubicBezTo>
                  <a:cubicBezTo>
                    <a:pt y="1435" x="6276"/>
                    <a:pt y="1336" x="6158"/>
                    <a:pt y="1266" x="5993"/>
                  </a:cubicBezTo>
                  <a:lnTo>
                    <a:pt y="1231" x="5914"/>
                  </a:lnTo>
                  <a:cubicBezTo>
                    <a:pt y="1176" x="5789"/>
                    <a:pt y="1118" x="5706"/>
                    <a:pt y="1057" x="5665"/>
                  </a:cubicBezTo>
                  <a:cubicBezTo>
                    <a:pt y="996" x="5623"/>
                    <a:pt y="912" x="5603"/>
                    <a:pt y="806" x="5603"/>
                  </a:cubicBezTo>
                  <a:cubicBezTo>
                    <a:pt y="666" x="5603"/>
                    <a:pt y="561" x="5632"/>
                    <a:pt y="491" x="5689"/>
                  </a:cubicBezTo>
                  <a:cubicBezTo>
                    <a:pt y="421" x="5747"/>
                    <a:pt y="386" x="5834"/>
                    <a:pt y="386" x="5949"/>
                  </a:cubicBezTo>
                  <a:cubicBezTo>
                    <a:pt y="386" x="6025"/>
                    <a:pt y="402" x="6098"/>
                    <a:pt y="436" x="6169"/>
                  </a:cubicBezTo>
                  <a:cubicBezTo>
                    <a:pt y="469" x="6240"/>
                    <a:pt y="519" x="6308"/>
                    <a:pt y="586" x="6374"/>
                  </a:cubicBezTo>
                  <a:lnTo>
                    <a:pt y="151" x="6374"/>
                  </a:lnTo>
                  <a:cubicBezTo>
                    <a:pt y="100" x="6310"/>
                    <a:pt y="63" x="6240"/>
                    <a:pt y="38" x="6164"/>
                  </a:cubicBezTo>
                  <a:cubicBezTo>
                    <a:pt y="13" x="6088"/>
                    <a:pt y="0" x="6007"/>
                    <a:pt y="0" x="5921"/>
                  </a:cubicBezTo>
                  <a:close/>
                  <a:moveTo>
                    <a:pt y="0" x="7317"/>
                  </a:moveTo>
                  <a:cubicBezTo>
                    <a:pt y="0" x="7241"/>
                    <a:pt y="17" x="7163"/>
                    <a:pt y="49" x="7083"/>
                  </a:cubicBezTo>
                  <a:cubicBezTo>
                    <a:pt y="82" x="7003"/>
                    <a:pt y="131" x="6921"/>
                    <a:pt y="196" x="6835"/>
                  </a:cubicBezTo>
                  <a:lnTo>
                    <a:pt y="621" x="6835"/>
                  </a:lnTo>
                  <a:cubicBezTo>
                    <a:pt y="544" x="6906"/>
                    <a:pt y="486" x="6980"/>
                    <a:pt y="448" x="7057"/>
                  </a:cubicBezTo>
                  <a:cubicBezTo>
                    <a:pt y="410" x="7133"/>
                    <a:pt y="391" x="7212"/>
                    <a:pt y="391" x="7293"/>
                  </a:cubicBezTo>
                  <a:cubicBezTo>
                    <a:pt y="391" x="7420"/>
                    <a:pt y="449" x="7519"/>
                    <a:pt y="564" x="7589"/>
                  </a:cubicBezTo>
                  <a:cubicBezTo>
                    <a:pt y="680" x="7660"/>
                    <a:pt y="844" x="7695"/>
                    <a:pt y="1056" x="7695"/>
                  </a:cubicBezTo>
                  <a:lnTo>
                    <a:pt y="1101" x="7695"/>
                  </a:lnTo>
                  <a:lnTo>
                    <a:pt y="1101" x="7369"/>
                  </a:lnTo>
                  <a:cubicBezTo>
                    <a:pt y="1101" x="7157"/>
                    <a:pt y="1181" x="6998"/>
                    <a:pt y="1341" x="6892"/>
                  </a:cubicBezTo>
                  <a:cubicBezTo>
                    <a:pt y="1501" x="6785"/>
                    <a:pt y="1739" x="6732"/>
                    <a:pt y="2054" x="6732"/>
                  </a:cubicBezTo>
                  <a:cubicBezTo>
                    <a:pt y="2324" x="6732"/>
                    <a:pt y="2539" x="6775"/>
                    <a:pt y="2700" x="6860"/>
                  </a:cubicBezTo>
                  <a:cubicBezTo>
                    <a:pt y="2861" x="6946"/>
                    <a:pt y="2942" x="7061"/>
                    <a:pt y="2942" x="7206"/>
                  </a:cubicBezTo>
                  <a:cubicBezTo>
                    <a:pt y="2942" x="7320"/>
                    <a:pt y="2901" x="7417"/>
                    <a:pt y="2820" x="7497"/>
                  </a:cubicBezTo>
                  <a:cubicBezTo>
                    <a:pt y="2739" x="7576"/>
                    <a:pt y="2614" x="7642"/>
                    <a:pt y="2444" x="7695"/>
                  </a:cubicBezTo>
                  <a:lnTo>
                    <a:pt y="2869" x="7695"/>
                  </a:lnTo>
                  <a:lnTo>
                    <a:pt y="2869" x="7928"/>
                  </a:lnTo>
                  <a:lnTo>
                    <a:pt y="1271" x="7928"/>
                  </a:lnTo>
                  <a:cubicBezTo>
                    <a:pt y="844" x="7928"/>
                    <a:pt y="526" x="7877"/>
                    <a:pt y="316" x="7776"/>
                  </a:cubicBezTo>
                  <a:cubicBezTo>
                    <a:pt y="105" x="7675"/>
                    <a:pt y="0" x="7522"/>
                    <a:pt y="0" x="7317"/>
                  </a:cubicBezTo>
                  <a:close/>
                  <a:moveTo>
                    <a:pt y="0" x="10642"/>
                  </a:moveTo>
                  <a:cubicBezTo>
                    <a:pt y="0" x="10430"/>
                    <a:pt y="135" x="10261"/>
                    <a:pt y="404" x="10136"/>
                  </a:cubicBezTo>
                  <a:cubicBezTo>
                    <a:pt y="674" x="10011"/>
                    <a:pt y="1037" x="9948"/>
                    <a:pt y="1496" x="9948"/>
                  </a:cubicBezTo>
                  <a:cubicBezTo>
                    <a:pt y="1940" x="9948"/>
                    <a:pt y="2291" x="10014"/>
                    <a:pt y="2551" x="10146"/>
                  </a:cubicBezTo>
                  <a:cubicBezTo>
                    <a:pt y="2812" x="10278"/>
                    <a:pt y="2942" x="10457"/>
                    <a:pt y="2942" x="10683"/>
                  </a:cubicBezTo>
                  <a:cubicBezTo>
                    <a:pt y="2942" x="10773"/>
                    <a:pt y="2923" x="10862"/>
                    <a:pt y="2887" x="10949"/>
                  </a:cubicBezTo>
                  <a:cubicBezTo>
                    <a:pt y="2850" x="11037"/>
                    <a:pt y="2796" x="11122"/>
                    <a:pt y="2726" x="11206"/>
                  </a:cubicBezTo>
                  <a:lnTo>
                    <a:pt y="2291" x="11206"/>
                  </a:lnTo>
                  <a:cubicBezTo>
                    <a:pt y="2378" x="11123"/>
                    <a:pt y="2443" x="11040"/>
                    <a:pt y="2486" x="10956"/>
                  </a:cubicBezTo>
                  <a:cubicBezTo>
                    <a:pt y="2530" x="10872"/>
                    <a:pt y="2551" x="10786"/>
                    <a:pt y="2551" x="10696"/>
                  </a:cubicBezTo>
                  <a:cubicBezTo>
                    <a:pt y="2551" x="10542"/>
                    <a:pt y="2468" x="10422"/>
                    <a:pt y="2303" x="10336"/>
                  </a:cubicBezTo>
                  <a:cubicBezTo>
                    <a:pt y="2137" x="10249"/>
                    <a:pt y="1895" x="10201"/>
                    <a:pt y="1579" x="10191"/>
                  </a:cubicBezTo>
                  <a:lnTo>
                    <a:pt y="1579" x="11260"/>
                  </a:lnTo>
                  <a:lnTo>
                    <a:pt y="1353" x="11260"/>
                  </a:lnTo>
                  <a:cubicBezTo>
                    <a:pt y="937" x="11260"/>
                    <a:pt y="607" x="11205"/>
                    <a:pt y="364" x="11094"/>
                  </a:cubicBezTo>
                  <a:cubicBezTo>
                    <a:pt y="122" x="10983"/>
                    <a:pt y="0" x="10833"/>
                    <a:pt y="0" x="10642"/>
                  </a:cubicBezTo>
                  <a:close/>
                  <a:moveTo>
                    <a:pt y="0" x="8884"/>
                  </a:moveTo>
                  <a:cubicBezTo>
                    <a:pt y="0" x="8711"/>
                    <a:pt y="131" x="8571"/>
                    <a:pt y="393" x="8464"/>
                  </a:cubicBezTo>
                  <a:cubicBezTo>
                    <a:pt y="655" x="8358"/>
                    <a:pt y="1002" x="8305"/>
                    <a:pt y="1436" x="8305"/>
                  </a:cubicBezTo>
                  <a:cubicBezTo>
                    <a:pt y="1868" x="8305"/>
                    <a:pt y="2215" x="8358"/>
                    <a:pt y="2476" x="8464"/>
                  </a:cubicBezTo>
                  <a:cubicBezTo>
                    <a:pt y="2738" x="8571"/>
                    <a:pt y="2869" x="8711"/>
                    <a:pt y="2869" x="8884"/>
                  </a:cubicBezTo>
                  <a:cubicBezTo>
                    <a:pt y="2869" x="8989"/>
                    <a:pt y="2828" x="9078"/>
                    <a:pt y="2746" x="9153"/>
                  </a:cubicBezTo>
                  <a:cubicBezTo>
                    <a:pt y="2665" x="9228"/>
                    <a:pt y="2541" x="9290"/>
                    <a:pt y="2376" x="9338"/>
                  </a:cubicBezTo>
                  <a:lnTo>
                    <a:pt y="2604" x="9338"/>
                  </a:lnTo>
                  <a:cubicBezTo>
                    <a:pt y="2922" x="9338"/>
                    <a:pt y="3160" x="9300"/>
                    <a:pt y="3318" x="9224"/>
                  </a:cubicBezTo>
                  <a:cubicBezTo>
                    <a:pt y="3475" x="9148"/>
                    <a:pt y="3554" x="9034"/>
                    <a:pt y="3554" x="8882"/>
                  </a:cubicBezTo>
                  <a:cubicBezTo>
                    <a:pt y="3554" x="8812"/>
                    <a:pt y="3537" x="8745"/>
                    <a:pt y="3502" x="8678"/>
                  </a:cubicBezTo>
                  <a:cubicBezTo>
                    <a:pt y="3467" x="8611"/>
                    <a:pt y="3413" x="8544"/>
                    <a:pt y="3339" x="8476"/>
                  </a:cubicBezTo>
                  <a:lnTo>
                    <a:pt y="3787" x="8476"/>
                  </a:lnTo>
                  <a:cubicBezTo>
                    <a:pt y="3837" x="8544"/>
                    <a:pt y="3874" x="8614"/>
                    <a:pt y="3898" x="8687"/>
                  </a:cubicBezTo>
                  <a:cubicBezTo>
                    <a:pt y="3922" x="8759"/>
                    <a:pt y="3934" x="8836"/>
                    <a:pt y="3934" x="8918"/>
                  </a:cubicBezTo>
                  <a:cubicBezTo>
                    <a:pt y="3934" x="9139"/>
                    <a:pt y="3818" x="9303"/>
                    <a:pt y="3586" x="9410"/>
                  </a:cubicBezTo>
                  <a:cubicBezTo>
                    <a:pt y="3353" x="9517"/>
                    <a:pt y="2998" x="9570"/>
                    <a:pt y="2521" x="9570"/>
                  </a:cubicBezTo>
                  <a:lnTo>
                    <a:pt y="68" x="9570"/>
                  </a:lnTo>
                  <a:lnTo>
                    <a:pt y="68" x="9338"/>
                  </a:lnTo>
                  <a:lnTo>
                    <a:pt y="493" x="9338"/>
                  </a:lnTo>
                  <a:cubicBezTo>
                    <a:pt y="328" x="9290"/>
                    <a:pt y="205" x="9228"/>
                    <a:pt y="123" x="9153"/>
                  </a:cubicBezTo>
                  <a:cubicBezTo>
                    <a:pt y="41" x="9078"/>
                    <a:pt y="0" x="8989"/>
                    <a:pt y="0" x="88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y="789900" x="1875675"/>
              <a:ext cy="99125" cx="327475"/>
            </a:xfrm>
            <a:custGeom>
              <a:pathLst>
                <a:path w="13099" extrusionOk="0" h="3965">
                  <a:moveTo>
                    <a:pt y="0" x="9528"/>
                  </a:moveTo>
                  <a:lnTo>
                    <a:pt y="583" x="9528"/>
                  </a:lnTo>
                  <a:lnTo>
                    <a:pt y="583" x="9761"/>
                  </a:lnTo>
                  <a:lnTo>
                    <a:pt y="0" x="9761"/>
                  </a:lnTo>
                  <a:close/>
                  <a:moveTo>
                    <a:pt y="1413" x="2340"/>
                  </a:moveTo>
                  <a:cubicBezTo>
                    <a:pt y="1413" x="2454"/>
                    <a:pt y="1488" x="2546"/>
                    <a:pt y="1638" x="2616"/>
                  </a:cubicBezTo>
                  <a:cubicBezTo>
                    <a:pt y="1789" x="2685"/>
                    <a:pt y="1989" x="2721"/>
                    <a:pt y="2241" x="2723"/>
                  </a:cubicBezTo>
                  <a:lnTo>
                    <a:pt y="2244" x="1894"/>
                  </a:lnTo>
                  <a:cubicBezTo>
                    <a:pt y="1980" x="1905"/>
                    <a:pt y="1776" x="1950"/>
                    <a:pt y="1631" x="2028"/>
                  </a:cubicBezTo>
                  <a:cubicBezTo>
                    <a:pt y="1486" x="2106"/>
                    <a:pt y="1413" x="2210"/>
                    <a:pt y="1413" x="2340"/>
                  </a:cubicBezTo>
                  <a:close/>
                  <a:moveTo>
                    <a:pt y="1413" x="4947"/>
                  </a:moveTo>
                  <a:cubicBezTo>
                    <a:pt y="1413" x="5061"/>
                    <a:pt y="1488" x="5153"/>
                    <a:pt y="1638" x="5223"/>
                  </a:cubicBezTo>
                  <a:cubicBezTo>
                    <a:pt y="1789" x="5292"/>
                    <a:pt y="1989" x="5328"/>
                    <a:pt y="2241" x="5330"/>
                  </a:cubicBezTo>
                  <a:lnTo>
                    <a:pt y="2244" x="4501"/>
                  </a:lnTo>
                  <a:cubicBezTo>
                    <a:pt y="1980" x="4512"/>
                    <a:pt y="1776" x="4557"/>
                    <a:pt y="1631" x="4635"/>
                  </a:cubicBezTo>
                  <a:cubicBezTo>
                    <a:pt y="1486" x="4713"/>
                    <a:pt y="1413" x="4817"/>
                    <a:pt y="1413" x="4947"/>
                  </a:cubicBezTo>
                  <a:close/>
                  <a:moveTo>
                    <a:pt y="1413" x="12483"/>
                  </a:moveTo>
                  <a:cubicBezTo>
                    <a:pt y="1413" x="12597"/>
                    <a:pt y="1488" x="12689"/>
                    <a:pt y="1638" x="12759"/>
                  </a:cubicBezTo>
                  <a:cubicBezTo>
                    <a:pt y="1789" x="12828"/>
                    <a:pt y="1989" x="12864"/>
                    <a:pt y="2241" x="12866"/>
                  </a:cubicBezTo>
                  <a:lnTo>
                    <a:pt y="2244" x="12037"/>
                  </a:lnTo>
                  <a:cubicBezTo>
                    <a:pt y="1980" x="12048"/>
                    <a:pt y="1776" x="12093"/>
                    <a:pt y="1631" x="12171"/>
                  </a:cubicBezTo>
                  <a:cubicBezTo>
                    <a:pt y="1486" x="12249"/>
                    <a:pt y="1413" x="12353"/>
                    <a:pt y="1413" x="12483"/>
                  </a:cubicBezTo>
                  <a:close/>
                  <a:moveTo>
                    <a:pt y="1408" x="636"/>
                  </a:moveTo>
                  <a:cubicBezTo>
                    <a:pt y="1408" x="759"/>
                    <a:pt y="1505" x="856"/>
                    <a:pt y="1697" x="927"/>
                  </a:cubicBezTo>
                  <a:cubicBezTo>
                    <a:pt y="1890" x="998"/>
                    <a:pt y="2155" x="1033"/>
                    <a:pt y="2494" x="1033"/>
                  </a:cubicBezTo>
                  <a:cubicBezTo>
                    <a:pt y="2832" x="1033"/>
                    <a:pt y="3098" x="998"/>
                    <a:pt y="3290" x="927"/>
                  </a:cubicBezTo>
                  <a:cubicBezTo>
                    <a:pt y="3483" x="856"/>
                    <a:pt y="3579" x="759"/>
                    <a:pt y="3579" x="636"/>
                  </a:cubicBezTo>
                  <a:cubicBezTo>
                    <a:pt y="3579" x="513"/>
                    <a:pt y="3483" x="416"/>
                    <a:pt y="3290" x="346"/>
                  </a:cubicBezTo>
                  <a:cubicBezTo>
                    <a:pt y="3098" x="276"/>
                    <a:pt y="2832" x="240"/>
                    <a:pt y="2494" x="240"/>
                  </a:cubicBezTo>
                  <a:cubicBezTo>
                    <a:pt y="2155" x="240"/>
                    <a:pt y="1890" x="276"/>
                    <a:pt y="1697" x="346"/>
                  </a:cubicBezTo>
                  <a:cubicBezTo>
                    <a:pt y="1505" x="416"/>
                    <a:pt y="1408" x="513"/>
                    <a:pt y="1408" x="636"/>
                  </a:cubicBezTo>
                  <a:close/>
                  <a:moveTo>
                    <a:pt y="295" x="3333"/>
                  </a:moveTo>
                  <a:lnTo>
                    <a:pt y="1091" x="3333"/>
                  </a:lnTo>
                  <a:lnTo>
                    <a:pt y="1091" x="3162"/>
                  </a:lnTo>
                  <a:lnTo>
                    <a:pt y="1448" x="3162"/>
                  </a:lnTo>
                  <a:lnTo>
                    <a:pt y="1448" x="3333"/>
                  </a:lnTo>
                  <a:lnTo>
                    <a:pt y="2969" x="3333"/>
                  </a:lnTo>
                  <a:cubicBezTo>
                    <a:pt y="3319" x="3333"/>
                    <a:pt y="3560" x="3367"/>
                    <a:pt y="3693" x="3435"/>
                  </a:cubicBezTo>
                  <a:cubicBezTo>
                    <a:pt y="3826" x="3503"/>
                    <a:pt y="3892" x="3627"/>
                    <a:pt y="3892" x="3807"/>
                  </a:cubicBezTo>
                  <a:lnTo>
                    <a:pt y="3892" x="4045"/>
                  </a:lnTo>
                  <a:lnTo>
                    <a:pt y="3507" x="4045"/>
                  </a:lnTo>
                  <a:lnTo>
                    <a:pt y="3507" x="3807"/>
                  </a:lnTo>
                  <a:cubicBezTo>
                    <a:pt y="3507" x="3710"/>
                    <a:pt y="3474" x="3645"/>
                    <a:pt y="3409" x="3614"/>
                  </a:cubicBezTo>
                  <a:cubicBezTo>
                    <a:pt y="3344" x="3582"/>
                    <a:pt y="3197" x="3566"/>
                    <a:pt y="2969" x="3566"/>
                  </a:cubicBezTo>
                  <a:lnTo>
                    <a:pt y="1448" x="3566"/>
                  </a:lnTo>
                  <a:lnTo>
                    <a:pt y="1448" x="4045"/>
                  </a:lnTo>
                  <a:lnTo>
                    <a:pt y="1091" x="4045"/>
                  </a:lnTo>
                  <a:lnTo>
                    <a:pt y="1091" x="3566"/>
                  </a:lnTo>
                  <a:lnTo>
                    <a:pt y="295" x="3566"/>
                  </a:lnTo>
                  <a:close/>
                  <a:moveTo>
                    <a:pt y="1023" x="6645"/>
                  </a:moveTo>
                  <a:cubicBezTo>
                    <a:pt y="1023" x="6533"/>
                    <a:pt y="1064" x="6438"/>
                    <a:pt y="1147" x="6359"/>
                  </a:cubicBezTo>
                  <a:cubicBezTo>
                    <a:pt y="1230" x="6281"/>
                    <a:pt y="1356" x="6217"/>
                    <a:pt y="1526" x="6168"/>
                  </a:cubicBezTo>
                  <a:lnTo>
                    <a:pt y="1091" x="6168"/>
                  </a:lnTo>
                  <a:lnTo>
                    <a:pt y="1091" x="5935"/>
                  </a:lnTo>
                  <a:lnTo>
                    <a:pt y="3892" x="5935"/>
                  </a:lnTo>
                  <a:lnTo>
                    <a:pt y="3892" x="6168"/>
                  </a:lnTo>
                  <a:lnTo>
                    <a:pt y="2416" x="6168"/>
                  </a:lnTo>
                  <a:cubicBezTo>
                    <a:pt y="2099" x="6168"/>
                    <a:pt y="1856" x="6204"/>
                    <a:pt y="1687" x="6274"/>
                  </a:cubicBezTo>
                  <a:cubicBezTo>
                    <a:pt y="1518" x="6344"/>
                    <a:pt y="1433" x="6445"/>
                    <a:pt y="1433" x="6577"/>
                  </a:cubicBezTo>
                  <a:cubicBezTo>
                    <a:pt y="1433" x="6614"/>
                    <a:pt y="1440" x="6648"/>
                    <a:pt y="1455" x="6678"/>
                  </a:cubicBezTo>
                  <a:cubicBezTo>
                    <a:pt y="1469" x="6709"/>
                    <a:pt y="1491" x="6738"/>
                    <a:pt y="1521" x="6764"/>
                  </a:cubicBezTo>
                  <a:lnTo>
                    <a:pt y="1048" x="6762"/>
                  </a:lnTo>
                  <a:cubicBezTo>
                    <a:pt y="1040" x="6739"/>
                    <a:pt y="1034" x="6717"/>
                    <a:pt y="1029" x="6698"/>
                  </a:cubicBezTo>
                  <a:cubicBezTo>
                    <a:pt y="1025" x="6679"/>
                    <a:pt y="1023" x="6661"/>
                    <a:pt y="1023" x="6645"/>
                  </a:cubicBezTo>
                  <a:close/>
                  <a:moveTo>
                    <a:pt y="1023" x="7687"/>
                  </a:moveTo>
                  <a:cubicBezTo>
                    <a:pt y="1023" x="7585"/>
                    <a:pt y="1064" x="7497"/>
                    <a:pt y="1146" x="7423"/>
                  </a:cubicBezTo>
                  <a:cubicBezTo>
                    <a:pt y="1227" x="7349"/>
                    <a:pt y="1354" x="7285"/>
                    <a:pt y="1526" x="7232"/>
                  </a:cubicBezTo>
                  <a:lnTo>
                    <a:pt y="1091" x="7232"/>
                  </a:lnTo>
                  <a:lnTo>
                    <a:pt y="1091" x="6999"/>
                  </a:lnTo>
                  <a:lnTo>
                    <a:pt y="3892" x="6999"/>
                  </a:lnTo>
                  <a:lnTo>
                    <a:pt y="3892" x="7232"/>
                  </a:lnTo>
                  <a:lnTo>
                    <a:pt y="2309" x="7232"/>
                  </a:lnTo>
                  <a:cubicBezTo>
                    <a:pt y="2037" x="7232"/>
                    <a:pt y="1821" x="7267"/>
                    <a:pt y="1662" x="7337"/>
                  </a:cubicBezTo>
                  <a:cubicBezTo>
                    <a:pt y="1503" x="7407"/>
                    <a:pt y="1423" x="7502"/>
                    <a:pt y="1423" x="7620"/>
                  </a:cubicBezTo>
                  <a:cubicBezTo>
                    <a:pt y="1423" x="7721"/>
                    <a:pt y="1488" x="7795"/>
                    <a:pt y="1617" x="7843"/>
                  </a:cubicBezTo>
                  <a:cubicBezTo>
                    <a:pt y="1746" x="7891"/>
                    <a:pt y="1946" x="7915"/>
                    <a:pt y="2216" x="7915"/>
                  </a:cubicBezTo>
                  <a:lnTo>
                    <a:pt y="3892" x="7915"/>
                  </a:lnTo>
                  <a:lnTo>
                    <a:pt y="3892" x="8149"/>
                  </a:lnTo>
                  <a:lnTo>
                    <a:pt y="2309" x="8149"/>
                  </a:lnTo>
                  <a:cubicBezTo>
                    <a:pt y="2035" x="8149"/>
                    <a:pt y="1819" x="8184"/>
                    <a:pt y="1661" x="8254"/>
                  </a:cubicBezTo>
                  <a:cubicBezTo>
                    <a:pt y="1503" x="8324"/>
                    <a:pt y="1423" x="8419"/>
                    <a:pt y="1423" x="8539"/>
                  </a:cubicBezTo>
                  <a:cubicBezTo>
                    <a:pt y="1423" x="8638"/>
                    <a:pt y="1488" x="8711"/>
                    <a:pt y="1618" x="8759"/>
                  </a:cubicBezTo>
                  <a:cubicBezTo>
                    <a:pt y="1748" x="8807"/>
                    <a:pt y="1948" x="8831"/>
                    <a:pt y="2216" x="8831"/>
                  </a:cubicBezTo>
                  <a:lnTo>
                    <a:pt y="3892" x="8831"/>
                  </a:lnTo>
                  <a:lnTo>
                    <a:pt y="3892" x="9065"/>
                  </a:lnTo>
                  <a:lnTo>
                    <a:pt y="2201" x="9065"/>
                  </a:lnTo>
                  <a:cubicBezTo>
                    <a:pt y="1824" x="9065"/>
                    <a:pt y="1534" x="9025"/>
                    <a:pt y="1330" x="8945"/>
                  </a:cubicBezTo>
                  <a:cubicBezTo>
                    <a:pt y="1125" x="8865"/>
                    <a:pt y="1023" x="8751"/>
                    <a:pt y="1023" x="8604"/>
                  </a:cubicBezTo>
                  <a:cubicBezTo>
                    <a:pt y="1023" x="8494"/>
                    <a:pt y="1072" x="8399"/>
                    <a:pt y="1171" x="8318"/>
                  </a:cubicBezTo>
                  <a:cubicBezTo>
                    <a:pt y="1269" x="8237"/>
                    <a:pt y="1422" x="8168"/>
                    <a:pt y="1628" x="8110"/>
                  </a:cubicBezTo>
                  <a:cubicBezTo>
                    <a:pt y="1432" x="8075"/>
                    <a:pt y="1282" x="8022"/>
                    <a:pt y="1178" x="7950"/>
                  </a:cubicBezTo>
                  <a:cubicBezTo>
                    <a:pt y="1075" x="7878"/>
                    <a:pt y="1023" x="7790"/>
                    <a:pt y="1023" x="7687"/>
                  </a:cubicBezTo>
                  <a:close/>
                  <a:moveTo>
                    <a:pt y="1091" x="9528"/>
                  </a:moveTo>
                  <a:lnTo>
                    <a:pt y="3892" x="9528"/>
                  </a:lnTo>
                  <a:lnTo>
                    <a:pt y="3892" x="9761"/>
                  </a:lnTo>
                  <a:lnTo>
                    <a:pt y="1091" x="9761"/>
                  </a:lnTo>
                  <a:close/>
                  <a:moveTo>
                    <a:pt y="1023" x="10930"/>
                  </a:moveTo>
                  <a:cubicBezTo>
                    <a:pt y="1023" x="10831"/>
                    <a:pt y="1065" x="10744"/>
                    <a:pt y="1148" x="10669"/>
                  </a:cubicBezTo>
                  <a:cubicBezTo>
                    <a:pt y="1232" x="10593"/>
                    <a:pt y="1358" x="10528"/>
                    <a:pt y="1526" x="10472"/>
                  </a:cubicBezTo>
                  <a:lnTo>
                    <a:pt y="1091" x="10472"/>
                  </a:lnTo>
                  <a:lnTo>
                    <a:pt y="1091" x="10239"/>
                  </a:lnTo>
                  <a:lnTo>
                    <a:pt y="3892" x="10239"/>
                  </a:lnTo>
                  <a:lnTo>
                    <a:pt y="3892" x="10472"/>
                  </a:lnTo>
                  <a:lnTo>
                    <a:pt y="2309" x="10472"/>
                  </a:lnTo>
                  <a:cubicBezTo>
                    <a:pt y="2035" x="10472"/>
                    <a:pt y="1819" x="10509"/>
                    <a:pt y="1661" x="10581"/>
                  </a:cubicBezTo>
                  <a:cubicBezTo>
                    <a:pt y="1503" x="10654"/>
                    <a:pt y="1423" x="10753"/>
                    <a:pt y="1423" x="10878"/>
                  </a:cubicBezTo>
                  <a:cubicBezTo>
                    <a:pt y="1423" x="10983"/>
                    <a:pt y="1489" x="11061"/>
                    <a:pt y="1621" x="11113"/>
                  </a:cubicBezTo>
                  <a:cubicBezTo>
                    <a:pt y="1753" x="11165"/>
                    <a:pt y="1951" x="11192"/>
                    <a:pt y="2216" x="11192"/>
                  </a:cubicBezTo>
                  <a:lnTo>
                    <a:pt y="3892" x="11192"/>
                  </a:lnTo>
                  <a:lnTo>
                    <a:pt y="3892" x="11424"/>
                  </a:lnTo>
                  <a:lnTo>
                    <a:pt y="2201" x="11424"/>
                  </a:lnTo>
                  <a:cubicBezTo>
                    <a:pt y="1814" x="11424"/>
                    <a:pt y="1521" x="11382"/>
                    <a:pt y="1322" x="11299"/>
                  </a:cubicBezTo>
                  <a:cubicBezTo>
                    <a:pt y="1123" x="11216"/>
                    <a:pt y="1023" x="11093"/>
                    <a:pt y="1023" x="10930"/>
                  </a:cubicBezTo>
                  <a:close/>
                  <a:moveTo>
                    <a:pt y="0" x="1033"/>
                  </a:moveTo>
                  <a:lnTo>
                    <a:pt y="1516" x="1033"/>
                  </a:lnTo>
                  <a:cubicBezTo>
                    <a:pt y="1349" x="984"/>
                    <a:pt y="1225" x="922"/>
                    <a:pt y="1145" x="848"/>
                  </a:cubicBezTo>
                  <a:cubicBezTo>
                    <a:pt y="1064" x="773"/>
                    <a:pt y="1023" x="684"/>
                    <a:pt y="1023" x="579"/>
                  </a:cubicBezTo>
                  <a:cubicBezTo>
                    <a:pt y="1023" x="408"/>
                    <a:pt y="1158" x="269"/>
                    <a:pt y="1428" x="161"/>
                  </a:cubicBezTo>
                  <a:cubicBezTo>
                    <a:pt y="1698" x="54"/>
                    <a:pt y="2054" x="0"/>
                    <a:pt y="2494" x="0"/>
                  </a:cubicBezTo>
                  <a:cubicBezTo>
                    <a:pt y="2934" x="0"/>
                    <a:pt y="3289" x="54"/>
                    <a:pt y="3559" x="161"/>
                  </a:cubicBezTo>
                  <a:cubicBezTo>
                    <a:pt y="3829" x="269"/>
                    <a:pt y="3964" x="408"/>
                    <a:pt y="3964" x="579"/>
                  </a:cubicBezTo>
                  <a:cubicBezTo>
                    <a:pt y="3964" x="684"/>
                    <a:pt y="3924" x="773"/>
                    <a:pt y="3843" x="848"/>
                  </a:cubicBezTo>
                  <a:cubicBezTo>
                    <a:pt y="3762" x="922"/>
                    <a:pt y="3638" x="984"/>
                    <a:pt y="3472" x="1033"/>
                  </a:cubicBezTo>
                  <a:lnTo>
                    <a:pt y="3892" x="1033"/>
                  </a:lnTo>
                  <a:lnTo>
                    <a:pt y="3892" x="1265"/>
                  </a:lnTo>
                  <a:lnTo>
                    <a:pt y="0" x="1265"/>
                  </a:lnTo>
                  <a:close/>
                  <a:moveTo>
                    <a:pt y="1023" x="2337"/>
                  </a:moveTo>
                  <a:cubicBezTo>
                    <a:pt y="1023" x="2125"/>
                    <a:pt y="1158" x="1956"/>
                    <a:pt y="1427" x="1831"/>
                  </a:cubicBezTo>
                  <a:cubicBezTo>
                    <a:pt y="1696" x="1706"/>
                    <a:pt y="2060" x="1643"/>
                    <a:pt y="2519" x="1643"/>
                  </a:cubicBezTo>
                  <a:cubicBezTo>
                    <a:pt y="2962" x="1643"/>
                    <a:pt y="3314" x="1709"/>
                    <a:pt y="3574" x="1841"/>
                  </a:cubicBezTo>
                  <a:cubicBezTo>
                    <a:pt y="3834" x="1973"/>
                    <a:pt y="3964" x="2152"/>
                    <a:pt y="3964" x="2378"/>
                  </a:cubicBezTo>
                  <a:cubicBezTo>
                    <a:pt y="3964" x="2468"/>
                    <a:pt y="3946" x="2557"/>
                    <a:pt y="3909" x="2644"/>
                  </a:cubicBezTo>
                  <a:cubicBezTo>
                    <a:pt y="3873" x="2732"/>
                    <a:pt y="3819" x="2817"/>
                    <a:pt y="3749" x="2901"/>
                  </a:cubicBezTo>
                  <a:lnTo>
                    <a:pt y="3314" x="2901"/>
                  </a:lnTo>
                  <a:cubicBezTo>
                    <a:pt y="3401" x="2818"/>
                    <a:pt y="3466" x="2735"/>
                    <a:pt y="3509" x="2651"/>
                  </a:cubicBezTo>
                  <a:cubicBezTo>
                    <a:pt y="3553" x="2567"/>
                    <a:pt y="3574" x="2481"/>
                    <a:pt y="3574" x="2392"/>
                  </a:cubicBezTo>
                  <a:cubicBezTo>
                    <a:pt y="3574" x="2237"/>
                    <a:pt y="3491" x="2117"/>
                    <a:pt y="3325" x="2031"/>
                  </a:cubicBezTo>
                  <a:cubicBezTo>
                    <a:pt y="3159" x="1944"/>
                    <a:pt y="2918" x="1896"/>
                    <a:pt y="2601" x="1886"/>
                  </a:cubicBezTo>
                  <a:lnTo>
                    <a:pt y="2601" x="2955"/>
                  </a:lnTo>
                  <a:lnTo>
                    <a:pt y="2376" x="2955"/>
                  </a:lnTo>
                  <a:cubicBezTo>
                    <a:pt y="1959" x="2955"/>
                    <a:pt y="1630" x="2900"/>
                    <a:pt y="1387" x="2789"/>
                  </a:cubicBezTo>
                  <a:cubicBezTo>
                    <a:pt y="1145" x="2678"/>
                    <a:pt y="1023" x="2528"/>
                    <a:pt y="1023" x="2337"/>
                  </a:cubicBezTo>
                  <a:close/>
                  <a:moveTo>
                    <a:pt y="1023" x="4944"/>
                  </a:moveTo>
                  <a:cubicBezTo>
                    <a:pt y="1023" x="4732"/>
                    <a:pt y="1158" x="4563"/>
                    <a:pt y="1427" x="4438"/>
                  </a:cubicBezTo>
                  <a:cubicBezTo>
                    <a:pt y="1696" x="4313"/>
                    <a:pt y="2060" x="4250"/>
                    <a:pt y="2519" x="4250"/>
                  </a:cubicBezTo>
                  <a:cubicBezTo>
                    <a:pt y="2962" x="4250"/>
                    <a:pt y="3314" x="4316"/>
                    <a:pt y="3574" x="4448"/>
                  </a:cubicBezTo>
                  <a:cubicBezTo>
                    <a:pt y="3834" x="4580"/>
                    <a:pt y="3964" x="4759"/>
                    <a:pt y="3964" x="4985"/>
                  </a:cubicBezTo>
                  <a:cubicBezTo>
                    <a:pt y="3964" x="5075"/>
                    <a:pt y="3946" x="5164"/>
                    <a:pt y="3909" x="5251"/>
                  </a:cubicBezTo>
                  <a:cubicBezTo>
                    <a:pt y="3873" x="5339"/>
                    <a:pt y="3819" x="5424"/>
                    <a:pt y="3749" x="5508"/>
                  </a:cubicBezTo>
                  <a:lnTo>
                    <a:pt y="3314" x="5508"/>
                  </a:lnTo>
                  <a:cubicBezTo>
                    <a:pt y="3401" x="5425"/>
                    <a:pt y="3466" x="5342"/>
                    <a:pt y="3509" x="5258"/>
                  </a:cubicBezTo>
                  <a:cubicBezTo>
                    <a:pt y="3553" x="5174"/>
                    <a:pt y="3574" x="5088"/>
                    <a:pt y="3574" x="4999"/>
                  </a:cubicBezTo>
                  <a:cubicBezTo>
                    <a:pt y="3574" x="4844"/>
                    <a:pt y="3491" x="4724"/>
                    <a:pt y="3325" x="4638"/>
                  </a:cubicBezTo>
                  <a:cubicBezTo>
                    <a:pt y="3159" x="4551"/>
                    <a:pt y="2918" x="4503"/>
                    <a:pt y="2601" x="4493"/>
                  </a:cubicBezTo>
                  <a:lnTo>
                    <a:pt y="2601" x="5562"/>
                  </a:lnTo>
                  <a:lnTo>
                    <a:pt y="2376" x="5562"/>
                  </a:lnTo>
                  <a:cubicBezTo>
                    <a:pt y="1959" x="5562"/>
                    <a:pt y="1630" x="5507"/>
                    <a:pt y="1387" x="5396"/>
                  </a:cubicBezTo>
                  <a:cubicBezTo>
                    <a:pt y="1145" x="5285"/>
                    <a:pt y="1023" x="5135"/>
                    <a:pt y="1023" x="4944"/>
                  </a:cubicBezTo>
                  <a:close/>
                  <a:moveTo>
                    <a:pt y="1023" x="12480"/>
                  </a:moveTo>
                  <a:cubicBezTo>
                    <a:pt y="1023" x="12268"/>
                    <a:pt y="1158" x="12099"/>
                    <a:pt y="1427" x="11974"/>
                  </a:cubicBezTo>
                  <a:cubicBezTo>
                    <a:pt y="1696" x="11849"/>
                    <a:pt y="2060" x="11786"/>
                    <a:pt y="2519" x="11786"/>
                  </a:cubicBezTo>
                  <a:cubicBezTo>
                    <a:pt y="2962" x="11786"/>
                    <a:pt y="3314" x="11852"/>
                    <a:pt y="3574" x="11984"/>
                  </a:cubicBezTo>
                  <a:cubicBezTo>
                    <a:pt y="3834" x="12116"/>
                    <a:pt y="3964" x="12295"/>
                    <a:pt y="3964" x="12521"/>
                  </a:cubicBezTo>
                  <a:cubicBezTo>
                    <a:pt y="3964" x="12611"/>
                    <a:pt y="3946" x="12700"/>
                    <a:pt y="3909" x="12787"/>
                  </a:cubicBezTo>
                  <a:cubicBezTo>
                    <a:pt y="3873" x="12875"/>
                    <a:pt y="3819" x="12960"/>
                    <a:pt y="3749" x="13044"/>
                  </a:cubicBezTo>
                  <a:lnTo>
                    <a:pt y="3314" x="13044"/>
                  </a:lnTo>
                  <a:cubicBezTo>
                    <a:pt y="3401" x="12961"/>
                    <a:pt y="3466" x="12878"/>
                    <a:pt y="3509" x="12794"/>
                  </a:cubicBezTo>
                  <a:cubicBezTo>
                    <a:pt y="3553" x="12710"/>
                    <a:pt y="3574" x="12624"/>
                    <a:pt y="3574" x="12535"/>
                  </a:cubicBezTo>
                  <a:cubicBezTo>
                    <a:pt y="3574" x="12380"/>
                    <a:pt y="3491" x="12260"/>
                    <a:pt y="3325" x="12174"/>
                  </a:cubicBezTo>
                  <a:cubicBezTo>
                    <a:pt y="3159" x="12087"/>
                    <a:pt y="2918" x="12039"/>
                    <a:pt y="2601" x="12029"/>
                  </a:cubicBezTo>
                  <a:lnTo>
                    <a:pt y="2601" x="13098"/>
                  </a:lnTo>
                  <a:lnTo>
                    <a:pt y="2376" x="13098"/>
                  </a:lnTo>
                  <a:cubicBezTo>
                    <a:pt y="1959" x="13098"/>
                    <a:pt y="1630" x="13043"/>
                    <a:pt y="1387" x="12932"/>
                  </a:cubicBezTo>
                  <a:cubicBezTo>
                    <a:pt y="1145" x="12821"/>
                    <a:pt y="1023" x="12671"/>
                    <a:pt y="1023" x="124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4" name="Shape 1904"/>
            <p:cNvSpPr/>
            <p:nvPr/>
          </p:nvSpPr>
          <p:spPr>
            <a:xfrm>
              <a:off y="934475" x="1957050"/>
              <a:ext cy="116575" cx="139400"/>
            </a:xfrm>
            <a:custGeom>
              <a:pathLst>
                <a:path w="5576" extrusionOk="0" h="4663">
                  <a:moveTo>
                    <a:pt y="1118" x="4960"/>
                  </a:moveTo>
                  <a:cubicBezTo>
                    <a:pt y="1118" x="5075"/>
                    <a:pt y="1193" x="5167"/>
                    <a:pt y="1343" x="5236"/>
                  </a:cubicBezTo>
                  <a:cubicBezTo>
                    <a:pt y="1493" x="5306"/>
                    <a:pt y="1694" x="5341"/>
                    <a:pt y="1946" x="5343"/>
                  </a:cubicBezTo>
                  <a:lnTo>
                    <a:pt y="1949" x="4514"/>
                  </a:lnTo>
                  <a:cubicBezTo>
                    <a:pt y="1685" x="4526"/>
                    <a:pt y="1481" x="4570"/>
                    <a:pt y="1336" x="4648"/>
                  </a:cubicBezTo>
                  <a:cubicBezTo>
                    <a:pt y="1191" x="4726"/>
                    <a:pt y="1118" x="4830"/>
                    <a:pt y="1118" x="4960"/>
                  </a:cubicBezTo>
                  <a:close/>
                  <a:moveTo>
                    <a:pt y="1113" x="3342"/>
                  </a:moveTo>
                  <a:cubicBezTo>
                    <a:pt y="1113" x="3465"/>
                    <a:pt y="1209" x="3562"/>
                    <a:pt y="1402" x="3632"/>
                  </a:cubicBezTo>
                  <a:cubicBezTo>
                    <a:pt y="1595" x="3703"/>
                    <a:pt y="1860" x="3738"/>
                    <a:pt y="2199" x="3738"/>
                  </a:cubicBezTo>
                  <a:cubicBezTo>
                    <a:pt y="2537" x="3738"/>
                    <a:pt y="2803" x="3703"/>
                    <a:pt y="2995" x="3632"/>
                  </a:cubicBezTo>
                  <a:cubicBezTo>
                    <a:pt y="3188" x="3562"/>
                    <a:pt y="3284" x="3465"/>
                    <a:pt y="3284" x="3342"/>
                  </a:cubicBezTo>
                  <a:cubicBezTo>
                    <a:pt y="3284" x="3219"/>
                    <a:pt y="3188" x="3122"/>
                    <a:pt y="2995" x="3052"/>
                  </a:cubicBezTo>
                  <a:cubicBezTo>
                    <a:pt y="2803" x="2982"/>
                    <a:pt y="2537" x="2947"/>
                    <a:pt y="2199" x="2947"/>
                  </a:cubicBezTo>
                  <a:cubicBezTo>
                    <a:pt y="1860" x="2947"/>
                    <a:pt y="1595" x="2982"/>
                    <a:pt y="1402" x="3052"/>
                  </a:cubicBezTo>
                  <a:cubicBezTo>
                    <a:pt y="1209" x="3122"/>
                    <a:pt y="1113" x="3219"/>
                    <a:pt y="1113" x="3342"/>
                  </a:cubicBezTo>
                  <a:close/>
                  <a:moveTo>
                    <a:pt y="0" x="171"/>
                  </a:moveTo>
                  <a:lnTo>
                    <a:pt y="796" x="171"/>
                  </a:lnTo>
                  <a:lnTo>
                    <a:pt y="796" x="0"/>
                  </a:lnTo>
                  <a:lnTo>
                    <a:pt y="1153" x="0"/>
                  </a:lnTo>
                  <a:lnTo>
                    <a:pt y="1153" x="171"/>
                  </a:lnTo>
                  <a:lnTo>
                    <a:pt y="2674" x="171"/>
                  </a:lnTo>
                  <a:cubicBezTo>
                    <a:pt y="3024" x="171"/>
                    <a:pt y="3265" x="205"/>
                    <a:pt y="3398" x="273"/>
                  </a:cubicBezTo>
                  <a:cubicBezTo>
                    <a:pt y="3530" x="341"/>
                    <a:pt y="3597" x="465"/>
                    <a:pt y="3597" x="645"/>
                  </a:cubicBezTo>
                  <a:lnTo>
                    <a:pt y="3597" x="884"/>
                  </a:lnTo>
                  <a:lnTo>
                    <a:pt y="3211" x="884"/>
                  </a:lnTo>
                  <a:lnTo>
                    <a:pt y="3211" x="645"/>
                  </a:lnTo>
                  <a:cubicBezTo>
                    <a:pt y="3211" x="548"/>
                    <a:pt y="3179" x="484"/>
                    <a:pt y="3114" x="452"/>
                  </a:cubicBezTo>
                  <a:cubicBezTo>
                    <a:pt y="3049" x="420"/>
                    <a:pt y="2902" x="405"/>
                    <a:pt y="2674" x="405"/>
                  </a:cubicBezTo>
                  <a:lnTo>
                    <a:pt y="1153" x="405"/>
                  </a:lnTo>
                  <a:lnTo>
                    <a:pt y="1153" x="884"/>
                  </a:lnTo>
                  <a:lnTo>
                    <a:pt y="796" x="884"/>
                  </a:lnTo>
                  <a:lnTo>
                    <a:pt y="796" x="405"/>
                  </a:lnTo>
                  <a:lnTo>
                    <a:pt y="0" x="405"/>
                  </a:lnTo>
                  <a:close/>
                  <a:moveTo>
                    <a:pt y="728" x="4957"/>
                  </a:moveTo>
                  <a:cubicBezTo>
                    <a:pt y="728" x="4745"/>
                    <a:pt y="863" x="4576"/>
                    <a:pt y="1132" x="4451"/>
                  </a:cubicBezTo>
                  <a:cubicBezTo>
                    <a:pt y="1401" x="4326"/>
                    <a:pt y="1765" x="4263"/>
                    <a:pt y="2224" x="4263"/>
                  </a:cubicBezTo>
                  <a:cubicBezTo>
                    <a:pt y="2667" x="4263"/>
                    <a:pt y="3019" x="4329"/>
                    <a:pt y="3279" x="4461"/>
                  </a:cubicBezTo>
                  <a:cubicBezTo>
                    <a:pt y="3539" x="4593"/>
                    <a:pt y="3669" x="4772"/>
                    <a:pt y="3669" x="4998"/>
                  </a:cubicBezTo>
                  <a:cubicBezTo>
                    <a:pt y="3669" x="5088"/>
                    <a:pt y="3651" x="5177"/>
                    <a:pt y="3614" x="5265"/>
                  </a:cubicBezTo>
                  <a:cubicBezTo>
                    <a:pt y="3577" x="5352"/>
                    <a:pt y="3524" x="5438"/>
                    <a:pt y="3454" x="5521"/>
                  </a:cubicBezTo>
                  <a:lnTo>
                    <a:pt y="3019" x="5521"/>
                  </a:lnTo>
                  <a:cubicBezTo>
                    <a:pt y="3106" x="5439"/>
                    <a:pt y="3171" x="5355"/>
                    <a:pt y="3214" x="5271"/>
                  </a:cubicBezTo>
                  <a:cubicBezTo>
                    <a:pt y="3257" x="5188"/>
                    <a:pt y="3279" x="5101"/>
                    <a:pt y="3279" x="5012"/>
                  </a:cubicBezTo>
                  <a:cubicBezTo>
                    <a:pt y="3279" x="4858"/>
                    <a:pt y="3196" x="4737"/>
                    <a:pt y="3030" x="4651"/>
                  </a:cubicBezTo>
                  <a:cubicBezTo>
                    <a:pt y="2864" x="4564"/>
                    <a:pt y="2623" x="4516"/>
                    <a:pt y="2306" x="4506"/>
                  </a:cubicBezTo>
                  <a:lnTo>
                    <a:pt y="2306" x="5575"/>
                  </a:lnTo>
                  <a:lnTo>
                    <a:pt y="2081" x="5575"/>
                  </a:lnTo>
                  <a:cubicBezTo>
                    <a:pt y="1664" x="5575"/>
                    <a:pt y="1335" x="5520"/>
                    <a:pt y="1092" x="5409"/>
                  </a:cubicBezTo>
                  <a:cubicBezTo>
                    <a:pt y="849" x="5298"/>
                    <a:pt y="728" x="5148"/>
                    <a:pt y="728" x="4957"/>
                  </a:cubicBezTo>
                  <a:close/>
                  <a:moveTo>
                    <a:pt y="796" x="1023"/>
                  </a:moveTo>
                  <a:lnTo>
                    <a:pt y="3552" x="1595"/>
                  </a:lnTo>
                  <a:lnTo>
                    <a:pt y="3762" x="1554"/>
                  </a:lnTo>
                  <a:cubicBezTo>
                    <a:pt y="3985" x="1511"/>
                    <a:pt y="4127" x="1471"/>
                    <a:pt y="4187" x="1436"/>
                  </a:cubicBezTo>
                  <a:cubicBezTo>
                    <a:pt y="4247" x="1401"/>
                    <a:pt y="4277" x="1351"/>
                    <a:pt y="4277" x="1287"/>
                  </a:cubicBezTo>
                  <a:lnTo>
                    <a:pt y="4277" x="1150"/>
                  </a:lnTo>
                  <a:lnTo>
                    <a:pt y="4662" x="1150"/>
                  </a:lnTo>
                  <a:lnTo>
                    <a:pt y="4662" x="1336"/>
                  </a:lnTo>
                  <a:cubicBezTo>
                    <a:pt y="4662" x="1441"/>
                    <a:pt y="4611" x="1524"/>
                    <a:pt y="4509" x="1586"/>
                  </a:cubicBezTo>
                  <a:cubicBezTo>
                    <a:pt y="4408" x="1649"/>
                    <a:pt y="4190" x="1713"/>
                    <a:pt y="3857" x="1779"/>
                  </a:cubicBezTo>
                  <a:lnTo>
                    <a:pt y="796" x="2400"/>
                  </a:lnTo>
                  <a:lnTo>
                    <a:pt y="796" x="2154"/>
                  </a:lnTo>
                  <a:lnTo>
                    <a:pt y="2986" x="1712"/>
                  </a:lnTo>
                  <a:lnTo>
                    <a:pt y="796" x="1269"/>
                  </a:lnTo>
                  <a:close/>
                  <a:moveTo>
                    <a:pt y="728" x="3399"/>
                  </a:moveTo>
                  <a:cubicBezTo>
                    <a:pt y="728" x="3295"/>
                    <a:pt y="768" x="3206"/>
                    <a:pt y="849" x="3132"/>
                  </a:cubicBezTo>
                  <a:cubicBezTo>
                    <a:pt y="930" x="3057"/>
                    <a:pt y="1054" x="2995"/>
                    <a:pt y="1221" x="2947"/>
                  </a:cubicBezTo>
                  <a:lnTo>
                    <a:pt y="796" x="2947"/>
                  </a:lnTo>
                  <a:lnTo>
                    <a:pt y="796" x="2713"/>
                  </a:lnTo>
                  <a:lnTo>
                    <a:pt y="4662" x="2713"/>
                  </a:lnTo>
                  <a:lnTo>
                    <a:pt y="4662" x="2947"/>
                  </a:lnTo>
                  <a:lnTo>
                    <a:pt y="3176" x="2947"/>
                  </a:lnTo>
                  <a:cubicBezTo>
                    <a:pt y="3343" x="2995"/>
                    <a:pt y="3467" x="3057"/>
                    <a:pt y="3548" x="3132"/>
                  </a:cubicBezTo>
                  <a:cubicBezTo>
                    <a:pt y="3629" x="3206"/>
                    <a:pt y="3669" x="3295"/>
                    <a:pt y="3669" x="3399"/>
                  </a:cubicBezTo>
                  <a:cubicBezTo>
                    <a:pt y="3669" x="3571"/>
                    <a:pt y="3534" x="3711"/>
                    <a:pt y="3264" x="3818"/>
                  </a:cubicBezTo>
                  <a:cubicBezTo>
                    <a:pt y="2994" x="3925"/>
                    <a:pt y="2639" x="3979"/>
                    <a:pt y="2199" x="3979"/>
                  </a:cubicBezTo>
                  <a:cubicBezTo>
                    <a:pt y="1758" x="3979"/>
                    <a:pt y="1403" x="3925"/>
                    <a:pt y="1133" x="3818"/>
                  </a:cubicBezTo>
                  <a:cubicBezTo>
                    <a:pt y="863" x="3711"/>
                    <a:pt y="728" x="3571"/>
                    <a:pt y="728" x="33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y="1448425" x="2365600"/>
              <a:ext cy="99125" cx="146225"/>
            </a:xfrm>
            <a:custGeom>
              <a:pathLst>
                <a:path w="5849" extrusionOk="0" h="3965">
                  <a:moveTo>
                    <a:pt y="1414" x="2048"/>
                  </a:moveTo>
                  <a:cubicBezTo>
                    <a:pt y="1414" x="2163"/>
                    <a:pt y="1489" x="2255"/>
                    <a:pt y="1639" x="2324"/>
                  </a:cubicBezTo>
                  <a:cubicBezTo>
                    <a:pt y="1789" x="2394"/>
                    <a:pt y="1990" x="2429"/>
                    <a:pt y="2242" x="2431"/>
                  </a:cubicBezTo>
                  <a:lnTo>
                    <a:pt y="2244" x="1602"/>
                  </a:lnTo>
                  <a:cubicBezTo>
                    <a:pt y="1981" x="1614"/>
                    <a:pt y="1776" x="1659"/>
                    <a:pt y="1631" x="1737"/>
                  </a:cubicBezTo>
                  <a:cubicBezTo>
                    <a:pt y="1486" x="1814"/>
                    <a:pt y="1414" x="1918"/>
                    <a:pt y="1414" x="2048"/>
                  </a:cubicBezTo>
                  <a:close/>
                  <a:moveTo>
                    <a:pt y="1409" x="5219"/>
                  </a:moveTo>
                  <a:cubicBezTo>
                    <a:pt y="1409" x="5342"/>
                    <a:pt y="1505" x="5439"/>
                    <a:pt y="1698" x="5510"/>
                  </a:cubicBezTo>
                  <a:cubicBezTo>
                    <a:pt y="1890" x="5581"/>
                    <a:pt y="2156" x="5616"/>
                    <a:pt y="2494" x="5616"/>
                  </a:cubicBezTo>
                  <a:cubicBezTo>
                    <a:pt y="2833" x="5616"/>
                    <a:pt y="3098" x="5581"/>
                    <a:pt y="3291" x="5510"/>
                  </a:cubicBezTo>
                  <a:cubicBezTo>
                    <a:pt y="3483" x="5439"/>
                    <a:pt y="3580" x="5342"/>
                    <a:pt y="3580" x="5219"/>
                  </a:cubicBezTo>
                  <a:cubicBezTo>
                    <a:pt y="3580" x="5096"/>
                    <a:pt y="3483" x="5000"/>
                    <a:pt y="3291" x="4929"/>
                  </a:cubicBezTo>
                  <a:cubicBezTo>
                    <a:pt y="3098" x="4859"/>
                    <a:pt y="2833" x="4824"/>
                    <a:pt y="2494" x="4824"/>
                  </a:cubicBezTo>
                  <a:cubicBezTo>
                    <a:pt y="2156" x="4824"/>
                    <a:pt y="1890" x="4859"/>
                    <a:pt y="1698" x="4929"/>
                  </a:cubicBezTo>
                  <a:cubicBezTo>
                    <a:pt y="1505" x="5000"/>
                    <a:pt y="1409" x="5096"/>
                    <a:pt y="1409" x="5219"/>
                  </a:cubicBezTo>
                  <a:close/>
                  <a:moveTo>
                    <a:pt y="1024" x="3727"/>
                  </a:moveTo>
                  <a:cubicBezTo>
                    <a:pt y="1024" x="3629"/>
                    <a:pt y="1065" x="3542"/>
                    <a:pt y="1149" x="3466"/>
                  </a:cubicBezTo>
                  <a:cubicBezTo>
                    <a:pt y="1232" x="3391"/>
                    <a:pt y="1358" x="3325"/>
                    <a:pt y="1526" x="3270"/>
                  </a:cubicBezTo>
                  <a:lnTo>
                    <a:pt y="1091" x="3270"/>
                  </a:lnTo>
                  <a:lnTo>
                    <a:pt y="1091" x="3036"/>
                  </a:lnTo>
                  <a:lnTo>
                    <a:pt y="3892" x="3036"/>
                  </a:lnTo>
                  <a:lnTo>
                    <a:pt y="3892" x="3270"/>
                  </a:lnTo>
                  <a:lnTo>
                    <a:pt y="2309" x="3270"/>
                  </a:lnTo>
                  <a:cubicBezTo>
                    <a:pt y="2036" x="3270"/>
                    <a:pt y="1820" x="3306"/>
                    <a:pt y="1661" x="3378"/>
                  </a:cubicBezTo>
                  <a:cubicBezTo>
                    <a:pt y="1503" x="3451"/>
                    <a:pt y="1424" x="3550"/>
                    <a:pt y="1424" x="3675"/>
                  </a:cubicBezTo>
                  <a:cubicBezTo>
                    <a:pt y="1424" x="3780"/>
                    <a:pt y="1490" x="3858"/>
                    <a:pt y="1621" x="3911"/>
                  </a:cubicBezTo>
                  <a:cubicBezTo>
                    <a:pt y="1753" x="3963"/>
                    <a:pt y="1952" x="3989"/>
                    <a:pt y="2217" x="3989"/>
                  </a:cubicBezTo>
                  <a:lnTo>
                    <a:pt y="3892" x="3989"/>
                  </a:lnTo>
                  <a:lnTo>
                    <a:pt y="3892" x="4222"/>
                  </a:lnTo>
                  <a:lnTo>
                    <a:pt y="2202" x="4222"/>
                  </a:lnTo>
                  <a:cubicBezTo>
                    <a:pt y="1815" x="4222"/>
                    <a:pt y="1522" x="4180"/>
                    <a:pt y="1323" x="4096"/>
                  </a:cubicBezTo>
                  <a:cubicBezTo>
                    <a:pt y="1123" x="4013"/>
                    <a:pt y="1024" x="3890"/>
                    <a:pt y="1024" x="3727"/>
                  </a:cubicBezTo>
                  <a:close/>
                  <a:moveTo>
                    <a:pt y="1024" x="554"/>
                  </a:moveTo>
                  <a:cubicBezTo>
                    <a:pt y="1024" x="380"/>
                    <a:pt y="1095" x="246"/>
                    <a:pt y="1239" x="152"/>
                  </a:cubicBezTo>
                  <a:cubicBezTo>
                    <a:pt y="1382" x="57"/>
                    <a:pt y="1586" x="10"/>
                    <a:pt y="1849" x="10"/>
                  </a:cubicBezTo>
                  <a:cubicBezTo>
                    <a:pt y="2066" x="10"/>
                    <a:pt y="2236" x="42"/>
                    <a:pt y="2360" x="106"/>
                  </a:cubicBezTo>
                  <a:cubicBezTo>
                    <a:pt y="2485" x="170"/>
                    <a:pt y="2577" x="274"/>
                    <a:pt y="2637" x="418"/>
                  </a:cubicBezTo>
                  <a:lnTo>
                    <a:pt y="2674" x="499"/>
                  </a:lnTo>
                  <a:cubicBezTo>
                    <a:pt y="2736" x="643"/>
                    <a:pt y="2800" x="737"/>
                    <a:pt y="2867" x="779"/>
                  </a:cubicBezTo>
                  <a:cubicBezTo>
                    <a:pt y="2934" x="822"/>
                    <a:pt y="3029" x="843"/>
                    <a:pt y="3155" x="843"/>
                  </a:cubicBezTo>
                  <a:cubicBezTo>
                    <a:pt y="3290" x="843"/>
                    <a:pt y="3394" x="814"/>
                    <a:pt y="3468" x="755"/>
                  </a:cubicBezTo>
                  <a:cubicBezTo>
                    <a:pt y="3543" x="696"/>
                    <a:pt y="3580" x="611"/>
                    <a:pt y="3580" x="502"/>
                  </a:cubicBezTo>
                  <a:cubicBezTo>
                    <a:pt y="3580" x="420"/>
                    <a:pt y="3558" x="338"/>
                    <a:pt y="3513" x="254"/>
                  </a:cubicBezTo>
                  <a:cubicBezTo>
                    <a:pt y="3469" x="171"/>
                    <a:pt y="3403" x="86"/>
                    <a:pt y="3315" x="0"/>
                  </a:cubicBezTo>
                  <a:lnTo>
                    <a:pt y="3790" x="0"/>
                  </a:lnTo>
                  <a:cubicBezTo>
                    <a:pt y="3848" x="91"/>
                    <a:pt y="3892" x="178"/>
                    <a:pt y="3921" x="260"/>
                  </a:cubicBezTo>
                  <a:cubicBezTo>
                    <a:pt y="3950" x="342"/>
                    <a:pt y="3965" x="421"/>
                    <a:pt y="3965" x="497"/>
                  </a:cubicBezTo>
                  <a:cubicBezTo>
                    <a:pt y="3965" x="679"/>
                    <a:pt y="3889" x="822"/>
                    <a:pt y="3737" x="926"/>
                  </a:cubicBezTo>
                  <a:cubicBezTo>
                    <a:pt y="3585" x="1030"/>
                    <a:pt y="3380" x="1082"/>
                    <a:pt y="3119" x="1082"/>
                  </a:cubicBezTo>
                  <a:cubicBezTo>
                    <a:pt y="2891" x="1082"/>
                    <a:pt y="2713" x="1047"/>
                    <a:pt y="2586" x="978"/>
                  </a:cubicBezTo>
                  <a:cubicBezTo>
                    <a:pt y="2458" x="908"/>
                    <a:pt y="2359" x="791"/>
                    <a:pt y="2289" x="626"/>
                  </a:cubicBezTo>
                  <a:lnTo>
                    <a:pt y="2254" x="546"/>
                  </a:lnTo>
                  <a:cubicBezTo>
                    <a:pt y="2199" x="421"/>
                    <a:pt y="2141" x="338"/>
                    <a:pt y="2080" x="297"/>
                  </a:cubicBezTo>
                  <a:cubicBezTo>
                    <a:pt y="2019" x="256"/>
                    <a:pt y="1936" x="235"/>
                    <a:pt y="1829" x="235"/>
                  </a:cubicBezTo>
                  <a:cubicBezTo>
                    <a:pt y="1689" x="235"/>
                    <a:pt y="1584" x="264"/>
                    <a:pt y="1514" x="322"/>
                  </a:cubicBezTo>
                  <a:cubicBezTo>
                    <a:pt y="1444" x="380"/>
                    <a:pt y="1409" x="466"/>
                    <a:pt y="1409" x="582"/>
                  </a:cubicBezTo>
                  <a:cubicBezTo>
                    <a:pt y="1409" x="657"/>
                    <a:pt y="1426" x="731"/>
                    <a:pt y="1459" x="801"/>
                  </a:cubicBezTo>
                  <a:cubicBezTo>
                    <a:pt y="1492" x="872"/>
                    <a:pt y="1542" x="941"/>
                    <a:pt y="1609" x="1006"/>
                  </a:cubicBezTo>
                  <a:lnTo>
                    <a:pt y="1174" x="1006"/>
                  </a:lnTo>
                  <a:cubicBezTo>
                    <a:pt y="1124" x="942"/>
                    <a:pt y="1086" x="872"/>
                    <a:pt y="1061" x="796"/>
                  </a:cubicBezTo>
                  <a:cubicBezTo>
                    <a:pt y="1036" x="721"/>
                    <a:pt y="1024" x="640"/>
                    <a:pt y="1024" x="554"/>
                  </a:cubicBezTo>
                  <a:close/>
                  <a:moveTo>
                    <a:pt y="1024" x="2046"/>
                  </a:moveTo>
                  <a:cubicBezTo>
                    <a:pt y="1024" x="1833"/>
                    <a:pt y="1158" x="1664"/>
                    <a:pt y="1428" x="1539"/>
                  </a:cubicBezTo>
                  <a:cubicBezTo>
                    <a:pt y="1697" x="1414"/>
                    <a:pt y="2061" x="1352"/>
                    <a:pt y="2519" x="1352"/>
                  </a:cubicBezTo>
                  <a:cubicBezTo>
                    <a:pt y="2963" x="1352"/>
                    <a:pt y="3315" x="1418"/>
                    <a:pt y="3575" x="1549"/>
                  </a:cubicBezTo>
                  <a:cubicBezTo>
                    <a:pt y="3835" x="1681"/>
                    <a:pt y="3965" x="1860"/>
                    <a:pt y="3965" x="2086"/>
                  </a:cubicBezTo>
                  <a:cubicBezTo>
                    <a:pt y="3965" x="2176"/>
                    <a:pt y="3946" x="2265"/>
                    <a:pt y="3910" x="2353"/>
                  </a:cubicBezTo>
                  <a:cubicBezTo>
                    <a:pt y="3873" x="2440"/>
                    <a:pt y="3820" x="2526"/>
                    <a:pt y="3750" x="2609"/>
                  </a:cubicBezTo>
                  <a:lnTo>
                    <a:pt y="3315" x="2609"/>
                  </a:lnTo>
                  <a:cubicBezTo>
                    <a:pt y="3401" x="2527"/>
                    <a:pt y="3466" x="2443"/>
                    <a:pt y="3510" x="2360"/>
                  </a:cubicBezTo>
                  <a:cubicBezTo>
                    <a:pt y="3553" x="2276"/>
                    <a:pt y="3575" x="2189"/>
                    <a:pt y="3575" x="2100"/>
                  </a:cubicBezTo>
                  <a:cubicBezTo>
                    <a:pt y="3575" x="1946"/>
                    <a:pt y="3492" x="1825"/>
                    <a:pt y="3326" x="1739"/>
                  </a:cubicBezTo>
                  <a:cubicBezTo>
                    <a:pt y="3160" x="1653"/>
                    <a:pt y="2919" x="1604"/>
                    <a:pt y="2602" x="1594"/>
                  </a:cubicBezTo>
                  <a:lnTo>
                    <a:pt y="2602" x="2664"/>
                  </a:lnTo>
                  <a:lnTo>
                    <a:pt y="2377" x="2664"/>
                  </a:lnTo>
                  <a:cubicBezTo>
                    <a:pt y="1960" x="2664"/>
                    <a:pt y="1630" x="2608"/>
                    <a:pt y="1388" x="2497"/>
                  </a:cubicBezTo>
                  <a:cubicBezTo>
                    <a:pt y="1145" x="2387"/>
                    <a:pt y="1024" x="2236"/>
                    <a:pt y="1024" x="2046"/>
                  </a:cubicBezTo>
                  <a:close/>
                  <a:moveTo>
                    <a:pt y="1" x="5616"/>
                  </a:moveTo>
                  <a:lnTo>
                    <a:pt y="1516" x="5616"/>
                  </a:lnTo>
                  <a:cubicBezTo>
                    <a:pt y="1350" x="5567"/>
                    <a:pt y="1226" x="5506"/>
                    <a:pt y="1145" x="5431"/>
                  </a:cubicBezTo>
                  <a:cubicBezTo>
                    <a:pt y="1064" x="5357"/>
                    <a:pt y="1024" x="5267"/>
                    <a:pt y="1024" x="5163"/>
                  </a:cubicBezTo>
                  <a:cubicBezTo>
                    <a:pt y="1024" x="4991"/>
                    <a:pt y="1159" x="4852"/>
                    <a:pt y="1429" x="4745"/>
                  </a:cubicBezTo>
                  <a:cubicBezTo>
                    <a:pt y="1699" x="4637"/>
                    <a:pt y="2054" x="4584"/>
                    <a:pt y="2494" x="4584"/>
                  </a:cubicBezTo>
                  <a:cubicBezTo>
                    <a:pt y="2934" x="4584"/>
                    <a:pt y="3290" x="4637"/>
                    <a:pt y="3560" x="4745"/>
                  </a:cubicBezTo>
                  <a:cubicBezTo>
                    <a:pt y="3830" x="4852"/>
                    <a:pt y="3965" x="4991"/>
                    <a:pt y="3965" x="5163"/>
                  </a:cubicBezTo>
                  <a:cubicBezTo>
                    <a:pt y="3965" x="5267"/>
                    <a:pt y="3924" x="5357"/>
                    <a:pt y="3844" x="5431"/>
                  </a:cubicBezTo>
                  <a:cubicBezTo>
                    <a:pt y="3763" x="5506"/>
                    <a:pt y="3639" x="5567"/>
                    <a:pt y="3472" x="5616"/>
                  </a:cubicBezTo>
                  <a:lnTo>
                    <a:pt y="3892" x="5616"/>
                  </a:lnTo>
                  <a:lnTo>
                    <a:pt y="3892" x="5849"/>
                  </a:lnTo>
                  <a:lnTo>
                    <a:pt y="1" x="5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y="1585625" x="2337925"/>
              <a:ext cy="99125" cx="216100"/>
            </a:xfrm>
            <a:custGeom>
              <a:pathLst>
                <a:path w="8644" extrusionOk="0" h="3965">
                  <a:moveTo>
                    <a:pt y="1414" x="2073"/>
                  </a:moveTo>
                  <a:cubicBezTo>
                    <a:pt y="1414" x="2197"/>
                    <a:pt y="1511" x="2295"/>
                    <a:pt y="1705" x="2367"/>
                  </a:cubicBezTo>
                  <a:cubicBezTo>
                    <a:pt y="1899" x="2440"/>
                    <a:pt y="2162" x="2476"/>
                    <a:pt y="2494" x="2476"/>
                  </a:cubicBezTo>
                  <a:cubicBezTo>
                    <a:pt y="2828" x="2476"/>
                    <a:pt y="3091" x="2440"/>
                    <a:pt y="3284" x="2367"/>
                  </a:cubicBezTo>
                  <a:cubicBezTo>
                    <a:pt y="3478" x="2295"/>
                    <a:pt y="3574" x="2197"/>
                    <a:pt y="3574" x="2073"/>
                  </a:cubicBezTo>
                  <a:cubicBezTo>
                    <a:pt y="3574" x="1947"/>
                    <a:pt y="3478" x="1849"/>
                    <a:pt y="3286" x="1777"/>
                  </a:cubicBezTo>
                  <a:cubicBezTo>
                    <a:pt y="3093" x="1704"/>
                    <a:pt y="2829" x="1668"/>
                    <a:pt y="2494" x="1668"/>
                  </a:cubicBezTo>
                  <a:cubicBezTo>
                    <a:pt y="2159" x="1668"/>
                    <a:pt y="1895" x="1705"/>
                    <a:pt y="1702" x="1777"/>
                  </a:cubicBezTo>
                  <a:cubicBezTo>
                    <a:pt y="1510" x="1850"/>
                    <a:pt y="1414" x="1948"/>
                    <a:pt y="1414" x="2073"/>
                  </a:cubicBezTo>
                  <a:close/>
                  <a:moveTo>
                    <a:pt y="1414" x="7376"/>
                  </a:moveTo>
                  <a:cubicBezTo>
                    <a:pt y="1414" x="7500"/>
                    <a:pt y="1511" x="7598"/>
                    <a:pt y="1705" x="7670"/>
                  </a:cubicBezTo>
                  <a:cubicBezTo>
                    <a:pt y="1899" x="7743"/>
                    <a:pt y="2162" x="7779"/>
                    <a:pt y="2494" x="7779"/>
                  </a:cubicBezTo>
                  <a:cubicBezTo>
                    <a:pt y="2828" x="7779"/>
                    <a:pt y="3091" x="7743"/>
                    <a:pt y="3284" x="7670"/>
                  </a:cubicBezTo>
                  <a:cubicBezTo>
                    <a:pt y="3478" x="7598"/>
                    <a:pt y="3574" x="7500"/>
                    <a:pt y="3574" x="7376"/>
                  </a:cubicBezTo>
                  <a:cubicBezTo>
                    <a:pt y="3574" x="7250"/>
                    <a:pt y="3478" x="7152"/>
                    <a:pt y="3286" x="7080"/>
                  </a:cubicBezTo>
                  <a:cubicBezTo>
                    <a:pt y="3093" x="7007"/>
                    <a:pt y="2829" x="6971"/>
                    <a:pt y="2494" x="6971"/>
                  </a:cubicBezTo>
                  <a:cubicBezTo>
                    <a:pt y="2159" x="6971"/>
                    <a:pt y="1895" x="7008"/>
                    <a:pt y="1702" x="7080"/>
                  </a:cubicBezTo>
                  <a:cubicBezTo>
                    <a:pt y="1510" x="7153"/>
                    <a:pt y="1414" x="7251"/>
                    <a:pt y="1414" x="7376"/>
                  </a:cubicBezTo>
                  <a:close/>
                  <a:moveTo>
                    <a:pt y="1023" x="3791"/>
                  </a:moveTo>
                  <a:cubicBezTo>
                    <a:pt y="1023" x="3692"/>
                    <a:pt y="1065" x="3605"/>
                    <a:pt y="1149" x="3530"/>
                  </a:cubicBezTo>
                  <a:cubicBezTo>
                    <a:pt y="1232" x="3454"/>
                    <a:pt y="1358" x="3389"/>
                    <a:pt y="1526" x="3333"/>
                  </a:cubicBezTo>
                  <a:lnTo>
                    <a:pt y="1091" x="3333"/>
                  </a:lnTo>
                  <a:lnTo>
                    <a:pt y="1091" x="3100"/>
                  </a:lnTo>
                  <a:lnTo>
                    <a:pt y="3892" x="3100"/>
                  </a:lnTo>
                  <a:lnTo>
                    <a:pt y="3892" x="3333"/>
                  </a:lnTo>
                  <a:lnTo>
                    <a:pt y="2309" x="3333"/>
                  </a:lnTo>
                  <a:cubicBezTo>
                    <a:pt y="2036" x="3333"/>
                    <a:pt y="1820" x="3370"/>
                    <a:pt y="1661" x="3442"/>
                  </a:cubicBezTo>
                  <a:cubicBezTo>
                    <a:pt y="1503" x="3515"/>
                    <a:pt y="1424" x="3614"/>
                    <a:pt y="1424" x="3739"/>
                  </a:cubicBezTo>
                  <a:cubicBezTo>
                    <a:pt y="1424" x="3844"/>
                    <a:pt y="1489" x="3922"/>
                    <a:pt y="1621" x="3974"/>
                  </a:cubicBezTo>
                  <a:cubicBezTo>
                    <a:pt y="1753" x="4026"/>
                    <a:pt y="1951" x="4053"/>
                    <a:pt y="2216" x="4053"/>
                  </a:cubicBezTo>
                  <a:lnTo>
                    <a:pt y="3892" x="4053"/>
                  </a:lnTo>
                  <a:lnTo>
                    <a:pt y="3892" x="4285"/>
                  </a:lnTo>
                  <a:lnTo>
                    <a:pt y="2201" x="4285"/>
                  </a:lnTo>
                  <a:cubicBezTo>
                    <a:pt y="1815" x="4285"/>
                    <a:pt y="1522" x="4243"/>
                    <a:pt y="1322" x="4160"/>
                  </a:cubicBezTo>
                  <a:cubicBezTo>
                    <a:pt y="1123" x="4077"/>
                    <a:pt y="1023" x="3954"/>
                    <a:pt y="1023" x="3791"/>
                  </a:cubicBezTo>
                  <a:close/>
                  <a:moveTo>
                    <a:pt y="296" x="4745"/>
                  </a:moveTo>
                  <a:lnTo>
                    <a:pt y="1091" x="4745"/>
                  </a:lnTo>
                  <a:lnTo>
                    <a:pt y="1091" x="4574"/>
                  </a:lnTo>
                  <a:lnTo>
                    <a:pt y="1449" x="4574"/>
                  </a:lnTo>
                  <a:lnTo>
                    <a:pt y="1449" x="4745"/>
                  </a:lnTo>
                  <a:lnTo>
                    <a:pt y="2969" x="4745"/>
                  </a:lnTo>
                  <a:cubicBezTo>
                    <a:pt y="3319" x="4745"/>
                    <a:pt y="3561" x="4779"/>
                    <a:pt y="3693" x="4847"/>
                  </a:cubicBezTo>
                  <a:cubicBezTo>
                    <a:pt y="3826" x="4915"/>
                    <a:pt y="3892" x="5039"/>
                    <a:pt y="3892" x="5219"/>
                  </a:cubicBezTo>
                  <a:lnTo>
                    <a:pt y="3892" x="5457"/>
                  </a:lnTo>
                  <a:lnTo>
                    <a:pt y="3507" x="5457"/>
                  </a:lnTo>
                  <a:lnTo>
                    <a:pt y="3507" x="5219"/>
                  </a:lnTo>
                  <a:cubicBezTo>
                    <a:pt y="3507" x="5122"/>
                    <a:pt y="3474" x="5057"/>
                    <a:pt y="3409" x="5026"/>
                  </a:cubicBezTo>
                  <a:cubicBezTo>
                    <a:pt y="3344" x="4994"/>
                    <a:pt y="3198" x="4978"/>
                    <a:pt y="2969" x="4978"/>
                  </a:cubicBezTo>
                  <a:lnTo>
                    <a:pt y="1449" x="4978"/>
                  </a:lnTo>
                  <a:lnTo>
                    <a:pt y="1449" x="5457"/>
                  </a:lnTo>
                  <a:lnTo>
                    <a:pt y="1091" x="5457"/>
                  </a:lnTo>
                  <a:lnTo>
                    <a:pt y="1091" x="4978"/>
                  </a:lnTo>
                  <a:lnTo>
                    <a:pt y="296" x="4978"/>
                  </a:lnTo>
                  <a:close/>
                  <a:moveTo>
                    <a:pt y="1023" x="6465"/>
                  </a:moveTo>
                  <a:cubicBezTo>
                    <a:pt y="1023" x="6353"/>
                    <a:pt y="1065" x="6258"/>
                    <a:pt y="1147" x="6179"/>
                  </a:cubicBezTo>
                  <a:cubicBezTo>
                    <a:pt y="1230" x="6101"/>
                    <a:pt y="1356" x="6037"/>
                    <a:pt y="1526" x="5988"/>
                  </a:cubicBezTo>
                  <a:lnTo>
                    <a:pt y="1091" x="5988"/>
                  </a:lnTo>
                  <a:lnTo>
                    <a:pt y="1091" x="5755"/>
                  </a:lnTo>
                  <a:lnTo>
                    <a:pt y="3892" x="5755"/>
                  </a:lnTo>
                  <a:lnTo>
                    <a:pt y="3892" x="5988"/>
                  </a:lnTo>
                  <a:lnTo>
                    <a:pt y="2417" x="5988"/>
                  </a:lnTo>
                  <a:cubicBezTo>
                    <a:pt y="2100" x="5988"/>
                    <a:pt y="1857" x="6024"/>
                    <a:pt y="1687" x="6094"/>
                  </a:cubicBezTo>
                  <a:cubicBezTo>
                    <a:pt y="1518" x="6164"/>
                    <a:pt y="1434" x="6265"/>
                    <a:pt y="1434" x="6397"/>
                  </a:cubicBezTo>
                  <a:cubicBezTo>
                    <a:pt y="1434" x="6434"/>
                    <a:pt y="1441" x="6468"/>
                    <a:pt y="1455" x="6498"/>
                  </a:cubicBezTo>
                  <a:cubicBezTo>
                    <a:pt y="1469" x="6529"/>
                    <a:pt y="1491" x="6558"/>
                    <a:pt y="1521" x="6584"/>
                  </a:cubicBezTo>
                  <a:lnTo>
                    <a:pt y="1049" x="6582"/>
                  </a:lnTo>
                  <a:cubicBezTo>
                    <a:pt y="1040" x="6559"/>
                    <a:pt y="1034" x="6537"/>
                    <a:pt y="1030" x="6518"/>
                  </a:cubicBezTo>
                  <a:cubicBezTo>
                    <a:pt y="1026" x="6499"/>
                    <a:pt y="1023" x="6481"/>
                    <a:pt y="1023" x="6465"/>
                  </a:cubicBezTo>
                  <a:close/>
                  <a:moveTo>
                    <a:pt y="1" x="8411"/>
                  </a:moveTo>
                  <a:lnTo>
                    <a:pt y="3892" x="8411"/>
                  </a:lnTo>
                  <a:lnTo>
                    <a:pt y="3892" x="8644"/>
                  </a:lnTo>
                  <a:lnTo>
                    <a:pt y="1" x="8644"/>
                  </a:lnTo>
                  <a:close/>
                  <a:moveTo>
                    <a:pt y="1023" x="712"/>
                  </a:moveTo>
                  <a:cubicBezTo>
                    <a:pt y="1023" x="491"/>
                    <a:pt y="1154" x="317"/>
                    <a:pt y="1416" x="190"/>
                  </a:cubicBezTo>
                  <a:cubicBezTo>
                    <a:pt y="1678" x="64"/>
                    <a:pt y="2037" x="0"/>
                    <a:pt y="2494" x="0"/>
                  </a:cubicBezTo>
                  <a:cubicBezTo>
                    <a:pt y="2944" x="0"/>
                    <a:pt y="3302" x="63"/>
                    <a:pt y="3567" x="189"/>
                  </a:cubicBezTo>
                  <a:cubicBezTo>
                    <a:pt y="3832" x="314"/>
                    <a:pt y="3965" x="484"/>
                    <a:pt y="3965" x="697"/>
                  </a:cubicBezTo>
                  <a:cubicBezTo>
                    <a:pt y="3965" x="775"/>
                    <a:pt y="3950" x="849"/>
                    <a:pt y="3920" x="919"/>
                  </a:cubicBezTo>
                  <a:cubicBezTo>
                    <a:pt y="3890" x="988"/>
                    <a:pt y="3845" x="1055"/>
                    <a:pt y="3785" x="1120"/>
                  </a:cubicBezTo>
                  <a:lnTo>
                    <a:pt y="3359" x="1120"/>
                  </a:lnTo>
                  <a:cubicBezTo>
                    <a:pt y="3431" x="1054"/>
                    <a:pt y="3485" x="988"/>
                    <a:pt y="3521" x="922"/>
                  </a:cubicBezTo>
                  <a:cubicBezTo>
                    <a:pt y="3557" x="856"/>
                    <a:pt y="3574" x="789"/>
                    <a:pt y="3574" x="722"/>
                  </a:cubicBezTo>
                  <a:cubicBezTo>
                    <a:pt y="3574" x="571"/>
                    <a:pt y="3480" x="454"/>
                    <a:pt y="3291" x="371"/>
                  </a:cubicBezTo>
                  <a:cubicBezTo>
                    <a:pt y="3101" x="287"/>
                    <a:pt y="2836" x="245"/>
                    <a:pt y="2494" x="245"/>
                  </a:cubicBezTo>
                  <a:cubicBezTo>
                    <a:pt y="2152" x="245"/>
                    <a:pt y="1887" x="287"/>
                    <a:pt y="1697" x="371"/>
                  </a:cubicBezTo>
                  <a:cubicBezTo>
                    <a:pt y="1508" x="454"/>
                    <a:pt y="1414" x="571"/>
                    <a:pt y="1414" x="722"/>
                  </a:cubicBezTo>
                  <a:cubicBezTo>
                    <a:pt y="1414" x="789"/>
                    <a:pt y="1432" x="856"/>
                    <a:pt y="1467" x="922"/>
                  </a:cubicBezTo>
                  <a:cubicBezTo>
                    <a:pt y="1503" x="988"/>
                    <a:pt y="1557" x="1054"/>
                    <a:pt y="1629" x="1120"/>
                  </a:cubicBezTo>
                  <a:lnTo>
                    <a:pt y="1199" x="1120"/>
                  </a:lnTo>
                  <a:cubicBezTo>
                    <a:pt y="1140" x="1056"/>
                    <a:pt y="1096" x="990"/>
                    <a:pt y="1067" x="922"/>
                  </a:cubicBezTo>
                  <a:cubicBezTo>
                    <a:pt y="1038" x="853"/>
                    <a:pt y="1023" x="783"/>
                    <a:pt y="1023" x="712"/>
                  </a:cubicBezTo>
                  <a:close/>
                  <a:moveTo>
                    <a:pt y="1023" x="2073"/>
                  </a:moveTo>
                  <a:cubicBezTo>
                    <a:pt y="1023" x="1870"/>
                    <a:pt y="1154" x="1711"/>
                    <a:pt y="1414" x="1596"/>
                  </a:cubicBezTo>
                  <a:cubicBezTo>
                    <a:pt y="1674" x="1481"/>
                    <a:pt y="2034" x="1423"/>
                    <a:pt y="2494" x="1423"/>
                  </a:cubicBezTo>
                  <a:cubicBezTo>
                    <a:pt y="2953" x="1423"/>
                    <a:pt y="3312" x="1481"/>
                    <a:pt y="3573" x="1596"/>
                  </a:cubicBezTo>
                  <a:cubicBezTo>
                    <a:pt y="3834" x="1711"/>
                    <a:pt y="3965" x="1870"/>
                    <a:pt y="3965" x="2073"/>
                  </a:cubicBezTo>
                  <a:cubicBezTo>
                    <a:pt y="3965" x="2275"/>
                    <a:pt y="3834" x="2434"/>
                    <a:pt y="3573" x="2549"/>
                  </a:cubicBezTo>
                  <a:cubicBezTo>
                    <a:pt y="3312" x="2665"/>
                    <a:pt y="2953" x="2723"/>
                    <a:pt y="2494" x="2723"/>
                  </a:cubicBezTo>
                  <a:cubicBezTo>
                    <a:pt y="2034" x="2723"/>
                    <a:pt y="1674" x="2665"/>
                    <a:pt y="1414" x="2549"/>
                  </a:cubicBezTo>
                  <a:cubicBezTo>
                    <a:pt y="1154" x="2434"/>
                    <a:pt y="1023" x="2275"/>
                    <a:pt y="1023" x="2073"/>
                  </a:cubicBezTo>
                  <a:close/>
                  <a:moveTo>
                    <a:pt y="1023" x="7376"/>
                  </a:moveTo>
                  <a:cubicBezTo>
                    <a:pt y="1023" x="7173"/>
                    <a:pt y="1154" x="7014"/>
                    <a:pt y="1414" x="6899"/>
                  </a:cubicBezTo>
                  <a:cubicBezTo>
                    <a:pt y="1674" x="6784"/>
                    <a:pt y="2034" x="6726"/>
                    <a:pt y="2494" x="6726"/>
                  </a:cubicBezTo>
                  <a:cubicBezTo>
                    <a:pt y="2953" x="6726"/>
                    <a:pt y="3312" x="6784"/>
                    <a:pt y="3573" x="6899"/>
                  </a:cubicBezTo>
                  <a:cubicBezTo>
                    <a:pt y="3834" x="7014"/>
                    <a:pt y="3965" x="7173"/>
                    <a:pt y="3965" x="7376"/>
                  </a:cubicBezTo>
                  <a:cubicBezTo>
                    <a:pt y="3965" x="7578"/>
                    <a:pt y="3834" x="7737"/>
                    <a:pt y="3573" x="7852"/>
                  </a:cubicBezTo>
                  <a:cubicBezTo>
                    <a:pt y="3312" x="7968"/>
                    <a:pt y="2953" x="8026"/>
                    <a:pt y="2494" x="8026"/>
                  </a:cubicBezTo>
                  <a:cubicBezTo>
                    <a:pt y="2034" x="8026"/>
                    <a:pt y="1674" x="7968"/>
                    <a:pt y="1414" x="7852"/>
                  </a:cubicBezTo>
                  <a:cubicBezTo>
                    <a:pt y="1154" x="7737"/>
                    <a:pt y="1023" x="7578"/>
                    <a:pt y="1023" x="73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y="1722825" x="2354775"/>
              <a:ext cy="99125" cx="171375"/>
            </a:xfrm>
            <a:custGeom>
              <a:pathLst>
                <a:path w="6855" extrusionOk="0" h="3965">
                  <a:moveTo>
                    <a:pt y="1413" x="6239"/>
                  </a:moveTo>
                  <a:cubicBezTo>
                    <a:pt y="1413" x="6354"/>
                    <a:pt y="1488" x="6446"/>
                    <a:pt y="1639" x="6515"/>
                  </a:cubicBezTo>
                  <a:cubicBezTo>
                    <a:pt y="1789" x="6585"/>
                    <a:pt y="1989" x="6621"/>
                    <a:pt y="2241" x="6622"/>
                  </a:cubicBezTo>
                  <a:lnTo>
                    <a:pt y="2244" x="5793"/>
                  </a:lnTo>
                  <a:cubicBezTo>
                    <a:pt y="1980" x="5805"/>
                    <a:pt y="1776" x="5850"/>
                    <a:pt y="1631" x="5928"/>
                  </a:cubicBezTo>
                  <a:cubicBezTo>
                    <a:pt y="1486" x="6006"/>
                    <a:pt y="1413" x="6110"/>
                    <a:pt y="1413" x="6239"/>
                  </a:cubicBezTo>
                  <a:close/>
                  <a:moveTo>
                    <a:pt y="2484" x="2574"/>
                  </a:moveTo>
                  <a:lnTo>
                    <a:pt y="2586" x="2574"/>
                  </a:lnTo>
                  <a:cubicBezTo>
                    <a:pt y="2887" x="2574"/>
                    <a:pt y="3127" x="2535"/>
                    <a:pt y="3308" x="2457"/>
                  </a:cubicBezTo>
                  <a:cubicBezTo>
                    <a:pt y="3489" x="2379"/>
                    <a:pt y="3579" x="2275"/>
                    <a:pt y="3579" x="2146"/>
                  </a:cubicBezTo>
                  <a:cubicBezTo>
                    <a:pt y="3579" x="2053"/>
                    <a:pt y="3531" x="1979"/>
                    <a:pt y="3435" x="1925"/>
                  </a:cubicBezTo>
                  <a:cubicBezTo>
                    <a:pt y="3340" x="1870"/>
                    <a:pt y="3210" x="1843"/>
                    <a:pt y="3047" x="1843"/>
                  </a:cubicBezTo>
                  <a:cubicBezTo>
                    <a:pt y="2841" x="1843"/>
                    <a:pt y="2696" x="1879"/>
                    <a:pt y="2611" x="1952"/>
                  </a:cubicBezTo>
                  <a:cubicBezTo>
                    <a:pt y="2526" x="2024"/>
                    <a:pt y="2484" x="2154"/>
                    <a:pt y="2484" x="2342"/>
                  </a:cubicBezTo>
                  <a:close/>
                  <a:moveTo>
                    <a:pt y="1091" x="0"/>
                  </a:moveTo>
                  <a:lnTo>
                    <a:pt y="3892" x="531"/>
                  </a:lnTo>
                  <a:lnTo>
                    <a:pt y="3892" x="847"/>
                  </a:lnTo>
                  <a:lnTo>
                    <a:pt y="1091" x="1378"/>
                  </a:lnTo>
                  <a:lnTo>
                    <a:pt y="1091" x="1131"/>
                  </a:lnTo>
                  <a:lnTo>
                    <a:pt y="3442" x="689"/>
                  </a:lnTo>
                  <a:lnTo>
                    <a:pt y="1091" x="247"/>
                  </a:lnTo>
                  <a:close/>
                  <a:moveTo>
                    <a:pt y="0" x="3285"/>
                  </a:moveTo>
                  <a:lnTo>
                    <a:pt y="3892" x="3285"/>
                  </a:lnTo>
                  <a:lnTo>
                    <a:pt y="3892" x="3518"/>
                  </a:lnTo>
                  <a:lnTo>
                    <a:pt y="0" x="3518"/>
                  </a:lnTo>
                  <a:close/>
                  <a:moveTo>
                    <a:pt y="1023" x="2196"/>
                  </a:moveTo>
                  <a:cubicBezTo>
                    <a:pt y="1023" x="2120"/>
                    <a:pt y="1040" x="2042"/>
                    <a:pt y="1072" x="1962"/>
                  </a:cubicBezTo>
                  <a:cubicBezTo>
                    <a:pt y="1105" x="1882"/>
                    <a:pt y="1153" x="1799"/>
                    <a:pt y="1218" x="1714"/>
                  </a:cubicBezTo>
                  <a:lnTo>
                    <a:pt y="1644" x="1714"/>
                  </a:lnTo>
                  <a:cubicBezTo>
                    <a:pt y="1567" x="1785"/>
                    <a:pt y="1509" x="1859"/>
                    <a:pt y="1471" x="1935"/>
                  </a:cubicBezTo>
                  <a:cubicBezTo>
                    <a:pt y="1433" x="2012"/>
                    <a:pt y="1413" x="2091"/>
                    <a:pt y="1413" x="2172"/>
                  </a:cubicBezTo>
                  <a:cubicBezTo>
                    <a:pt y="1413" x="2299"/>
                    <a:pt y="1471" x="2398"/>
                    <a:pt y="1587" x="2468"/>
                  </a:cubicBezTo>
                  <a:cubicBezTo>
                    <a:pt y="1703" x="2538"/>
                    <a:pt y="1867" x="2574"/>
                    <a:pt y="2079" x="2574"/>
                  </a:cubicBezTo>
                  <a:lnTo>
                    <a:pt y="2124" x="2574"/>
                  </a:lnTo>
                  <a:lnTo>
                    <a:pt y="2124" x="2248"/>
                  </a:lnTo>
                  <a:cubicBezTo>
                    <a:pt y="2124" x="2036"/>
                    <a:pt y="2204" x="1877"/>
                    <a:pt y="2364" x="1770"/>
                  </a:cubicBezTo>
                  <a:cubicBezTo>
                    <a:pt y="2524" x="1664"/>
                    <a:pt y="2761" x="1610"/>
                    <a:pt y="3077" x="1610"/>
                  </a:cubicBezTo>
                  <a:cubicBezTo>
                    <a:pt y="3347" x="1610"/>
                    <a:pt y="3562" x="1653"/>
                    <a:pt y="3723" x="1739"/>
                  </a:cubicBezTo>
                  <a:cubicBezTo>
                    <a:pt y="3884" x="1824"/>
                    <a:pt y="3964" x="1940"/>
                    <a:pt y="3964" x="2084"/>
                  </a:cubicBezTo>
                  <a:cubicBezTo>
                    <a:pt y="3964" x="2199"/>
                    <a:pt y="3924" x="2296"/>
                    <a:pt y="3843" x="2375"/>
                  </a:cubicBezTo>
                  <a:cubicBezTo>
                    <a:pt y="3762" x="2454"/>
                    <a:pt y="3637" x="2521"/>
                    <a:pt y="3467" x="2574"/>
                  </a:cubicBezTo>
                  <a:lnTo>
                    <a:pt y="3892" x="2574"/>
                  </a:lnTo>
                  <a:lnTo>
                    <a:pt y="3892" x="2806"/>
                  </a:lnTo>
                  <a:lnTo>
                    <a:pt y="2294" x="2806"/>
                  </a:lnTo>
                  <a:cubicBezTo>
                    <a:pt y="1867" x="2806"/>
                    <a:pt y="1549" x="2756"/>
                    <a:pt y="1338" x="2655"/>
                  </a:cubicBezTo>
                  <a:cubicBezTo>
                    <a:pt y="1128" x="2553"/>
                    <a:pt y="1023" x="2400"/>
                    <a:pt y="1023" x="2196"/>
                  </a:cubicBezTo>
                  <a:close/>
                  <a:moveTo>
                    <a:pt y="1091" x="3980"/>
                  </a:moveTo>
                  <a:lnTo>
                    <a:pt y="2786" x="3980"/>
                  </a:lnTo>
                  <a:cubicBezTo>
                    <a:pt y="3172" x="3980"/>
                    <a:pt y="3464" x="4022"/>
                    <a:pt y="3664" x="4106"/>
                  </a:cubicBezTo>
                  <a:cubicBezTo>
                    <a:pt y="3864" x="4191"/>
                    <a:pt y="3964" x="4314"/>
                    <a:pt y="3964" x="4477"/>
                  </a:cubicBezTo>
                  <a:cubicBezTo>
                    <a:pt y="3964" x="4575"/>
                    <a:pt y="3923" x="4662"/>
                    <a:pt y="3841" x="4736"/>
                  </a:cubicBezTo>
                  <a:cubicBezTo>
                    <a:pt y="3758" x="4811"/>
                    <a:pt y="3632" x="4877"/>
                    <a:pt y="3462" x="4933"/>
                  </a:cubicBezTo>
                  <a:lnTo>
                    <a:pt y="3892" x="4933"/>
                  </a:lnTo>
                  <a:lnTo>
                    <a:pt y="3892" x="5166"/>
                  </a:lnTo>
                  <a:lnTo>
                    <a:pt y="1091" x="5166"/>
                  </a:lnTo>
                  <a:lnTo>
                    <a:pt y="1091" x="4933"/>
                  </a:lnTo>
                  <a:lnTo>
                    <a:pt y="2679" x="4933"/>
                  </a:lnTo>
                  <a:cubicBezTo>
                    <a:pt y="2952" x="4933"/>
                    <a:pt y="3168" x="4897"/>
                    <a:pt y="3327" x="4824"/>
                  </a:cubicBezTo>
                  <a:cubicBezTo>
                    <a:pt y="3485" x="4751"/>
                    <a:pt y="3564" x="4652"/>
                    <a:pt y="3564" x="4526"/>
                  </a:cubicBezTo>
                  <a:cubicBezTo>
                    <a:pt y="3564" x="4421"/>
                    <a:pt y="3498" x="4343"/>
                    <a:pt y="3365" x="4291"/>
                  </a:cubicBezTo>
                  <a:cubicBezTo>
                    <a:pt y="3233" x="4239"/>
                    <a:pt y="3034" x="4213"/>
                    <a:pt y="2769" x="4213"/>
                  </a:cubicBezTo>
                  <a:lnTo>
                    <a:pt y="1091" x="4213"/>
                  </a:lnTo>
                  <a:close/>
                  <a:moveTo>
                    <a:pt y="1023" x="6237"/>
                  </a:moveTo>
                  <a:cubicBezTo>
                    <a:pt y="1023" x="6024"/>
                    <a:pt y="1158" x="5856"/>
                    <a:pt y="1427" x="5731"/>
                  </a:cubicBezTo>
                  <a:cubicBezTo>
                    <a:pt y="1696" x="5605"/>
                    <a:pt y="2060" x="5543"/>
                    <a:pt y="2519" x="5543"/>
                  </a:cubicBezTo>
                  <a:cubicBezTo>
                    <a:pt y="2962" x="5543"/>
                    <a:pt y="3314" x="5609"/>
                    <a:pt y="3574" x="5741"/>
                  </a:cubicBezTo>
                  <a:cubicBezTo>
                    <a:pt y="3834" x="5873"/>
                    <a:pt y="3964" x="6051"/>
                    <a:pt y="3964" x="6277"/>
                  </a:cubicBezTo>
                  <a:cubicBezTo>
                    <a:pt y="3964" x="6367"/>
                    <a:pt y="3946" x="6456"/>
                    <a:pt y="3909" x="6544"/>
                  </a:cubicBezTo>
                  <a:cubicBezTo>
                    <a:pt y="3873" x="6632"/>
                    <a:pt y="3819" x="6717"/>
                    <a:pt y="3749" x="6801"/>
                  </a:cubicBezTo>
                  <a:lnTo>
                    <a:pt y="3314" x="6801"/>
                  </a:lnTo>
                  <a:cubicBezTo>
                    <a:pt y="3401" x="6718"/>
                    <a:pt y="3466" x="6635"/>
                    <a:pt y="3509" x="6551"/>
                  </a:cubicBezTo>
                  <a:cubicBezTo>
                    <a:pt y="3553" x="6467"/>
                    <a:pt y="3574" x="6380"/>
                    <a:pt y="3574" x="6291"/>
                  </a:cubicBezTo>
                  <a:cubicBezTo>
                    <a:pt y="3574" x="6137"/>
                    <a:pt y="3491" x="6017"/>
                    <a:pt y="3325" x="5930"/>
                  </a:cubicBezTo>
                  <a:cubicBezTo>
                    <a:pt y="3160" x="5844"/>
                    <a:pt y="2918" x="5796"/>
                    <a:pt y="2601" x="5786"/>
                  </a:cubicBezTo>
                  <a:lnTo>
                    <a:pt y="2601" x="6855"/>
                  </a:lnTo>
                  <a:lnTo>
                    <a:pt y="2376" x="6855"/>
                  </a:lnTo>
                  <a:cubicBezTo>
                    <a:pt y="1959" x="6855"/>
                    <a:pt y="1630" x="6799"/>
                    <a:pt y="1387" x="6689"/>
                  </a:cubicBezTo>
                  <a:cubicBezTo>
                    <a:pt y="1145" x="6578"/>
                    <a:pt y="1023" x="6427"/>
                    <a:pt y="1023" x="6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y="530475" x="651750"/>
              <a:ext cy="182950" cx="772000"/>
            </a:xfrm>
            <a:custGeom>
              <a:pathLst>
                <a:path w="30880" extrusionOk="0" fill="none" h="7318">
                  <a:moveTo>
                    <a:pt y="1" x="30879"/>
                  </a:moveTo>
                  <a:lnTo>
                    <a:pt y="7318" x="1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y="530475" x="1423725"/>
              <a:ext cy="201250" cx="610175"/>
            </a:xfrm>
            <a:custGeom>
              <a:pathLst>
                <a:path w="24407" extrusionOk="0" fill="none" h="8050">
                  <a:moveTo>
                    <a:pt y="1" x="0"/>
                  </a:moveTo>
                  <a:lnTo>
                    <a:pt y="8049" x="24407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y="1253025" x="203375"/>
              <a:ext cy="118950" cx="439175"/>
            </a:xfrm>
            <a:custGeom>
              <a:pathLst>
                <a:path w="17567" extrusionOk="0" fill="none" h="4758">
                  <a:moveTo>
                    <a:pt y="1" x="17566"/>
                  </a:moveTo>
                  <a:lnTo>
                    <a:pt y="4757" x="1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y="1253025" x="642525"/>
              <a:ext cy="118950" cx="25"/>
            </a:xfrm>
            <a:custGeom>
              <a:pathLst>
                <a:path w="1" extrusionOk="0" fill="none" h="4758">
                  <a:moveTo>
                    <a:pt y="1" x="0"/>
                  </a:moveTo>
                  <a:lnTo>
                    <a:pt y="4757" x="0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y="1253025" x="642525"/>
              <a:ext cy="118950" cx="466875"/>
            </a:xfrm>
            <a:custGeom>
              <a:pathLst>
                <a:path w="18675" extrusionOk="0" fill="none" h="4758">
                  <a:moveTo>
                    <a:pt y="1" x="0"/>
                  </a:moveTo>
                  <a:lnTo>
                    <a:pt y="4757" x="18675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y="1271325" x="1608625"/>
              <a:ext cy="100650" cx="416050"/>
            </a:xfrm>
            <a:custGeom>
              <a:pathLst>
                <a:path w="16642" extrusionOk="0" fill="none" h="4026">
                  <a:moveTo>
                    <a:pt y="1" x="16641"/>
                  </a:moveTo>
                  <a:lnTo>
                    <a:pt y="4025" x="0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y="1271325" x="2015400"/>
              <a:ext cy="118925" cx="448400"/>
            </a:xfrm>
            <a:custGeom>
              <a:pathLst>
                <a:path w="17936" extrusionOk="0" fill="none" h="4757">
                  <a:moveTo>
                    <a:pt y="1" x="0"/>
                  </a:moveTo>
                  <a:lnTo>
                    <a:pt y="4757" x="17936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y="1271325" x="2015400"/>
              <a:ext cy="100650" cx="25"/>
            </a:xfrm>
            <a:custGeom>
              <a:pathLst>
                <a:path w="1" extrusionOk="0" fill="none" h="4026">
                  <a:moveTo>
                    <a:pt y="1" x="0"/>
                  </a:moveTo>
                  <a:lnTo>
                    <a:pt y="4025" x="0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y="2451200" x="379025"/>
              <a:ext cy="530525" cx="402200"/>
            </a:xfrm>
            <a:custGeom>
              <a:pathLst>
                <a:path w="16088" extrusionOk="0" h="21221">
                  <a:moveTo>
                    <a:pt y="1" x="1"/>
                  </a:moveTo>
                  <a:lnTo>
                    <a:pt y="21220" x="1"/>
                  </a:lnTo>
                  <a:lnTo>
                    <a:pt y="21220" x="16087"/>
                  </a:lnTo>
                  <a:lnTo>
                    <a:pt y="1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y="2442050" x="374400"/>
              <a:ext cy="548825" cx="411425"/>
            </a:xfrm>
            <a:custGeom>
              <a:pathLst>
                <a:path w="16457" extrusionOk="0" fill="none" h="21953">
                  <a:moveTo>
                    <a:pt y="1" x="1"/>
                  </a:moveTo>
                  <a:lnTo>
                    <a:pt y="1" x="16457"/>
                  </a:lnTo>
                  <a:lnTo>
                    <a:pt y="21952" x="16457"/>
                  </a:lnTo>
                  <a:lnTo>
                    <a:pt y="21952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y="2451200" x="808925"/>
              <a:ext cy="530525" cx="406800"/>
            </a:xfrm>
            <a:custGeom>
              <a:pathLst>
                <a:path w="16272" extrusionOk="0" h="21221">
                  <a:moveTo>
                    <a:pt y="1" x="0"/>
                  </a:moveTo>
                  <a:lnTo>
                    <a:pt y="21220" x="0"/>
                  </a:lnTo>
                  <a:lnTo>
                    <a:pt y="21220" x="16272"/>
                  </a:lnTo>
                  <a:lnTo>
                    <a:pt y="1" x="16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y="2442050" x="804300"/>
              <a:ext cy="548825" cx="416050"/>
            </a:xfrm>
            <a:custGeom>
              <a:pathLst>
                <a:path w="16642" extrusionOk="0" fill="none" h="21953">
                  <a:moveTo>
                    <a:pt y="1" x="1"/>
                  </a:moveTo>
                  <a:lnTo>
                    <a:pt y="1" x="16642"/>
                  </a:lnTo>
                  <a:lnTo>
                    <a:pt y="21952" x="16642"/>
                  </a:lnTo>
                  <a:lnTo>
                    <a:pt y="21952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y="2451200" x="1238825"/>
              <a:ext cy="530525" cx="402175"/>
            </a:xfrm>
            <a:custGeom>
              <a:pathLst>
                <a:path w="16087" extrusionOk="0" h="21221">
                  <a:moveTo>
                    <a:pt y="1" x="0"/>
                  </a:moveTo>
                  <a:lnTo>
                    <a:pt y="21220" x="0"/>
                  </a:lnTo>
                  <a:lnTo>
                    <a:pt y="21220" x="16086"/>
                  </a:lnTo>
                  <a:lnTo>
                    <a:pt y="1" x="160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y="2442050" x="1234200"/>
              <a:ext cy="548825" cx="411425"/>
            </a:xfrm>
            <a:custGeom>
              <a:pathLst>
                <a:path w="16457" extrusionOk="0" fill="none" h="21953">
                  <a:moveTo>
                    <a:pt y="1" x="0"/>
                  </a:moveTo>
                  <a:lnTo>
                    <a:pt y="1" x="16456"/>
                  </a:lnTo>
                  <a:lnTo>
                    <a:pt y="21952" x="16456"/>
                  </a:lnTo>
                  <a:lnTo>
                    <a:pt y="21952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y="2451200" x="1705700"/>
              <a:ext cy="530525" cx="406800"/>
            </a:xfrm>
            <a:custGeom>
              <a:pathLst>
                <a:path w="16272" extrusionOk="0" h="21221">
                  <a:moveTo>
                    <a:pt y="1" x="0"/>
                  </a:moveTo>
                  <a:lnTo>
                    <a:pt y="21220" x="0"/>
                  </a:lnTo>
                  <a:lnTo>
                    <a:pt y="21220" x="16271"/>
                  </a:lnTo>
                  <a:lnTo>
                    <a:pt y="1" x="16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y="2442050" x="1701075"/>
              <a:ext cy="548825" cx="416050"/>
            </a:xfrm>
            <a:custGeom>
              <a:pathLst>
                <a:path w="16642" extrusionOk="0" fill="none" h="21953">
                  <a:moveTo>
                    <a:pt y="1" x="0"/>
                  </a:moveTo>
                  <a:lnTo>
                    <a:pt y="1" x="16641"/>
                  </a:lnTo>
                  <a:lnTo>
                    <a:pt y="21952" x="16641"/>
                  </a:lnTo>
                  <a:lnTo>
                    <a:pt y="21952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y="2451200" x="2144825"/>
              <a:ext cy="530525" cx="402175"/>
            </a:xfrm>
            <a:custGeom>
              <a:pathLst>
                <a:path w="16087" extrusionOk="0" h="21221">
                  <a:moveTo>
                    <a:pt y="1" x="1"/>
                  </a:moveTo>
                  <a:lnTo>
                    <a:pt y="21220" x="1"/>
                  </a:lnTo>
                  <a:lnTo>
                    <a:pt y="21220" x="16087"/>
                  </a:lnTo>
                  <a:lnTo>
                    <a:pt y="1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y="2442050" x="2140200"/>
              <a:ext cy="548825" cx="411425"/>
            </a:xfrm>
            <a:custGeom>
              <a:pathLst>
                <a:path w="16457" extrusionOk="0" fill="none" h="21953">
                  <a:moveTo>
                    <a:pt y="1" x="1"/>
                  </a:moveTo>
                  <a:lnTo>
                    <a:pt y="1" x="16457"/>
                  </a:lnTo>
                  <a:lnTo>
                    <a:pt y="21952" x="16457"/>
                  </a:lnTo>
                  <a:lnTo>
                    <a:pt y="21952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y="2451200" x="2588575"/>
              <a:ext cy="530525" cx="402200"/>
            </a:xfrm>
            <a:custGeom>
              <a:pathLst>
                <a:path w="16088" extrusionOk="0" h="21221">
                  <a:moveTo>
                    <a:pt y="1" x="1"/>
                  </a:moveTo>
                  <a:lnTo>
                    <a:pt y="21220" x="1"/>
                  </a:lnTo>
                  <a:lnTo>
                    <a:pt y="21220" x="16087"/>
                  </a:lnTo>
                  <a:lnTo>
                    <a:pt y="1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y="2442050" x="2583975"/>
              <a:ext cy="548825" cx="411425"/>
            </a:xfrm>
            <a:custGeom>
              <a:pathLst>
                <a:path w="16457" extrusionOk="0" fill="none" h="21953">
                  <a:moveTo>
                    <a:pt y="1" x="0"/>
                  </a:moveTo>
                  <a:lnTo>
                    <a:pt y="1" x="16456"/>
                  </a:lnTo>
                  <a:lnTo>
                    <a:pt y="21952" x="16456"/>
                  </a:lnTo>
                  <a:lnTo>
                    <a:pt y="21952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y="2451200" x="2144825"/>
              <a:ext cy="530525" cx="402175"/>
            </a:xfrm>
            <a:custGeom>
              <a:pathLst>
                <a:path w="16087" extrusionOk="0" h="21221">
                  <a:moveTo>
                    <a:pt y="1" x="1"/>
                  </a:moveTo>
                  <a:lnTo>
                    <a:pt y="21220" x="1"/>
                  </a:lnTo>
                  <a:lnTo>
                    <a:pt y="21220" x="16087"/>
                  </a:lnTo>
                  <a:lnTo>
                    <a:pt y="1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y="2442050" x="2140200"/>
              <a:ext cy="548825" cx="411425"/>
            </a:xfrm>
            <a:custGeom>
              <a:pathLst>
                <a:path w="16457" extrusionOk="0" fill="none" h="21953">
                  <a:moveTo>
                    <a:pt y="1" x="1"/>
                  </a:moveTo>
                  <a:lnTo>
                    <a:pt y="1" x="16457"/>
                  </a:lnTo>
                  <a:lnTo>
                    <a:pt y="21952" x="16457"/>
                  </a:lnTo>
                  <a:lnTo>
                    <a:pt y="21952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y="2536850" x="518950"/>
              <a:ext cy="99125" cx="135400"/>
            </a:xfrm>
            <a:custGeom>
              <a:pathLst>
                <a:path w="5416" extrusionOk="0" h="3965">
                  <a:moveTo>
                    <a:pt y="1413" x="1669"/>
                  </a:moveTo>
                  <a:cubicBezTo>
                    <a:pt y="1413" x="1784"/>
                    <a:pt y="1488" x="1876"/>
                    <a:pt y="1639" x="1945"/>
                  </a:cubicBezTo>
                  <a:cubicBezTo>
                    <a:pt y="1789" x="2015"/>
                    <a:pt y="1989" x="2050"/>
                    <a:pt y="2241" x="2052"/>
                  </a:cubicBezTo>
                  <a:lnTo>
                    <a:pt y="2244" x="1223"/>
                  </a:lnTo>
                  <a:cubicBezTo>
                    <a:pt y="1980" x="1235"/>
                    <a:pt y="1776" x="1280"/>
                    <a:pt y="1631" x="1358"/>
                  </a:cubicBezTo>
                  <a:cubicBezTo>
                    <a:pt y="1486" x="1436"/>
                    <a:pt y="1413" x="1539"/>
                    <a:pt y="1413" x="1669"/>
                  </a:cubicBezTo>
                  <a:close/>
                  <a:moveTo>
                    <a:pt y="2484" x="3540"/>
                  </a:moveTo>
                  <a:lnTo>
                    <a:pt y="2586" x="3540"/>
                  </a:lnTo>
                  <a:cubicBezTo>
                    <a:pt y="2886" x="3540"/>
                    <a:pt y="3127" x="3502"/>
                    <a:pt y="3308" x="3424"/>
                  </a:cubicBezTo>
                  <a:cubicBezTo>
                    <a:pt y="3489" x="3346"/>
                    <a:pt y="3579" x="3242"/>
                    <a:pt y="3579" x="3113"/>
                  </a:cubicBezTo>
                  <a:cubicBezTo>
                    <a:pt y="3579" x="3020"/>
                    <a:pt y="3531" x="2946"/>
                    <a:pt y="3435" x="2891"/>
                  </a:cubicBezTo>
                  <a:cubicBezTo>
                    <a:pt y="3340" x="2837"/>
                    <a:pt y="3210" x="2810"/>
                    <a:pt y="3047" x="2810"/>
                  </a:cubicBezTo>
                  <a:cubicBezTo>
                    <a:pt y="2841" x="2810"/>
                    <a:pt y="2696" x="2846"/>
                    <a:pt y="2611" x="2919"/>
                  </a:cubicBezTo>
                  <a:cubicBezTo>
                    <a:pt y="2526" x="2991"/>
                    <a:pt y="2484" x="3121"/>
                    <a:pt y="2484" x="3309"/>
                  </a:cubicBezTo>
                  <a:close/>
                  <a:moveTo>
                    <a:pt y="1408" x="4786"/>
                  </a:moveTo>
                  <a:cubicBezTo>
                    <a:pt y="1408" x="4910"/>
                    <a:pt y="1505" x="5006"/>
                    <a:pt y="1697" x="5077"/>
                  </a:cubicBezTo>
                  <a:cubicBezTo>
                    <a:pt y="1890" x="5148"/>
                    <a:pt y="2155" x="5183"/>
                    <a:pt y="2494" x="5183"/>
                  </a:cubicBezTo>
                  <a:cubicBezTo>
                    <a:pt y="2832" x="5183"/>
                    <a:pt y="3098" x="5148"/>
                    <a:pt y="3290" x="5077"/>
                  </a:cubicBezTo>
                  <a:cubicBezTo>
                    <a:pt y="3483" x="5006"/>
                    <a:pt y="3579" x="4910"/>
                    <a:pt y="3579" x="4786"/>
                  </a:cubicBezTo>
                  <a:cubicBezTo>
                    <a:pt y="3579" x="4663"/>
                    <a:pt y="3483" x="4567"/>
                    <a:pt y="3290" x="4496"/>
                  </a:cubicBezTo>
                  <a:cubicBezTo>
                    <a:pt y="3098" x="4426"/>
                    <a:pt y="2832" x="4391"/>
                    <a:pt y="2494" x="4391"/>
                  </a:cubicBezTo>
                  <a:cubicBezTo>
                    <a:pt y="2155" x="4391"/>
                    <a:pt y="1890" x="4426"/>
                    <a:pt y="1697" x="4496"/>
                  </a:cubicBezTo>
                  <a:cubicBezTo>
                    <a:pt y="1505" x="4567"/>
                    <a:pt y="1408" x="4663"/>
                    <a:pt y="1408" x="4786"/>
                  </a:cubicBezTo>
                  <a:close/>
                  <a:moveTo>
                    <a:pt y="1023" x="711"/>
                  </a:moveTo>
                  <a:cubicBezTo>
                    <a:pt y="1023" x="599"/>
                    <a:pt y="1065" x="504"/>
                    <a:pt y="1147" x="426"/>
                  </a:cubicBezTo>
                  <a:cubicBezTo>
                    <a:pt y="1230" x="347"/>
                    <a:pt y="1356" x="284"/>
                    <a:pt y="1526" x="235"/>
                  </a:cubicBezTo>
                  <a:lnTo>
                    <a:pt y="1091" x="235"/>
                  </a:lnTo>
                  <a:lnTo>
                    <a:pt y="1091" x="1"/>
                  </a:lnTo>
                  <a:lnTo>
                    <a:pt y="3892" x="1"/>
                  </a:lnTo>
                  <a:lnTo>
                    <a:pt y="3892" x="235"/>
                  </a:lnTo>
                  <a:lnTo>
                    <a:pt y="2416" x="235"/>
                  </a:lnTo>
                  <a:cubicBezTo>
                    <a:pt y="2100" x="235"/>
                    <a:pt y="1857" x="270"/>
                    <a:pt y="1687" x="340"/>
                  </a:cubicBezTo>
                  <a:cubicBezTo>
                    <a:pt y="1518" x="411"/>
                    <a:pt y="1433" x="512"/>
                    <a:pt y="1433" x="643"/>
                  </a:cubicBezTo>
                  <a:cubicBezTo>
                    <a:pt y="1433" x="680"/>
                    <a:pt y="1441" x="714"/>
                    <a:pt y="1455" x="745"/>
                  </a:cubicBezTo>
                  <a:cubicBezTo>
                    <a:pt y="1469" x="776"/>
                    <a:pt y="1491" x="804"/>
                    <a:pt y="1521" x="830"/>
                  </a:cubicBezTo>
                  <a:lnTo>
                    <a:pt y="1048" x="829"/>
                  </a:lnTo>
                  <a:cubicBezTo>
                    <a:pt y="1040" x="805"/>
                    <a:pt y="1034" x="784"/>
                    <a:pt y="1030" x="764"/>
                  </a:cubicBezTo>
                  <a:cubicBezTo>
                    <a:pt y="1025" x="745"/>
                    <a:pt y="1023" x="727"/>
                    <a:pt y="1023" x="711"/>
                  </a:cubicBezTo>
                  <a:close/>
                  <a:moveTo>
                    <a:pt y="1023" x="1667"/>
                  </a:moveTo>
                  <a:cubicBezTo>
                    <a:pt y="1023" x="1454"/>
                    <a:pt y="1158" x="1286"/>
                    <a:pt y="1427" x="1160"/>
                  </a:cubicBezTo>
                  <a:cubicBezTo>
                    <a:pt y="1696" x="1035"/>
                    <a:pt y="2060" x="973"/>
                    <a:pt y="2519" x="973"/>
                  </a:cubicBezTo>
                  <a:cubicBezTo>
                    <a:pt y="2962" x="973"/>
                    <a:pt y="3314" x="1039"/>
                    <a:pt y="3574" x="1171"/>
                  </a:cubicBezTo>
                  <a:cubicBezTo>
                    <a:pt y="3834" x="1302"/>
                    <a:pt y="3964" x="1481"/>
                    <a:pt y="3964" x="1707"/>
                  </a:cubicBezTo>
                  <a:cubicBezTo>
                    <a:pt y="3964" x="1797"/>
                    <a:pt y="3946" x="1886"/>
                    <a:pt y="3909" x="1974"/>
                  </a:cubicBezTo>
                  <a:cubicBezTo>
                    <a:pt y="3873" x="2061"/>
                    <a:pt y="3819" x="2147"/>
                    <a:pt y="3749" x="2230"/>
                  </a:cubicBezTo>
                  <a:lnTo>
                    <a:pt y="3314" x="2230"/>
                  </a:lnTo>
                  <a:cubicBezTo>
                    <a:pt y="3401" x="2148"/>
                    <a:pt y="3466" x="2065"/>
                    <a:pt y="3509" x="1981"/>
                  </a:cubicBezTo>
                  <a:cubicBezTo>
                    <a:pt y="3553" x="1897"/>
                    <a:pt y="3574" x="1810"/>
                    <a:pt y="3574" x="1721"/>
                  </a:cubicBezTo>
                  <a:cubicBezTo>
                    <a:pt y="3574" x="1567"/>
                    <a:pt y="3491" x="1446"/>
                    <a:pt y="3325" x="1360"/>
                  </a:cubicBezTo>
                  <a:cubicBezTo>
                    <a:pt y="3160" x="1274"/>
                    <a:pt y="2918" x="1225"/>
                    <a:pt y="2601" x="1215"/>
                  </a:cubicBezTo>
                  <a:lnTo>
                    <a:pt y="2601" x="2285"/>
                  </a:lnTo>
                  <a:lnTo>
                    <a:pt y="2376" x="2285"/>
                  </a:lnTo>
                  <a:cubicBezTo>
                    <a:pt y="1959" x="2285"/>
                    <a:pt y="1630" x="2229"/>
                    <a:pt y="1387" x="2118"/>
                  </a:cubicBezTo>
                  <a:cubicBezTo>
                    <a:pt y="1145" x="2008"/>
                    <a:pt y="1023" x="1857"/>
                    <a:pt y="1023" x="1667"/>
                  </a:cubicBezTo>
                  <a:close/>
                  <a:moveTo>
                    <a:pt y="1023" x="3163"/>
                  </a:moveTo>
                  <a:cubicBezTo>
                    <a:pt y="1023" x="3087"/>
                    <a:pt y="1040" x="3009"/>
                    <a:pt y="1072" x="2929"/>
                  </a:cubicBezTo>
                  <a:cubicBezTo>
                    <a:pt y="1105" x="2849"/>
                    <a:pt y="1153" x="2766"/>
                    <a:pt y="1218" x="2681"/>
                  </a:cubicBezTo>
                  <a:lnTo>
                    <a:pt y="1644" x="2681"/>
                  </a:lnTo>
                  <a:cubicBezTo>
                    <a:pt y="1567" x="2752"/>
                    <a:pt y="1509" x="2826"/>
                    <a:pt y="1471" x="2902"/>
                  </a:cubicBezTo>
                  <a:cubicBezTo>
                    <a:pt y="1433" x="2979"/>
                    <a:pt y="1413" x="3058"/>
                    <a:pt y="1413" x="3139"/>
                  </a:cubicBezTo>
                  <a:cubicBezTo>
                    <a:pt y="1413" x="3266"/>
                    <a:pt y="1471" x="3365"/>
                    <a:pt y="1587" x="3435"/>
                  </a:cubicBezTo>
                  <a:cubicBezTo>
                    <a:pt y="1703" x="3505"/>
                    <a:pt y="1867" x="3540"/>
                    <a:pt y="2079" x="3540"/>
                  </a:cubicBezTo>
                  <a:lnTo>
                    <a:pt y="2124" x="3540"/>
                  </a:lnTo>
                  <a:lnTo>
                    <a:pt y="2124" x="3214"/>
                  </a:lnTo>
                  <a:cubicBezTo>
                    <a:pt y="2124" x="3003"/>
                    <a:pt y="2204" x="2844"/>
                    <a:pt y="2364" x="2737"/>
                  </a:cubicBezTo>
                  <a:cubicBezTo>
                    <a:pt y="2524" x="2631"/>
                    <a:pt y="2761" x="2577"/>
                    <a:pt y="3077" x="2577"/>
                  </a:cubicBezTo>
                  <a:cubicBezTo>
                    <a:pt y="3347" x="2577"/>
                    <a:pt y="3562" x="2620"/>
                    <a:pt y="3723" x="2706"/>
                  </a:cubicBezTo>
                  <a:cubicBezTo>
                    <a:pt y="3884" x="2791"/>
                    <a:pt y="3964" x="2906"/>
                    <a:pt y="3964" x="3051"/>
                  </a:cubicBezTo>
                  <a:cubicBezTo>
                    <a:pt y="3964" x="3166"/>
                    <a:pt y="3924" x="3263"/>
                    <a:pt y="3843" x="3342"/>
                  </a:cubicBezTo>
                  <a:cubicBezTo>
                    <a:pt y="3762" x="3421"/>
                    <a:pt y="3637" x="3487"/>
                    <a:pt y="3467" x="3540"/>
                  </a:cubicBezTo>
                  <a:lnTo>
                    <a:pt y="3892" x="3540"/>
                  </a:lnTo>
                  <a:lnTo>
                    <a:pt y="3892" x="3773"/>
                  </a:lnTo>
                  <a:lnTo>
                    <a:pt y="2294" x="3773"/>
                  </a:lnTo>
                  <a:cubicBezTo>
                    <a:pt y="1867" x="3773"/>
                    <a:pt y="1548" x="3722"/>
                    <a:pt y="1338" x="3621"/>
                  </a:cubicBezTo>
                  <a:cubicBezTo>
                    <a:pt y="1128" x="3520"/>
                    <a:pt y="1023" x="3367"/>
                    <a:pt y="1023" x="3163"/>
                  </a:cubicBezTo>
                  <a:close/>
                  <a:moveTo>
                    <a:pt y="0" x="5183"/>
                  </a:moveTo>
                  <a:lnTo>
                    <a:pt y="1516" x="5183"/>
                  </a:lnTo>
                  <a:cubicBezTo>
                    <a:pt y="1349" x="5134"/>
                    <a:pt y="1225" x="5073"/>
                    <a:pt y="1145" x="4998"/>
                  </a:cubicBezTo>
                  <a:cubicBezTo>
                    <a:pt y="1064" x="4924"/>
                    <a:pt y="1023" x="4834"/>
                    <a:pt y="1023" x="4730"/>
                  </a:cubicBezTo>
                  <a:cubicBezTo>
                    <a:pt y="1023" x="4559"/>
                    <a:pt y="1158" x="4419"/>
                    <a:pt y="1428" x="4312"/>
                  </a:cubicBezTo>
                  <a:cubicBezTo>
                    <a:pt y="1699" x="4204"/>
                    <a:pt y="2054" x="4151"/>
                    <a:pt y="2494" x="4151"/>
                  </a:cubicBezTo>
                  <a:cubicBezTo>
                    <a:pt y="2934" x="4151"/>
                    <a:pt y="3289" x="4204"/>
                    <a:pt y="3559" x="4312"/>
                  </a:cubicBezTo>
                  <a:cubicBezTo>
                    <a:pt y="3829" x="4419"/>
                    <a:pt y="3964" x="4559"/>
                    <a:pt y="3964" x="4730"/>
                  </a:cubicBezTo>
                  <a:cubicBezTo>
                    <a:pt y="3964" x="4834"/>
                    <a:pt y="3924" x="4924"/>
                    <a:pt y="3843" x="4998"/>
                  </a:cubicBezTo>
                  <a:cubicBezTo>
                    <a:pt y="3762" x="5073"/>
                    <a:pt y="3638" x="5134"/>
                    <a:pt y="3472" x="5183"/>
                  </a:cubicBezTo>
                  <a:lnTo>
                    <a:pt y="3892" x="5183"/>
                  </a:lnTo>
                  <a:lnTo>
                    <a:pt y="3892" x="5416"/>
                  </a:lnTo>
                  <a:lnTo>
                    <a:pt y="0" x="54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y="2674050" x="500700"/>
              <a:ext cy="99125" cx="206925"/>
            </a:xfrm>
            <a:custGeom>
              <a:pathLst>
                <a:path w="8277" extrusionOk="0" h="3965">
                  <a:moveTo>
                    <a:pt y="0" x="1096"/>
                  </a:moveTo>
                  <a:lnTo>
                    <a:pt y="583" x="1096"/>
                  </a:lnTo>
                  <a:lnTo>
                    <a:pt y="583" x="1329"/>
                  </a:lnTo>
                  <a:lnTo>
                    <a:pt y="0" x="1329"/>
                  </a:lnTo>
                  <a:close/>
                  <a:moveTo>
                    <a:pt y="1413" x="7661"/>
                  </a:moveTo>
                  <a:cubicBezTo>
                    <a:pt y="1413" x="7776"/>
                    <a:pt y="1488" x="7868"/>
                    <a:pt y="1638" x="7938"/>
                  </a:cubicBezTo>
                  <a:cubicBezTo>
                    <a:pt y="1788" x="8007"/>
                    <a:pt y="1989" x="8043"/>
                    <a:pt y="2241" x="8044"/>
                  </a:cubicBezTo>
                  <a:lnTo>
                    <a:pt y="2244" x="7215"/>
                  </a:lnTo>
                  <a:cubicBezTo>
                    <a:pt y="1980" x="7227"/>
                    <a:pt y="1776" x="7272"/>
                    <a:pt y="1631" x="7350"/>
                  </a:cubicBezTo>
                  <a:cubicBezTo>
                    <a:pt y="1486" x="7428"/>
                    <a:pt y="1413" x="7532"/>
                    <a:pt y="1413" x="7661"/>
                  </a:cubicBezTo>
                  <a:close/>
                  <a:moveTo>
                    <a:pt y="0" x="682"/>
                  </a:moveTo>
                  <a:cubicBezTo>
                    <a:pt y="0" x="523"/>
                    <a:pt y="71" x="406"/>
                    <a:pt y="214" x="333"/>
                  </a:cubicBezTo>
                  <a:cubicBezTo>
                    <a:pt y="357" x="260"/>
                    <a:pt y="584" x="223"/>
                    <a:pt y="896" x="223"/>
                  </a:cubicBezTo>
                  <a:lnTo>
                    <a:pt y="1091" x="223"/>
                  </a:lnTo>
                  <a:lnTo>
                    <a:pt y="1091" x="1"/>
                  </a:lnTo>
                  <a:lnTo>
                    <a:pt y="1448" x="1"/>
                  </a:lnTo>
                  <a:lnTo>
                    <a:pt y="1448" x="223"/>
                  </a:lnTo>
                  <a:lnTo>
                    <a:pt y="3892" x="223"/>
                  </a:lnTo>
                  <a:lnTo>
                    <a:pt y="3892" x="457"/>
                  </a:lnTo>
                  <a:lnTo>
                    <a:pt y="1448" x="457"/>
                  </a:lnTo>
                  <a:lnTo>
                    <a:pt y="1448" x="840"/>
                  </a:lnTo>
                  <a:lnTo>
                    <a:pt y="1091" x="840"/>
                  </a:lnTo>
                  <a:lnTo>
                    <a:pt y="1091" x="457"/>
                  </a:lnTo>
                  <a:lnTo>
                    <a:pt y="843" x="457"/>
                  </a:lnTo>
                  <a:cubicBezTo>
                    <a:pt y="670" x="457"/>
                    <a:pt y="550" x="473"/>
                    <a:pt y="483" x="506"/>
                  </a:cubicBezTo>
                  <a:cubicBezTo>
                    <a:pt y="416" x="538"/>
                    <a:pt y="383" x="596"/>
                    <a:pt y="383" x="679"/>
                  </a:cubicBezTo>
                  <a:lnTo>
                    <a:pt y="383" x="902"/>
                  </a:lnTo>
                  <a:lnTo>
                    <a:pt y="0" x="902"/>
                  </a:lnTo>
                  <a:close/>
                  <a:moveTo>
                    <a:pt y="1091" x="1096"/>
                  </a:moveTo>
                  <a:lnTo>
                    <a:pt y="3892" x="1096"/>
                  </a:lnTo>
                  <a:lnTo>
                    <a:pt y="3892" x="1329"/>
                  </a:lnTo>
                  <a:lnTo>
                    <a:pt y="1091" x="1329"/>
                  </a:lnTo>
                  <a:close/>
                  <a:moveTo>
                    <a:pt y="1091" x="1693"/>
                  </a:moveTo>
                  <a:lnTo>
                    <a:pt y="2426" x="2196"/>
                  </a:lnTo>
                  <a:lnTo>
                    <a:pt y="3892" x="1646"/>
                  </a:lnTo>
                  <a:lnTo>
                    <a:pt y="3892" x="1920"/>
                  </a:lnTo>
                  <a:lnTo>
                    <a:pt y="2791" x="2332"/>
                  </a:lnTo>
                  <a:lnTo>
                    <a:pt y="3892" x="2744"/>
                  </a:lnTo>
                  <a:lnTo>
                    <a:pt y="3892" x="3018"/>
                  </a:lnTo>
                  <a:lnTo>
                    <a:pt y="2454" x="2480"/>
                  </a:lnTo>
                  <a:lnTo>
                    <a:pt y="1091" x="2992"/>
                  </a:lnTo>
                  <a:lnTo>
                    <a:pt y="1091" x="2718"/>
                  </a:lnTo>
                  <a:lnTo>
                    <a:pt y="2088" x="2342"/>
                  </a:lnTo>
                  <a:lnTo>
                    <a:pt y="1091" x="1967"/>
                  </a:lnTo>
                  <a:close/>
                  <a:moveTo>
                    <a:pt y="295" x="3343"/>
                  </a:moveTo>
                  <a:lnTo>
                    <a:pt y="1091" x="3343"/>
                  </a:lnTo>
                  <a:lnTo>
                    <a:pt y="1091" x="3173"/>
                  </a:lnTo>
                  <a:lnTo>
                    <a:pt y="1448" x="3173"/>
                  </a:lnTo>
                  <a:lnTo>
                    <a:pt y="1448" x="3343"/>
                  </a:lnTo>
                  <a:lnTo>
                    <a:pt y="2969" x="3343"/>
                  </a:lnTo>
                  <a:cubicBezTo>
                    <a:pt y="3319" x="3343"/>
                    <a:pt y="3560" x="3377"/>
                    <a:pt y="3693" x="3446"/>
                  </a:cubicBezTo>
                  <a:cubicBezTo>
                    <a:pt y="3825" x="3514"/>
                    <a:pt y="3892" x="3638"/>
                    <a:pt y="3892" x="3817"/>
                  </a:cubicBezTo>
                  <a:lnTo>
                    <a:pt y="3892" x="4056"/>
                  </a:lnTo>
                  <a:lnTo>
                    <a:pt y="3507" x="4056"/>
                  </a:lnTo>
                  <a:lnTo>
                    <a:pt y="3507" x="3817"/>
                  </a:lnTo>
                  <a:cubicBezTo>
                    <a:pt y="3507" x="3720"/>
                    <a:pt y="3474" x="3656"/>
                    <a:pt y="3409" x="3625"/>
                  </a:cubicBezTo>
                  <a:cubicBezTo>
                    <a:pt y="3344" x="3593"/>
                    <a:pt y="3197" x="3577"/>
                    <a:pt y="2969" x="3577"/>
                  </a:cubicBezTo>
                  <a:lnTo>
                    <a:pt y="1448" x="3577"/>
                  </a:lnTo>
                  <a:lnTo>
                    <a:pt y="1448" x="4056"/>
                  </a:lnTo>
                  <a:lnTo>
                    <a:pt y="1091" x="4056"/>
                  </a:lnTo>
                  <a:lnTo>
                    <a:pt y="1091" x="3577"/>
                  </a:lnTo>
                  <a:lnTo>
                    <a:pt y="295" x="3577"/>
                  </a:lnTo>
                  <a:close/>
                  <a:moveTo>
                    <a:pt y="1023" x="6704"/>
                  </a:moveTo>
                  <a:cubicBezTo>
                    <a:pt y="1023" x="6592"/>
                    <a:pt y="1064" x="6496"/>
                    <a:pt y="1147" x="6418"/>
                  </a:cubicBezTo>
                  <a:cubicBezTo>
                    <a:pt y="1229" x="6340"/>
                    <a:pt y="1356" x="6276"/>
                    <a:pt y="1526" x="6227"/>
                  </a:cubicBezTo>
                  <a:lnTo>
                    <a:pt y="1091" x="6227"/>
                  </a:lnTo>
                  <a:lnTo>
                    <a:pt y="1091" x="5993"/>
                  </a:lnTo>
                  <a:lnTo>
                    <a:pt y="3892" x="5993"/>
                  </a:lnTo>
                  <a:lnTo>
                    <a:pt y="3892" x="6227"/>
                  </a:lnTo>
                  <a:lnTo>
                    <a:pt y="2416" x="6227"/>
                  </a:lnTo>
                  <a:cubicBezTo>
                    <a:pt y="2099" x="6227"/>
                    <a:pt y="1856" x="6262"/>
                    <a:pt y="1687" x="6333"/>
                  </a:cubicBezTo>
                  <a:cubicBezTo>
                    <a:pt y="1518" x="6403"/>
                    <a:pt y="1433" x="6504"/>
                    <a:pt y="1433" x="6635"/>
                  </a:cubicBezTo>
                  <a:cubicBezTo>
                    <a:pt y="1433" x="6672"/>
                    <a:pt y="1440" x="6706"/>
                    <a:pt y="1455" x="6737"/>
                  </a:cubicBezTo>
                  <a:cubicBezTo>
                    <a:pt y="1469" x="6768"/>
                    <a:pt y="1491" x="6796"/>
                    <a:pt y="1521" x="6822"/>
                  </a:cubicBezTo>
                  <a:lnTo>
                    <a:pt y="1048" x="6821"/>
                  </a:lnTo>
                  <a:cubicBezTo>
                    <a:pt y="1040" x="6798"/>
                    <a:pt y="1034" x="6776"/>
                    <a:pt y="1029" x="6757"/>
                  </a:cubicBezTo>
                  <a:cubicBezTo>
                    <a:pt y="1025" x="6737"/>
                    <a:pt y="1023" x="6720"/>
                    <a:pt y="1023" x="6704"/>
                  </a:cubicBezTo>
                  <a:close/>
                  <a:moveTo>
                    <a:pt y="1091" x="4338"/>
                  </a:moveTo>
                  <a:lnTo>
                    <a:pt y="2786" x="4338"/>
                  </a:lnTo>
                  <a:cubicBezTo>
                    <a:pt y="3171" x="4338"/>
                    <a:pt y="3464" x="4380"/>
                    <a:pt y="3664" x="4465"/>
                  </a:cubicBezTo>
                  <a:cubicBezTo>
                    <a:pt y="3864" x="4549"/>
                    <a:pt y="3964" x="4672"/>
                    <a:pt y="3964" x="4835"/>
                  </a:cubicBezTo>
                  <a:cubicBezTo>
                    <a:pt y="3964" x="4933"/>
                    <a:pt y="3923" x="5020"/>
                    <a:pt y="3840" x="5095"/>
                  </a:cubicBezTo>
                  <a:cubicBezTo>
                    <a:pt y="3758" x="5169"/>
                    <a:pt y="3632" x="5235"/>
                    <a:pt y="3461" x="5291"/>
                  </a:cubicBezTo>
                  <a:lnTo>
                    <a:pt y="3892" x="5291"/>
                  </a:lnTo>
                  <a:lnTo>
                    <a:pt y="3892" x="5524"/>
                  </a:lnTo>
                  <a:lnTo>
                    <a:pt y="1091" x="5524"/>
                  </a:lnTo>
                  <a:lnTo>
                    <a:pt y="1091" x="5291"/>
                  </a:lnTo>
                  <a:lnTo>
                    <a:pt y="2679" x="5291"/>
                  </a:lnTo>
                  <a:cubicBezTo>
                    <a:pt y="2952" x="5291"/>
                    <a:pt y="3168" x="5255"/>
                    <a:pt y="3326" x="5182"/>
                  </a:cubicBezTo>
                  <a:cubicBezTo>
                    <a:pt y="3485" x="5109"/>
                    <a:pt y="3564" x="5010"/>
                    <a:pt y="3564" x="4884"/>
                  </a:cubicBezTo>
                  <a:cubicBezTo>
                    <a:pt y="3564" x="4780"/>
                    <a:pt y="3498" x="4701"/>
                    <a:pt y="3365" x="4649"/>
                  </a:cubicBezTo>
                  <a:cubicBezTo>
                    <a:pt y="3233" x="4597"/>
                    <a:pt y="3034" x="4571"/>
                    <a:pt y="2769" x="4571"/>
                  </a:cubicBezTo>
                  <a:lnTo>
                    <a:pt y="1091" x="4571"/>
                  </a:lnTo>
                  <a:close/>
                  <a:moveTo>
                    <a:pt y="1023" x="7659"/>
                  </a:moveTo>
                  <a:cubicBezTo>
                    <a:pt y="1023" x="7447"/>
                    <a:pt y="1158" x="7278"/>
                    <a:pt y="1427" x="7153"/>
                  </a:cubicBezTo>
                  <a:cubicBezTo>
                    <a:pt y="1696" x="7028"/>
                    <a:pt y="2060" x="6965"/>
                    <a:pt y="2519" x="6965"/>
                  </a:cubicBezTo>
                  <a:cubicBezTo>
                    <a:pt y="2962" x="6965"/>
                    <a:pt y="3314" x="7031"/>
                    <a:pt y="3574" x="7163"/>
                  </a:cubicBezTo>
                  <a:cubicBezTo>
                    <a:pt y="3834" x="7295"/>
                    <a:pt y="3964" x="7474"/>
                    <a:pt y="3964" x="7699"/>
                  </a:cubicBezTo>
                  <a:cubicBezTo>
                    <a:pt y="3964" x="7790"/>
                    <a:pt y="3946" x="7878"/>
                    <a:pt y="3909" x="7966"/>
                  </a:cubicBezTo>
                  <a:cubicBezTo>
                    <a:pt y="3872" x="8054"/>
                    <a:pt y="3819" x="8139"/>
                    <a:pt y="3749" x="8223"/>
                  </a:cubicBezTo>
                  <a:lnTo>
                    <a:pt y="3314" x="8223"/>
                  </a:lnTo>
                  <a:cubicBezTo>
                    <a:pt y="3401" x="8140"/>
                    <a:pt y="3466" x="8057"/>
                    <a:pt y="3509" x="7973"/>
                  </a:cubicBezTo>
                  <a:cubicBezTo>
                    <a:pt y="3552" x="7889"/>
                    <a:pt y="3574" x="7803"/>
                    <a:pt y="3574" x="7713"/>
                  </a:cubicBezTo>
                  <a:cubicBezTo>
                    <a:pt y="3574" x="7559"/>
                    <a:pt y="3491" x="7439"/>
                    <a:pt y="3325" x="7352"/>
                  </a:cubicBezTo>
                  <a:cubicBezTo>
                    <a:pt y="3159" x="7266"/>
                    <a:pt y="2918" x="7218"/>
                    <a:pt y="2601" x="7208"/>
                  </a:cubicBezTo>
                  <a:lnTo>
                    <a:pt y="2601" x="8277"/>
                  </a:lnTo>
                  <a:lnTo>
                    <a:pt y="2376" x="8277"/>
                  </a:lnTo>
                  <a:cubicBezTo>
                    <a:pt y="1959" x="8277"/>
                    <a:pt y="1630" x="8222"/>
                    <a:pt y="1387" x="8111"/>
                  </a:cubicBezTo>
                  <a:cubicBezTo>
                    <a:pt y="1144" x="8000"/>
                    <a:pt y="1023" x="7849"/>
                    <a:pt y="1023" x="7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y="2818625" x="507350"/>
              <a:ext cy="91725" cx="192200"/>
            </a:xfrm>
            <a:custGeom>
              <a:pathLst>
                <a:path w="7688" extrusionOk="0" h="3669">
                  <a:moveTo>
                    <a:pt y="2188" x="3343"/>
                  </a:moveTo>
                  <a:lnTo>
                    <a:pt y="2291" x="3343"/>
                  </a:lnTo>
                  <a:cubicBezTo>
                    <a:pt y="2591" x="3343"/>
                    <a:pt y="2832" x="3304"/>
                    <a:pt y="3012" x="3226"/>
                  </a:cubicBezTo>
                  <a:cubicBezTo>
                    <a:pt y="3193" x="3148"/>
                    <a:pt y="3284" x="3044"/>
                    <a:pt y="3284" x="2915"/>
                  </a:cubicBezTo>
                  <a:cubicBezTo>
                    <a:pt y="3284" x="2822"/>
                    <a:pt y="3236" x="2748"/>
                    <a:pt y="3140" x="2694"/>
                  </a:cubicBezTo>
                  <a:cubicBezTo>
                    <a:pt y="3044" x="2639"/>
                    <a:pt y="2915" x="2612"/>
                    <a:pt y="2751" x="2612"/>
                  </a:cubicBezTo>
                  <a:cubicBezTo>
                    <a:pt y="2546" x="2612"/>
                    <a:pt y="2401" x="2648"/>
                    <a:pt y="2316" x="2721"/>
                  </a:cubicBezTo>
                  <a:cubicBezTo>
                    <a:pt y="2231" x="2793"/>
                    <a:pt y="2188" x="2923"/>
                    <a:pt y="2188" x="3111"/>
                  </a:cubicBezTo>
                  <a:close/>
                  <a:moveTo>
                    <a:pt y="0" x="1449"/>
                  </a:moveTo>
                  <a:lnTo>
                    <a:pt y="795" x="1449"/>
                  </a:lnTo>
                  <a:lnTo>
                    <a:pt y="795" x="1279"/>
                  </a:lnTo>
                  <a:lnTo>
                    <a:pt y="1153" x="1279"/>
                  </a:lnTo>
                  <a:lnTo>
                    <a:pt y="1153" x="1449"/>
                  </a:lnTo>
                  <a:lnTo>
                    <a:pt y="2674" x="1449"/>
                  </a:lnTo>
                  <a:cubicBezTo>
                    <a:pt y="3024" x="1449"/>
                    <a:pt y="3265" x="1483"/>
                    <a:pt y="3398" x="1552"/>
                  </a:cubicBezTo>
                  <a:cubicBezTo>
                    <a:pt y="3530" x="1620"/>
                    <a:pt y="3596" x="1744"/>
                    <a:pt y="3596" x="1923"/>
                  </a:cubicBezTo>
                  <a:lnTo>
                    <a:pt y="3596" x="2162"/>
                  </a:lnTo>
                  <a:lnTo>
                    <a:pt y="3211" x="2162"/>
                  </a:lnTo>
                  <a:lnTo>
                    <a:pt y="3211" x="1923"/>
                  </a:lnTo>
                  <a:cubicBezTo>
                    <a:pt y="3211" x="1826"/>
                    <a:pt y="3179" x="1762"/>
                    <a:pt y="3114" x="1730"/>
                  </a:cubicBezTo>
                  <a:cubicBezTo>
                    <a:pt y="3049" x="1699"/>
                    <a:pt y="2902" x="1683"/>
                    <a:pt y="2674" x="1683"/>
                  </a:cubicBezTo>
                  <a:lnTo>
                    <a:pt y="1153" x="1683"/>
                  </a:lnTo>
                  <a:lnTo>
                    <a:pt y="1153" x="2162"/>
                  </a:lnTo>
                  <a:lnTo>
                    <a:pt y="795" x="2162"/>
                  </a:lnTo>
                  <a:lnTo>
                    <a:pt y="795" x="1683"/>
                  </a:lnTo>
                  <a:lnTo>
                    <a:pt y="0" x="1683"/>
                  </a:lnTo>
                  <a:close/>
                  <a:moveTo>
                    <a:pt y="0" x="4050"/>
                  </a:moveTo>
                  <a:lnTo>
                    <a:pt y="795" x="4050"/>
                  </a:lnTo>
                  <a:lnTo>
                    <a:pt y="795" x="3880"/>
                  </a:lnTo>
                  <a:lnTo>
                    <a:pt y="1153" x="3880"/>
                  </a:lnTo>
                  <a:lnTo>
                    <a:pt y="1153" x="4050"/>
                  </a:lnTo>
                  <a:lnTo>
                    <a:pt y="2674" x="4050"/>
                  </a:lnTo>
                  <a:cubicBezTo>
                    <a:pt y="3024" x="4050"/>
                    <a:pt y="3265" x="4084"/>
                    <a:pt y="3398" x="4153"/>
                  </a:cubicBezTo>
                  <a:cubicBezTo>
                    <a:pt y="3530" x="4221"/>
                    <a:pt y="3596" x="4345"/>
                    <a:pt y="3596" x="4524"/>
                  </a:cubicBezTo>
                  <a:lnTo>
                    <a:pt y="3596" x="4763"/>
                  </a:lnTo>
                  <a:lnTo>
                    <a:pt y="3211" x="4763"/>
                  </a:lnTo>
                  <a:lnTo>
                    <a:pt y="3211" x="4524"/>
                  </a:lnTo>
                  <a:cubicBezTo>
                    <a:pt y="3211" x="4427"/>
                    <a:pt y="3179" x="4363"/>
                    <a:pt y="3114" x="4331"/>
                  </a:cubicBezTo>
                  <a:cubicBezTo>
                    <a:pt y="3049" x="4300"/>
                    <a:pt y="2902" x="4284"/>
                    <a:pt y="2674" x="4284"/>
                  </a:cubicBezTo>
                  <a:lnTo>
                    <a:pt y="1153" x="4284"/>
                  </a:lnTo>
                  <a:lnTo>
                    <a:pt y="1153" x="4763"/>
                  </a:lnTo>
                  <a:lnTo>
                    <a:pt y="795" x="4763"/>
                  </a:lnTo>
                  <a:lnTo>
                    <a:pt y="795" x="4284"/>
                  </a:lnTo>
                  <a:lnTo>
                    <a:pt y="0" x="4284"/>
                  </a:lnTo>
                  <a:close/>
                  <a:moveTo>
                    <a:pt y="728" x="554"/>
                  </a:moveTo>
                  <a:cubicBezTo>
                    <a:pt y="728" x="380"/>
                    <a:pt y="800" x="246"/>
                    <a:pt y="943" x="152"/>
                  </a:cubicBezTo>
                  <a:cubicBezTo>
                    <a:pt y="1086" x="58"/>
                    <a:pt y="1290" x="10"/>
                    <a:pt y="1553" x="10"/>
                  </a:cubicBezTo>
                  <a:cubicBezTo>
                    <a:pt y="1770" x="10"/>
                    <a:pt y="1940" x="43"/>
                    <a:pt y="2065" x="107"/>
                  </a:cubicBezTo>
                  <a:cubicBezTo>
                    <a:pt y="2189" x="171"/>
                    <a:pt y="2281" x="275"/>
                    <a:pt y="2341" x="419"/>
                  </a:cubicBezTo>
                  <a:lnTo>
                    <a:pt y="2379" x="500"/>
                  </a:lnTo>
                  <a:cubicBezTo>
                    <a:pt y="2440" x="644"/>
                    <a:pt y="2504" x="737"/>
                    <a:pt y="2571" x="780"/>
                  </a:cubicBezTo>
                  <a:cubicBezTo>
                    <a:pt y="2638" x="822"/>
                    <a:pt y="2734" x="843"/>
                    <a:pt y="2859" x="843"/>
                  </a:cubicBezTo>
                  <a:cubicBezTo>
                    <a:pt y="2994" x="843"/>
                    <a:pt y="3098" x="814"/>
                    <a:pt y="3173" x="755"/>
                  </a:cubicBezTo>
                  <a:cubicBezTo>
                    <a:pt y="3247" x="696"/>
                    <a:pt y="3284" x="612"/>
                    <a:pt y="3284" x="502"/>
                  </a:cubicBezTo>
                  <a:cubicBezTo>
                    <a:pt y="3284" x="420"/>
                    <a:pt y="3262" x="338"/>
                    <a:pt y="3218" x="254"/>
                  </a:cubicBezTo>
                  <a:cubicBezTo>
                    <a:pt y="3173" x="171"/>
                    <a:pt y="3107" x="86"/>
                    <a:pt y="3019" x="0"/>
                  </a:cubicBezTo>
                  <a:lnTo>
                    <a:pt y="3494" x="0"/>
                  </a:lnTo>
                  <a:cubicBezTo>
                    <a:pt y="3552" x="91"/>
                    <a:pt y="3596" x="178"/>
                    <a:pt y="3625" x="260"/>
                  </a:cubicBezTo>
                  <a:cubicBezTo>
                    <a:pt y="3654" x="342"/>
                    <a:pt y="3669" x="421"/>
                    <a:pt y="3669" x="497"/>
                  </a:cubicBezTo>
                  <a:cubicBezTo>
                    <a:pt y="3669" x="679"/>
                    <a:pt y="3593" x="822"/>
                    <a:pt y="3441" x="926"/>
                  </a:cubicBezTo>
                  <a:cubicBezTo>
                    <a:pt y="3290" x="1030"/>
                    <a:pt y="3084" x="1082"/>
                    <a:pt y="2824" x="1082"/>
                  </a:cubicBezTo>
                  <a:cubicBezTo>
                    <a:pt y="2595" x="1082"/>
                    <a:pt y="2417" x="1048"/>
                    <a:pt y="2290" x="978"/>
                  </a:cubicBezTo>
                  <a:cubicBezTo>
                    <a:pt y="2162" x="909"/>
                    <a:pt y="2063" x="791"/>
                    <a:pt y="1993" x="626"/>
                  </a:cubicBezTo>
                  <a:lnTo>
                    <a:pt y="1958" x="546"/>
                  </a:lnTo>
                  <a:cubicBezTo>
                    <a:pt y="1903" x="422"/>
                    <a:pt y="1845" x="339"/>
                    <a:pt y="1785" x="297"/>
                  </a:cubicBezTo>
                  <a:cubicBezTo>
                    <a:pt y="1724" x="256"/>
                    <a:pt y="1640" x="235"/>
                    <a:pt y="1533" x="235"/>
                  </a:cubicBezTo>
                  <a:cubicBezTo>
                    <a:pt y="1393" x="235"/>
                    <a:pt y="1288" x="264"/>
                    <a:pt y="1218" x="322"/>
                  </a:cubicBezTo>
                  <a:cubicBezTo>
                    <a:pt y="1148" x="380"/>
                    <a:pt y="1113" x="466"/>
                    <a:pt y="1113" x="582"/>
                  </a:cubicBezTo>
                  <a:cubicBezTo>
                    <a:pt y="1113" x="658"/>
                    <a:pt y="1130" x="731"/>
                    <a:pt y="1163" x="802"/>
                  </a:cubicBezTo>
                  <a:cubicBezTo>
                    <a:pt y="1196" x="873"/>
                    <a:pt y="1246" x="941"/>
                    <a:pt y="1313" x="1006"/>
                  </a:cubicBezTo>
                  <a:lnTo>
                    <a:pt y="878" x="1006"/>
                  </a:lnTo>
                  <a:cubicBezTo>
                    <a:pt y="828" x="942"/>
                    <a:pt y="790" x="873"/>
                    <a:pt y="765" x="797"/>
                  </a:cubicBezTo>
                  <a:cubicBezTo>
                    <a:pt y="740" x="721"/>
                    <a:pt y="728" x="640"/>
                    <a:pt y="728" x="554"/>
                  </a:cubicBezTo>
                  <a:close/>
                  <a:moveTo>
                    <a:pt y="728" x="2965"/>
                  </a:moveTo>
                  <a:cubicBezTo>
                    <a:pt y="728" x="2889"/>
                    <a:pt y="744" x="2811"/>
                    <a:pt y="777" x="2731"/>
                  </a:cubicBezTo>
                  <a:cubicBezTo>
                    <a:pt y="809" x="2651"/>
                    <a:pt y="858" x="2568"/>
                    <a:pt y="923" x="2483"/>
                  </a:cubicBezTo>
                  <a:lnTo>
                    <a:pt y="1348" x="2483"/>
                  </a:lnTo>
                  <a:cubicBezTo>
                    <a:pt y="1271" x="2554"/>
                    <a:pt y="1214" x="2628"/>
                    <a:pt y="1176" x="2704"/>
                  </a:cubicBezTo>
                  <a:cubicBezTo>
                    <a:pt y="1137" x="2781"/>
                    <a:pt y="1118" x="2860"/>
                    <a:pt y="1118" x="2941"/>
                  </a:cubicBezTo>
                  <a:cubicBezTo>
                    <a:pt y="1118" x="3068"/>
                    <a:pt y="1176" x="3167"/>
                    <a:pt y="1292" x="3237"/>
                  </a:cubicBezTo>
                  <a:cubicBezTo>
                    <a:pt y="1408" x="3308"/>
                    <a:pt y="1572" x="3343"/>
                    <a:pt y="1783" x="3343"/>
                  </a:cubicBezTo>
                  <a:lnTo>
                    <a:pt y="1828" x="3343"/>
                  </a:lnTo>
                  <a:lnTo>
                    <a:pt y="1828" x="3017"/>
                  </a:lnTo>
                  <a:cubicBezTo>
                    <a:pt y="1828" x="2805"/>
                    <a:pt y="1908" x="2646"/>
                    <a:pt y="2068" x="2539"/>
                  </a:cubicBezTo>
                  <a:cubicBezTo>
                    <a:pt y="2228" x="2433"/>
                    <a:pt y="2466" x="2380"/>
                    <a:pt y="2781" x="2380"/>
                  </a:cubicBezTo>
                  <a:cubicBezTo>
                    <a:pt y="3051" x="2380"/>
                    <a:pt y="3267" x="2422"/>
                    <a:pt y="3428" x="2508"/>
                  </a:cubicBezTo>
                  <a:cubicBezTo>
                    <a:pt y="3589" x="2593"/>
                    <a:pt y="3669" x="2709"/>
                    <a:pt y="3669" x="2854"/>
                  </a:cubicBezTo>
                  <a:cubicBezTo>
                    <a:pt y="3669" x="2968"/>
                    <a:pt y="3629" x="3065"/>
                    <a:pt y="3548" x="3144"/>
                  </a:cubicBezTo>
                  <a:cubicBezTo>
                    <a:pt y="3467" x="3223"/>
                    <a:pt y="3341" x="3290"/>
                    <a:pt y="3171" x="3343"/>
                  </a:cubicBezTo>
                  <a:lnTo>
                    <a:pt y="3596" x="3343"/>
                  </a:lnTo>
                  <a:lnTo>
                    <a:pt y="3596" x="3575"/>
                  </a:lnTo>
                  <a:lnTo>
                    <a:pt y="1998" x="3575"/>
                  </a:lnTo>
                  <a:cubicBezTo>
                    <a:pt y="1572" x="3575"/>
                    <a:pt y="1253" x="3525"/>
                    <a:pt y="1043" x="3424"/>
                  </a:cubicBezTo>
                  <a:cubicBezTo>
                    <a:pt y="833" x="3322"/>
                    <a:pt y="728" x="3170"/>
                    <a:pt y="728" x="2965"/>
                  </a:cubicBezTo>
                  <a:close/>
                  <a:moveTo>
                    <a:pt y="795" x="5045"/>
                  </a:moveTo>
                  <a:lnTo>
                    <a:pt y="2491" x="5045"/>
                  </a:lnTo>
                  <a:cubicBezTo>
                    <a:pt y="2876" x="5045"/>
                    <a:pt y="3169" x="5087"/>
                    <a:pt y="3369" x="5171"/>
                  </a:cubicBezTo>
                  <a:cubicBezTo>
                    <a:pt y="3569" x="5256"/>
                    <a:pt y="3669" x="5379"/>
                    <a:pt y="3669" x="5542"/>
                  </a:cubicBezTo>
                  <a:cubicBezTo>
                    <a:pt y="3669" x="5640"/>
                    <a:pt y="3628" x="5727"/>
                    <a:pt y="3545" x="5801"/>
                  </a:cubicBezTo>
                  <a:cubicBezTo>
                    <a:pt y="3463" x="5876"/>
                    <a:pt y="3336" x="5942"/>
                    <a:pt y="3166" x="5998"/>
                  </a:cubicBezTo>
                  <a:lnTo>
                    <a:pt y="3596" x="5998"/>
                  </a:lnTo>
                  <a:lnTo>
                    <a:pt y="3596" x="6231"/>
                  </a:lnTo>
                  <a:lnTo>
                    <a:pt y="795" x="6231"/>
                  </a:lnTo>
                  <a:lnTo>
                    <a:pt y="795" x="5998"/>
                  </a:lnTo>
                  <a:lnTo>
                    <a:pt y="2384" x="5998"/>
                  </a:lnTo>
                  <a:cubicBezTo>
                    <a:pt y="2657" x="5998"/>
                    <a:pt y="2873" x="5962"/>
                    <a:pt y="3031" x="5889"/>
                  </a:cubicBezTo>
                  <a:cubicBezTo>
                    <a:pt y="3190" x="5816"/>
                    <a:pt y="3269" x="5717"/>
                    <a:pt y="3269" x="5591"/>
                  </a:cubicBezTo>
                  <a:cubicBezTo>
                    <a:pt y="3269" x="5487"/>
                    <a:pt y="3203" x="5408"/>
                    <a:pt y="3070" x="5356"/>
                  </a:cubicBezTo>
                  <a:cubicBezTo>
                    <a:pt y="2937" x="5304"/>
                    <a:pt y="2739" x="5278"/>
                    <a:pt y="2474" x="5278"/>
                  </a:cubicBezTo>
                  <a:lnTo>
                    <a:pt y="795" x="5278"/>
                  </a:lnTo>
                  <a:close/>
                  <a:moveTo>
                    <a:pt y="728" x="7159"/>
                  </a:moveTo>
                  <a:cubicBezTo>
                    <a:pt y="728" x="6985"/>
                    <a:pt y="800" x="6851"/>
                    <a:pt y="943" x="6757"/>
                  </a:cubicBezTo>
                  <a:cubicBezTo>
                    <a:pt y="1086" x="6663"/>
                    <a:pt y="1290" x="6615"/>
                    <a:pt y="1553" x="6615"/>
                  </a:cubicBezTo>
                  <a:cubicBezTo>
                    <a:pt y="1770" x="6615"/>
                    <a:pt y="1940" x="6648"/>
                    <a:pt y="2065" x="6712"/>
                  </a:cubicBezTo>
                  <a:cubicBezTo>
                    <a:pt y="2189" x="6776"/>
                    <a:pt y="2281" x="6880"/>
                    <a:pt y="2341" x="7024"/>
                  </a:cubicBezTo>
                  <a:lnTo>
                    <a:pt y="2379" x="7105"/>
                  </a:lnTo>
                  <a:cubicBezTo>
                    <a:pt y="2440" x="7249"/>
                    <a:pt y="2504" x="7342"/>
                    <a:pt y="2571" x="7385"/>
                  </a:cubicBezTo>
                  <a:cubicBezTo>
                    <a:pt y="2638" x="7427"/>
                    <a:pt y="2734" x="7448"/>
                    <a:pt y="2859" x="7448"/>
                  </a:cubicBezTo>
                  <a:cubicBezTo>
                    <a:pt y="2994" x="7448"/>
                    <a:pt y="3098" x="7419"/>
                    <a:pt y="3173" x="7360"/>
                  </a:cubicBezTo>
                  <a:cubicBezTo>
                    <a:pt y="3247" x="7301"/>
                    <a:pt y="3284" x="7217"/>
                    <a:pt y="3284" x="7107"/>
                  </a:cubicBezTo>
                  <a:cubicBezTo>
                    <a:pt y="3284" x="7025"/>
                    <a:pt y="3262" x="6943"/>
                    <a:pt y="3218" x="6859"/>
                  </a:cubicBezTo>
                  <a:cubicBezTo>
                    <a:pt y="3173" x="6776"/>
                    <a:pt y="3107" x="6691"/>
                    <a:pt y="3019" x="6605"/>
                  </a:cubicBezTo>
                  <a:lnTo>
                    <a:pt y="3494" x="6605"/>
                  </a:lnTo>
                  <a:cubicBezTo>
                    <a:pt y="3552" x="6696"/>
                    <a:pt y="3596" x="6783"/>
                    <a:pt y="3625" x="6865"/>
                  </a:cubicBezTo>
                  <a:cubicBezTo>
                    <a:pt y="3654" x="6947"/>
                    <a:pt y="3669" x="7026"/>
                    <a:pt y="3669" x="7102"/>
                  </a:cubicBezTo>
                  <a:cubicBezTo>
                    <a:pt y="3669" x="7284"/>
                    <a:pt y="3593" x="7427"/>
                    <a:pt y="3441" x="7531"/>
                  </a:cubicBezTo>
                  <a:cubicBezTo>
                    <a:pt y="3290" x="7635"/>
                    <a:pt y="3084" x="7687"/>
                    <a:pt y="2824" x="7687"/>
                  </a:cubicBezTo>
                  <a:cubicBezTo>
                    <a:pt y="2595" x="7687"/>
                    <a:pt y="2417" x="7653"/>
                    <a:pt y="2290" x="7583"/>
                  </a:cubicBezTo>
                  <a:cubicBezTo>
                    <a:pt y="2162" x="7514"/>
                    <a:pt y="2063" x="7396"/>
                    <a:pt y="1993" x="7231"/>
                  </a:cubicBezTo>
                  <a:lnTo>
                    <a:pt y="1958" x="7151"/>
                  </a:lnTo>
                  <a:cubicBezTo>
                    <a:pt y="1903" x="7027"/>
                    <a:pt y="1845" x="6944"/>
                    <a:pt y="1785" x="6902"/>
                  </a:cubicBezTo>
                  <a:cubicBezTo>
                    <a:pt y="1724" x="6861"/>
                    <a:pt y="1640" x="6840"/>
                    <a:pt y="1533" x="6840"/>
                  </a:cubicBezTo>
                  <a:cubicBezTo>
                    <a:pt y="1393" x="6840"/>
                    <a:pt y="1288" x="6869"/>
                    <a:pt y="1218" x="6927"/>
                  </a:cubicBezTo>
                  <a:cubicBezTo>
                    <a:pt y="1148" x="6985"/>
                    <a:pt y="1113" x="7071"/>
                    <a:pt y="1113" x="7187"/>
                  </a:cubicBezTo>
                  <a:cubicBezTo>
                    <a:pt y="1113" x="7263"/>
                    <a:pt y="1130" x="7336"/>
                    <a:pt y="1163" x="7407"/>
                  </a:cubicBezTo>
                  <a:cubicBezTo>
                    <a:pt y="1196" x="7478"/>
                    <a:pt y="1246" x="7546"/>
                    <a:pt y="1313" x="7611"/>
                  </a:cubicBezTo>
                  <a:lnTo>
                    <a:pt y="878" x="7611"/>
                  </a:lnTo>
                  <a:cubicBezTo>
                    <a:pt y="828" x="7547"/>
                    <a:pt y="790" x="7478"/>
                    <a:pt y="765" x="7402"/>
                  </a:cubicBezTo>
                  <a:cubicBezTo>
                    <a:pt y="740" x="7326"/>
                    <a:pt y="728" x="7245"/>
                    <a:pt y="728" x="7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y="2564275" x="872600"/>
              <a:ext cy="99125" cx="327450"/>
            </a:xfrm>
            <a:custGeom>
              <a:pathLst>
                <a:path w="13098" extrusionOk="0" h="3965">
                  <a:moveTo>
                    <a:pt y="1" x="9528"/>
                  </a:moveTo>
                  <a:lnTo>
                    <a:pt y="584" x="9528"/>
                  </a:lnTo>
                  <a:lnTo>
                    <a:pt y="584" x="9761"/>
                  </a:lnTo>
                  <a:lnTo>
                    <a:pt y="1" x="9761"/>
                  </a:lnTo>
                  <a:close/>
                  <a:moveTo>
                    <a:pt y="1414" x="2339"/>
                  </a:moveTo>
                  <a:cubicBezTo>
                    <a:pt y="1414" x="2454"/>
                    <a:pt y="1489" x="2546"/>
                    <a:pt y="1639" x="2616"/>
                  </a:cubicBezTo>
                  <a:cubicBezTo>
                    <a:pt y="1789" x="2685"/>
                    <a:pt y="1990" x="2721"/>
                    <a:pt y="2242" x="2722"/>
                  </a:cubicBezTo>
                  <a:lnTo>
                    <a:pt y="2244" x="1893"/>
                  </a:lnTo>
                  <a:cubicBezTo>
                    <a:pt y="1981" x="1905"/>
                    <a:pt y="1777" x="1950"/>
                    <a:pt y="1632" x="2028"/>
                  </a:cubicBezTo>
                  <a:cubicBezTo>
                    <a:pt y="1487" x="2106"/>
                    <a:pt y="1414" x="2210"/>
                    <a:pt y="1414" x="2339"/>
                  </a:cubicBezTo>
                  <a:close/>
                  <a:moveTo>
                    <a:pt y="1414" x="4946"/>
                  </a:moveTo>
                  <a:cubicBezTo>
                    <a:pt y="1414" x="5061"/>
                    <a:pt y="1489" x="5153"/>
                    <a:pt y="1639" x="5223"/>
                  </a:cubicBezTo>
                  <a:cubicBezTo>
                    <a:pt y="1789" x="5292"/>
                    <a:pt y="1990" x="5328"/>
                    <a:pt y="2242" x="5329"/>
                  </a:cubicBezTo>
                  <a:lnTo>
                    <a:pt y="2244" x="4500"/>
                  </a:lnTo>
                  <a:cubicBezTo>
                    <a:pt y="1981" x="4512"/>
                    <a:pt y="1777" x="4557"/>
                    <a:pt y="1632" x="4635"/>
                  </a:cubicBezTo>
                  <a:cubicBezTo>
                    <a:pt y="1487" x="4713"/>
                    <a:pt y="1414" x="4817"/>
                    <a:pt y="1414" x="4946"/>
                  </a:cubicBezTo>
                  <a:close/>
                  <a:moveTo>
                    <a:pt y="1414" x="12482"/>
                  </a:moveTo>
                  <a:cubicBezTo>
                    <a:pt y="1414" x="12597"/>
                    <a:pt y="1489" x="12689"/>
                    <a:pt y="1639" x="12759"/>
                  </a:cubicBezTo>
                  <a:cubicBezTo>
                    <a:pt y="1789" x="12828"/>
                    <a:pt y="1990" x="12864"/>
                    <a:pt y="2242" x="12865"/>
                  </a:cubicBezTo>
                  <a:lnTo>
                    <a:pt y="2244" x="12036"/>
                  </a:lnTo>
                  <a:cubicBezTo>
                    <a:pt y="1981" x="12048"/>
                    <a:pt y="1777" x="12093"/>
                    <a:pt y="1632" x="12171"/>
                  </a:cubicBezTo>
                  <a:cubicBezTo>
                    <a:pt y="1487" x="12249"/>
                    <a:pt y="1414" x="12353"/>
                    <a:pt y="1414" x="12482"/>
                  </a:cubicBezTo>
                  <a:close/>
                  <a:moveTo>
                    <a:pt y="1409" x="636"/>
                  </a:moveTo>
                  <a:cubicBezTo>
                    <a:pt y="1409" x="759"/>
                    <a:pt y="1505" x="856"/>
                    <a:pt y="1698" x="926"/>
                  </a:cubicBezTo>
                  <a:cubicBezTo>
                    <a:pt y="1890" x="997"/>
                    <a:pt y="2156" x="1033"/>
                    <a:pt y="2494" x="1033"/>
                  </a:cubicBezTo>
                  <a:cubicBezTo>
                    <a:pt y="2833" x="1033"/>
                    <a:pt y="3098" x="997"/>
                    <a:pt y="3291" x="926"/>
                  </a:cubicBezTo>
                  <a:cubicBezTo>
                    <a:pt y="3484" x="856"/>
                    <a:pt y="3580" x="759"/>
                    <a:pt y="3580" x="636"/>
                  </a:cubicBezTo>
                  <a:cubicBezTo>
                    <a:pt y="3580" x="513"/>
                    <a:pt y="3484" x="416"/>
                    <a:pt y="3291" x="346"/>
                  </a:cubicBezTo>
                  <a:cubicBezTo>
                    <a:pt y="3098" x="275"/>
                    <a:pt y="2833" x="240"/>
                    <a:pt y="2494" x="240"/>
                  </a:cubicBezTo>
                  <a:cubicBezTo>
                    <a:pt y="2156" x="240"/>
                    <a:pt y="1890" x="275"/>
                    <a:pt y="1698" x="346"/>
                  </a:cubicBezTo>
                  <a:cubicBezTo>
                    <a:pt y="1505" x="416"/>
                    <a:pt y="1409" x="513"/>
                    <a:pt y="1409" x="636"/>
                  </a:cubicBezTo>
                  <a:close/>
                  <a:moveTo>
                    <a:pt y="296" x="3332"/>
                  </a:moveTo>
                  <a:lnTo>
                    <a:pt y="1091" x="3332"/>
                  </a:lnTo>
                  <a:lnTo>
                    <a:pt y="1091" x="3162"/>
                  </a:lnTo>
                  <a:lnTo>
                    <a:pt y="1449" x="3162"/>
                  </a:lnTo>
                  <a:lnTo>
                    <a:pt y="1449" x="3332"/>
                  </a:lnTo>
                  <a:lnTo>
                    <a:pt y="2970" x="3332"/>
                  </a:lnTo>
                  <a:cubicBezTo>
                    <a:pt y="3320" x="3332"/>
                    <a:pt y="3561" x="3366"/>
                    <a:pt y="3694" x="3435"/>
                  </a:cubicBezTo>
                  <a:cubicBezTo>
                    <a:pt y="3826" x="3503"/>
                    <a:pt y="3892" x="3627"/>
                    <a:pt y="3892" x="3806"/>
                  </a:cubicBezTo>
                  <a:lnTo>
                    <a:pt y="3892" x="4045"/>
                  </a:lnTo>
                  <a:lnTo>
                    <a:pt y="3507" x="4045"/>
                  </a:lnTo>
                  <a:lnTo>
                    <a:pt y="3507" x="3806"/>
                  </a:lnTo>
                  <a:cubicBezTo>
                    <a:pt y="3507" x="3709"/>
                    <a:pt y="3475" x="3645"/>
                    <a:pt y="3410" x="3614"/>
                  </a:cubicBezTo>
                  <a:cubicBezTo>
                    <a:pt y="3345" x="3582"/>
                    <a:pt y="3198" x="3566"/>
                    <a:pt y="2970" x="3566"/>
                  </a:cubicBezTo>
                  <a:lnTo>
                    <a:pt y="1449" x="3566"/>
                  </a:lnTo>
                  <a:lnTo>
                    <a:pt y="1449" x="4045"/>
                  </a:lnTo>
                  <a:lnTo>
                    <a:pt y="1091" x="4045"/>
                  </a:lnTo>
                  <a:lnTo>
                    <a:pt y="1091" x="3566"/>
                  </a:lnTo>
                  <a:lnTo>
                    <a:pt y="296" x="3566"/>
                  </a:lnTo>
                  <a:close/>
                  <a:moveTo>
                    <a:pt y="1024" x="6645"/>
                  </a:moveTo>
                  <a:cubicBezTo>
                    <a:pt y="1024" x="6533"/>
                    <a:pt y="1065" x="6437"/>
                    <a:pt y="1148" x="6359"/>
                  </a:cubicBezTo>
                  <a:cubicBezTo>
                    <a:pt y="1230" x="6281"/>
                    <a:pt y="1356" x="6217"/>
                    <a:pt y="1527" x="6168"/>
                  </a:cubicBezTo>
                  <a:lnTo>
                    <a:pt y="1091" x="6168"/>
                  </a:lnTo>
                  <a:lnTo>
                    <a:pt y="1091" x="5934"/>
                  </a:lnTo>
                  <a:lnTo>
                    <a:pt y="3892" x="5934"/>
                  </a:lnTo>
                  <a:lnTo>
                    <a:pt y="3892" x="6168"/>
                  </a:lnTo>
                  <a:lnTo>
                    <a:pt y="2417" x="6168"/>
                  </a:lnTo>
                  <a:cubicBezTo>
                    <a:pt y="2100" x="6168"/>
                    <a:pt y="1857" x="6203"/>
                    <a:pt y="1688" x="6274"/>
                  </a:cubicBezTo>
                  <a:cubicBezTo>
                    <a:pt y="1519" x="6344"/>
                    <a:pt y="1434" x="6445"/>
                    <a:pt y="1434" x="6576"/>
                  </a:cubicBezTo>
                  <a:cubicBezTo>
                    <a:pt y="1434" x="6613"/>
                    <a:pt y="1441" x="6647"/>
                    <a:pt y="1455" x="6678"/>
                  </a:cubicBezTo>
                  <a:cubicBezTo>
                    <a:pt y="1469" x="6709"/>
                    <a:pt y="1492" x="6737"/>
                    <a:pt y="1522" x="6763"/>
                  </a:cubicBezTo>
                  <a:lnTo>
                    <a:pt y="1049" x="6762"/>
                  </a:lnTo>
                  <a:cubicBezTo>
                    <a:pt y="1041" x="6739"/>
                    <a:pt y="1034" x="6717"/>
                    <a:pt y="1030" x="6698"/>
                  </a:cubicBezTo>
                  <a:cubicBezTo>
                    <a:pt y="1026" x="6678"/>
                    <a:pt y="1024" x="6661"/>
                    <a:pt y="1024" x="6645"/>
                  </a:cubicBezTo>
                  <a:close/>
                  <a:moveTo>
                    <a:pt y="1024" x="7687"/>
                  </a:moveTo>
                  <a:cubicBezTo>
                    <a:pt y="1024" x="7585"/>
                    <a:pt y="1065" x="7497"/>
                    <a:pt y="1146" x="7423"/>
                  </a:cubicBezTo>
                  <a:cubicBezTo>
                    <a:pt y="1228" x="7349"/>
                    <a:pt y="1355" x="7285"/>
                    <a:pt y="1527" x="7232"/>
                  </a:cubicBezTo>
                  <a:lnTo>
                    <a:pt y="1091" x="7232"/>
                  </a:lnTo>
                  <a:lnTo>
                    <a:pt y="1091" x="6998"/>
                  </a:lnTo>
                  <a:lnTo>
                    <a:pt y="3892" x="6998"/>
                  </a:lnTo>
                  <a:lnTo>
                    <a:pt y="3892" x="7232"/>
                  </a:lnTo>
                  <a:lnTo>
                    <a:pt y="2309" x="7232"/>
                  </a:lnTo>
                  <a:cubicBezTo>
                    <a:pt y="2038" x="7232"/>
                    <a:pt y="1822" x="7267"/>
                    <a:pt y="1663" x="7337"/>
                  </a:cubicBezTo>
                  <a:cubicBezTo>
                    <a:pt y="1504" x="7407"/>
                    <a:pt y="1424" x="7501"/>
                    <a:pt y="1424" x="7620"/>
                  </a:cubicBezTo>
                  <a:cubicBezTo>
                    <a:pt y="1424" x="7720"/>
                    <a:pt y="1489" x="7795"/>
                    <a:pt y="1618" x="7843"/>
                  </a:cubicBezTo>
                  <a:cubicBezTo>
                    <a:pt y="1747" x="7891"/>
                    <a:pt y="1947" x="7915"/>
                    <a:pt y="2217" x="7915"/>
                  </a:cubicBezTo>
                  <a:lnTo>
                    <a:pt y="3892" x="7915"/>
                  </a:lnTo>
                  <a:lnTo>
                    <a:pt y="3892" x="8148"/>
                  </a:lnTo>
                  <a:lnTo>
                    <a:pt y="2309" x="8148"/>
                  </a:lnTo>
                  <a:cubicBezTo>
                    <a:pt y="2036" x="8148"/>
                    <a:pt y="1820" x="8183"/>
                    <a:pt y="1662" x="8253"/>
                  </a:cubicBezTo>
                  <a:cubicBezTo>
                    <a:pt y="1503" x="8323"/>
                    <a:pt y="1424" x="8419"/>
                    <a:pt y="1424" x="8539"/>
                  </a:cubicBezTo>
                  <a:cubicBezTo>
                    <a:pt y="1424" x="8638"/>
                    <a:pt y="1489" x="8711"/>
                    <a:pt y="1619" x="8759"/>
                  </a:cubicBezTo>
                  <a:cubicBezTo>
                    <a:pt y="1749" x="8807"/>
                    <a:pt y="1948" x="8831"/>
                    <a:pt y="2217" x="8831"/>
                  </a:cubicBezTo>
                  <a:lnTo>
                    <a:pt y="3892" x="8831"/>
                  </a:lnTo>
                  <a:lnTo>
                    <a:pt y="3892" x="9065"/>
                  </a:lnTo>
                  <a:lnTo>
                    <a:pt y="2202" x="9065"/>
                  </a:lnTo>
                  <a:cubicBezTo>
                    <a:pt y="1825" x="9065"/>
                    <a:pt y="1534" x="9025"/>
                    <a:pt y="1330" x="8945"/>
                  </a:cubicBezTo>
                  <a:cubicBezTo>
                    <a:pt y="1126" x="8865"/>
                    <a:pt y="1024" x="8751"/>
                    <a:pt y="1024" x="8604"/>
                  </a:cubicBezTo>
                  <a:cubicBezTo>
                    <a:pt y="1024" x="8494"/>
                    <a:pt y="1073" x="8399"/>
                    <a:pt y="1171" x="8318"/>
                  </a:cubicBezTo>
                  <a:cubicBezTo>
                    <a:pt y="1270" x="8237"/>
                    <a:pt y="1422" x="8167"/>
                    <a:pt y="1629" x="8109"/>
                  </a:cubicBezTo>
                  <a:cubicBezTo>
                    <a:pt y="1432" x="8075"/>
                    <a:pt y="1282" x="8021"/>
                    <a:pt y="1179" x="7949"/>
                  </a:cubicBezTo>
                  <a:cubicBezTo>
                    <a:pt y="1076" x="7877"/>
                    <a:pt y="1024" x="7790"/>
                    <a:pt y="1024" x="7687"/>
                  </a:cubicBezTo>
                  <a:close/>
                  <a:moveTo>
                    <a:pt y="1091" x="9528"/>
                  </a:moveTo>
                  <a:lnTo>
                    <a:pt y="3892" x="9528"/>
                  </a:lnTo>
                  <a:lnTo>
                    <a:pt y="3892" x="9761"/>
                  </a:lnTo>
                  <a:lnTo>
                    <a:pt y="1091" x="9761"/>
                  </a:lnTo>
                  <a:close/>
                  <a:moveTo>
                    <a:pt y="1024" x="10930"/>
                  </a:moveTo>
                  <a:cubicBezTo>
                    <a:pt y="1024" x="10831"/>
                    <a:pt y="1066" x="10744"/>
                    <a:pt y="1149" x="10669"/>
                  </a:cubicBezTo>
                  <a:cubicBezTo>
                    <a:pt y="1232" x="10593"/>
                    <a:pt y="1358" x="10528"/>
                    <a:pt y="1527" x="10472"/>
                  </a:cubicBezTo>
                  <a:lnTo>
                    <a:pt y="1091" x="10472"/>
                  </a:lnTo>
                  <a:lnTo>
                    <a:pt y="1091" x="10238"/>
                  </a:lnTo>
                  <a:lnTo>
                    <a:pt y="3892" x="10238"/>
                  </a:lnTo>
                  <a:lnTo>
                    <a:pt y="3892" x="10472"/>
                  </a:lnTo>
                  <a:lnTo>
                    <a:pt y="2309" x="10472"/>
                  </a:lnTo>
                  <a:cubicBezTo>
                    <a:pt y="2036" x="10472"/>
                    <a:pt y="1820" x="10508"/>
                    <a:pt y="1662" x="10581"/>
                  </a:cubicBezTo>
                  <a:cubicBezTo>
                    <a:pt y="1503" x="10653"/>
                    <a:pt y="1424" x="10752"/>
                    <a:pt y="1424" x="10878"/>
                  </a:cubicBezTo>
                  <a:cubicBezTo>
                    <a:pt y="1424" x="10982"/>
                    <a:pt y="1490" x="11061"/>
                    <a:pt y="1622" x="11113"/>
                  </a:cubicBezTo>
                  <a:cubicBezTo>
                    <a:pt y="1753" x="11165"/>
                    <a:pt y="1952" x="11191"/>
                    <a:pt y="2217" x="11191"/>
                  </a:cubicBezTo>
                  <a:lnTo>
                    <a:pt y="3892" x="11191"/>
                  </a:lnTo>
                  <a:lnTo>
                    <a:pt y="3892" x="11424"/>
                  </a:lnTo>
                  <a:lnTo>
                    <a:pt y="2202" x="11424"/>
                  </a:lnTo>
                  <a:cubicBezTo>
                    <a:pt y="1815" x="11424"/>
                    <a:pt y="1522" x="11382"/>
                    <a:pt y="1323" x="11299"/>
                  </a:cubicBezTo>
                  <a:cubicBezTo>
                    <a:pt y="1123" x="11215"/>
                    <a:pt y="1024" x="11092"/>
                    <a:pt y="1024" x="10930"/>
                  </a:cubicBezTo>
                  <a:close/>
                  <a:moveTo>
                    <a:pt y="1" x="1033"/>
                  </a:moveTo>
                  <a:lnTo>
                    <a:pt y="1517" x="1033"/>
                  </a:lnTo>
                  <a:cubicBezTo>
                    <a:pt y="1350" x="984"/>
                    <a:pt y="1226" x="922"/>
                    <a:pt y="1145" x="847"/>
                  </a:cubicBezTo>
                  <a:cubicBezTo>
                    <a:pt y="1064" x="773"/>
                    <a:pt y="1024" x="683"/>
                    <a:pt y="1024" x="579"/>
                  </a:cubicBezTo>
                  <a:cubicBezTo>
                    <a:pt y="1024" x="408"/>
                    <a:pt y="1159" x="269"/>
                    <a:pt y="1429" x="161"/>
                  </a:cubicBezTo>
                  <a:cubicBezTo>
                    <a:pt y="1699" x="54"/>
                    <a:pt y="2054" x="0"/>
                    <a:pt y="2494" x="0"/>
                  </a:cubicBezTo>
                  <a:cubicBezTo>
                    <a:pt y="2935" x="0"/>
                    <a:pt y="3290" x="54"/>
                    <a:pt y="3560" x="161"/>
                  </a:cubicBezTo>
                  <a:cubicBezTo>
                    <a:pt y="3830" x="269"/>
                    <a:pt y="3965" x="408"/>
                    <a:pt y="3965" x="579"/>
                  </a:cubicBezTo>
                  <a:cubicBezTo>
                    <a:pt y="3965" x="683"/>
                    <a:pt y="3925" x="773"/>
                    <a:pt y="3844" x="847"/>
                  </a:cubicBezTo>
                  <a:cubicBezTo>
                    <a:pt y="3763" x="922"/>
                    <a:pt y="3639" x="984"/>
                    <a:pt y="3472" x="1033"/>
                  </a:cubicBezTo>
                  <a:lnTo>
                    <a:pt y="3892" x="1033"/>
                  </a:lnTo>
                  <a:lnTo>
                    <a:pt y="3892" x="1265"/>
                  </a:lnTo>
                  <a:lnTo>
                    <a:pt y="1" x="1265"/>
                  </a:lnTo>
                  <a:close/>
                  <a:moveTo>
                    <a:pt y="1024" x="2337"/>
                  </a:moveTo>
                  <a:cubicBezTo>
                    <a:pt y="1024" x="2125"/>
                    <a:pt y="1158" x="1956"/>
                    <a:pt y="1428" x="1831"/>
                  </a:cubicBezTo>
                  <a:cubicBezTo>
                    <a:pt y="1697" x="1706"/>
                    <a:pt y="2061" x="1643"/>
                    <a:pt y="2519" x="1643"/>
                  </a:cubicBezTo>
                  <a:cubicBezTo>
                    <a:pt y="2963" x="1643"/>
                    <a:pt y="3315" x="1709"/>
                    <a:pt y="3575" x="1841"/>
                  </a:cubicBezTo>
                  <a:cubicBezTo>
                    <a:pt y="3835" x="1973"/>
                    <a:pt y="3965" x="2152"/>
                    <a:pt y="3965" x="2377"/>
                  </a:cubicBezTo>
                  <a:cubicBezTo>
                    <a:pt y="3965" x="2468"/>
                    <a:pt y="3947" x="2556"/>
                    <a:pt y="3910" x="2644"/>
                  </a:cubicBezTo>
                  <a:cubicBezTo>
                    <a:pt y="3873" x="2732"/>
                    <a:pt y="3820" x="2817"/>
                    <a:pt y="3750" x="2901"/>
                  </a:cubicBezTo>
                  <a:lnTo>
                    <a:pt y="3315" x="2901"/>
                  </a:lnTo>
                  <a:cubicBezTo>
                    <a:pt y="3401" x="2818"/>
                    <a:pt y="3466" x="2735"/>
                    <a:pt y="3510" x="2651"/>
                  </a:cubicBezTo>
                  <a:cubicBezTo>
                    <a:pt y="3553" x="2567"/>
                    <a:pt y="3575" x="2481"/>
                    <a:pt y="3575" x="2391"/>
                  </a:cubicBezTo>
                  <a:cubicBezTo>
                    <a:pt y="3575" x="2237"/>
                    <a:pt y="3492" x="2117"/>
                    <a:pt y="3326" x="2030"/>
                  </a:cubicBezTo>
                  <a:cubicBezTo>
                    <a:pt y="3160" x="1944"/>
                    <a:pt y="2919" x="1896"/>
                    <a:pt y="2602" x="1886"/>
                  </a:cubicBezTo>
                  <a:lnTo>
                    <a:pt y="2602" x="2955"/>
                  </a:lnTo>
                  <a:lnTo>
                    <a:pt y="2377" x="2955"/>
                  </a:lnTo>
                  <a:cubicBezTo>
                    <a:pt y="1960" x="2955"/>
                    <a:pt y="1630" x="2900"/>
                    <a:pt y="1388" x="2789"/>
                  </a:cubicBezTo>
                  <a:cubicBezTo>
                    <a:pt y="1145" x="2678"/>
                    <a:pt y="1024" x="2527"/>
                    <a:pt y="1024" x="2337"/>
                  </a:cubicBezTo>
                  <a:close/>
                  <a:moveTo>
                    <a:pt y="1024" x="4944"/>
                  </a:moveTo>
                  <a:cubicBezTo>
                    <a:pt y="1024" x="4732"/>
                    <a:pt y="1158" x="4563"/>
                    <a:pt y="1428" x="4438"/>
                  </a:cubicBezTo>
                  <a:cubicBezTo>
                    <a:pt y="1697" x="4313"/>
                    <a:pt y="2061" x="4250"/>
                    <a:pt y="2519" x="4250"/>
                  </a:cubicBezTo>
                  <a:cubicBezTo>
                    <a:pt y="2963" x="4250"/>
                    <a:pt y="3315" x="4316"/>
                    <a:pt y="3575" x="4448"/>
                  </a:cubicBezTo>
                  <a:cubicBezTo>
                    <a:pt y="3835" x="4580"/>
                    <a:pt y="3965" x="4759"/>
                    <a:pt y="3965" x="4984"/>
                  </a:cubicBezTo>
                  <a:cubicBezTo>
                    <a:pt y="3965" x="5075"/>
                    <a:pt y="3947" x="5163"/>
                    <a:pt y="3910" x="5251"/>
                  </a:cubicBezTo>
                  <a:cubicBezTo>
                    <a:pt y="3873" x="5339"/>
                    <a:pt y="3820" x="5424"/>
                    <a:pt y="3750" x="5508"/>
                  </a:cubicBezTo>
                  <a:lnTo>
                    <a:pt y="3315" x="5508"/>
                  </a:lnTo>
                  <a:cubicBezTo>
                    <a:pt y="3401" x="5425"/>
                    <a:pt y="3466" x="5342"/>
                    <a:pt y="3510" x="5258"/>
                  </a:cubicBezTo>
                  <a:cubicBezTo>
                    <a:pt y="3553" x="5174"/>
                    <a:pt y="3575" x="5088"/>
                    <a:pt y="3575" x="4998"/>
                  </a:cubicBezTo>
                  <a:cubicBezTo>
                    <a:pt y="3575" x="4844"/>
                    <a:pt y="3492" x="4724"/>
                    <a:pt y="3326" x="4637"/>
                  </a:cubicBezTo>
                  <a:cubicBezTo>
                    <a:pt y="3160" x="4551"/>
                    <a:pt y="2919" x="4503"/>
                    <a:pt y="2602" x="4493"/>
                  </a:cubicBezTo>
                  <a:lnTo>
                    <a:pt y="2602" x="5562"/>
                  </a:lnTo>
                  <a:lnTo>
                    <a:pt y="2377" x="5562"/>
                  </a:lnTo>
                  <a:cubicBezTo>
                    <a:pt y="1960" x="5562"/>
                    <a:pt y="1630" x="5507"/>
                    <a:pt y="1388" x="5396"/>
                  </a:cubicBezTo>
                  <a:cubicBezTo>
                    <a:pt y="1145" x="5285"/>
                    <a:pt y="1024" x="5134"/>
                    <a:pt y="1024" x="4944"/>
                  </a:cubicBezTo>
                  <a:close/>
                  <a:moveTo>
                    <a:pt y="1024" x="12480"/>
                  </a:moveTo>
                  <a:cubicBezTo>
                    <a:pt y="1024" x="12268"/>
                    <a:pt y="1158" x="12099"/>
                    <a:pt y="1428" x="11974"/>
                  </a:cubicBezTo>
                  <a:cubicBezTo>
                    <a:pt y="1697" x="11849"/>
                    <a:pt y="2061" x="11786"/>
                    <a:pt y="2519" x="11786"/>
                  </a:cubicBezTo>
                  <a:cubicBezTo>
                    <a:pt y="2963" x="11786"/>
                    <a:pt y="3315" x="11852"/>
                    <a:pt y="3575" x="11984"/>
                  </a:cubicBezTo>
                  <a:cubicBezTo>
                    <a:pt y="3835" x="12116"/>
                    <a:pt y="3965" x="12295"/>
                    <a:pt y="3965" x="12520"/>
                  </a:cubicBezTo>
                  <a:cubicBezTo>
                    <a:pt y="3965" x="12611"/>
                    <a:pt y="3947" x="12699"/>
                    <a:pt y="3910" x="12787"/>
                  </a:cubicBezTo>
                  <a:cubicBezTo>
                    <a:pt y="3873" x="12875"/>
                    <a:pt y="3820" x="12960"/>
                    <a:pt y="3750" x="13044"/>
                  </a:cubicBezTo>
                  <a:lnTo>
                    <a:pt y="3315" x="13044"/>
                  </a:lnTo>
                  <a:cubicBezTo>
                    <a:pt y="3401" x="12961"/>
                    <a:pt y="3466" x="12878"/>
                    <a:pt y="3510" x="12794"/>
                  </a:cubicBezTo>
                  <a:cubicBezTo>
                    <a:pt y="3553" x="12710"/>
                    <a:pt y="3575" x="12624"/>
                    <a:pt y="3575" x="12534"/>
                  </a:cubicBezTo>
                  <a:cubicBezTo>
                    <a:pt y="3575" x="12380"/>
                    <a:pt y="3492" x="12260"/>
                    <a:pt y="3326" x="12173"/>
                  </a:cubicBezTo>
                  <a:cubicBezTo>
                    <a:pt y="3160" x="12087"/>
                    <a:pt y="2919" x="12039"/>
                    <a:pt y="2602" x="12029"/>
                  </a:cubicBezTo>
                  <a:lnTo>
                    <a:pt y="2602" x="13098"/>
                  </a:lnTo>
                  <a:lnTo>
                    <a:pt y="2377" x="13098"/>
                  </a:lnTo>
                  <a:cubicBezTo>
                    <a:pt y="1960" x="13098"/>
                    <a:pt y="1630" x="13043"/>
                    <a:pt y="1388" x="12932"/>
                  </a:cubicBezTo>
                  <a:cubicBezTo>
                    <a:pt y="1145" x="12821"/>
                    <a:pt y="1024" x="12670"/>
                    <a:pt y="1024" x="124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y="2701475" x="923375"/>
              <a:ext cy="123950" cx="214975"/>
            </a:xfrm>
            <a:custGeom>
              <a:pathLst>
                <a:path w="8599" extrusionOk="0" h="4958">
                  <a:moveTo>
                    <a:pt y="1" x="5075"/>
                  </a:moveTo>
                  <a:lnTo>
                    <a:pt y="583" x="5075"/>
                  </a:lnTo>
                  <a:lnTo>
                    <a:pt y="583" x="5308"/>
                  </a:lnTo>
                  <a:lnTo>
                    <a:pt y="1" x="5308"/>
                  </a:lnTo>
                  <a:close/>
                  <a:moveTo>
                    <a:pt y="1414" x="2048"/>
                  </a:moveTo>
                  <a:cubicBezTo>
                    <a:pt y="1414" x="2163"/>
                    <a:pt y="1489" x="2255"/>
                    <a:pt y="1639" x="2325"/>
                  </a:cubicBezTo>
                  <a:cubicBezTo>
                    <a:pt y="1789" x="2394"/>
                    <a:pt y="1990" x="2430"/>
                    <a:pt y="2242" x="2431"/>
                  </a:cubicBezTo>
                  <a:lnTo>
                    <a:pt y="2244" x="1602"/>
                  </a:lnTo>
                  <a:cubicBezTo>
                    <a:pt y="1981" x="1614"/>
                    <a:pt y="1776" x="1659"/>
                    <a:pt y="1631" x="1737"/>
                  </a:cubicBezTo>
                  <a:cubicBezTo>
                    <a:pt y="1486" x="1815"/>
                    <a:pt y="1414" x="1919"/>
                    <a:pt y="1414" x="2048"/>
                  </a:cubicBezTo>
                  <a:close/>
                  <a:moveTo>
                    <a:pt y="1409" x="7969"/>
                  </a:moveTo>
                  <a:cubicBezTo>
                    <a:pt y="1409" x="8094"/>
                    <a:pt y="1500" x="8192"/>
                    <a:pt y="1684" x="8261"/>
                  </a:cubicBezTo>
                  <a:cubicBezTo>
                    <a:pt y="1867" x="8331"/>
                    <a:pt y="2126" x="8366"/>
                    <a:pt y="2459" x="8366"/>
                  </a:cubicBezTo>
                  <a:cubicBezTo>
                    <a:pt y="2791" x="8366"/>
                    <a:pt y="3049" x="8331"/>
                    <a:pt y="3232" x="8261"/>
                  </a:cubicBezTo>
                  <a:cubicBezTo>
                    <a:pt y="3415" x="8192"/>
                    <a:pt y="3507" x="8094"/>
                    <a:pt y="3507" x="7969"/>
                  </a:cubicBezTo>
                  <a:cubicBezTo>
                    <a:pt y="3507" x="7844"/>
                    <a:pt y="3415" x="7747"/>
                    <a:pt y="3232" x="7677"/>
                  </a:cubicBezTo>
                  <a:cubicBezTo>
                    <a:pt y="3049" x="7608"/>
                    <a:pt y="2791" x="7573"/>
                    <a:pt y="2459" x="7573"/>
                  </a:cubicBezTo>
                  <a:cubicBezTo>
                    <a:pt y="2126" x="7573"/>
                    <a:pt y="1867" x="7608"/>
                    <a:pt y="1684" x="7677"/>
                  </a:cubicBezTo>
                  <a:cubicBezTo>
                    <a:pt y="1500" x="7747"/>
                    <a:pt y="1409" x="7844"/>
                    <a:pt y="1409" x="7969"/>
                  </a:cubicBezTo>
                  <a:close/>
                  <a:moveTo>
                    <a:pt y="296" x="3041"/>
                  </a:moveTo>
                  <a:lnTo>
                    <a:pt y="1091" x="3041"/>
                  </a:lnTo>
                  <a:lnTo>
                    <a:pt y="1091" x="2871"/>
                  </a:lnTo>
                  <a:lnTo>
                    <a:pt y="1449" x="2871"/>
                  </a:lnTo>
                  <a:lnTo>
                    <a:pt y="1449" x="3041"/>
                  </a:lnTo>
                  <a:lnTo>
                    <a:pt y="2969" x="3041"/>
                  </a:lnTo>
                  <a:cubicBezTo>
                    <a:pt y="3320" x="3041"/>
                    <a:pt y="3561" x="3075"/>
                    <a:pt y="3693" x="3144"/>
                  </a:cubicBezTo>
                  <a:cubicBezTo>
                    <a:pt y="3826" x="3212"/>
                    <a:pt y="3892" x="3336"/>
                    <a:pt y="3892" x="3515"/>
                  </a:cubicBezTo>
                  <a:lnTo>
                    <a:pt y="3892" x="3754"/>
                  </a:lnTo>
                  <a:lnTo>
                    <a:pt y="3507" x="3754"/>
                  </a:lnTo>
                  <a:lnTo>
                    <a:pt y="3507" x="3515"/>
                  </a:lnTo>
                  <a:cubicBezTo>
                    <a:pt y="3507" x="3418"/>
                    <a:pt y="3475" x="3354"/>
                    <a:pt y="3410" x="3322"/>
                  </a:cubicBezTo>
                  <a:cubicBezTo>
                    <a:pt y="3345" x="3291"/>
                    <a:pt y="3198" x="3275"/>
                    <a:pt y="2969" x="3275"/>
                  </a:cubicBezTo>
                  <a:lnTo>
                    <a:pt y="1449" x="3275"/>
                  </a:lnTo>
                  <a:lnTo>
                    <a:pt y="1449" x="3754"/>
                  </a:lnTo>
                  <a:lnTo>
                    <a:pt y="1091" x="3754"/>
                  </a:lnTo>
                  <a:lnTo>
                    <a:pt y="1091" x="3275"/>
                  </a:lnTo>
                  <a:lnTo>
                    <a:pt y="296" x="3275"/>
                  </a:lnTo>
                  <a:close/>
                  <a:moveTo>
                    <a:pt y="296" x="4056"/>
                  </a:moveTo>
                  <a:lnTo>
                    <a:pt y="1091" x="4056"/>
                  </a:lnTo>
                  <a:lnTo>
                    <a:pt y="1091" x="3886"/>
                  </a:lnTo>
                  <a:lnTo>
                    <a:pt y="1449" x="3886"/>
                  </a:lnTo>
                  <a:lnTo>
                    <a:pt y="1449" x="4056"/>
                  </a:lnTo>
                  <a:lnTo>
                    <a:pt y="2969" x="4056"/>
                  </a:lnTo>
                  <a:cubicBezTo>
                    <a:pt y="3320" x="4056"/>
                    <a:pt y="3561" x="4090"/>
                    <a:pt y="3693" x="4159"/>
                  </a:cubicBezTo>
                  <a:cubicBezTo>
                    <a:pt y="3826" x="4227"/>
                    <a:pt y="3892" x="4351"/>
                    <a:pt y="3892" x="4530"/>
                  </a:cubicBezTo>
                  <a:lnTo>
                    <a:pt y="3892" x="4769"/>
                  </a:lnTo>
                  <a:lnTo>
                    <a:pt y="3507" x="4769"/>
                  </a:lnTo>
                  <a:lnTo>
                    <a:pt y="3507" x="4530"/>
                  </a:lnTo>
                  <a:cubicBezTo>
                    <a:pt y="3507" x="4433"/>
                    <a:pt y="3475" x="4369"/>
                    <a:pt y="3410" x="4337"/>
                  </a:cubicBezTo>
                  <a:cubicBezTo>
                    <a:pt y="3345" x="4306"/>
                    <a:pt y="3198" x="4290"/>
                    <a:pt y="2969" x="4290"/>
                  </a:cubicBezTo>
                  <a:lnTo>
                    <a:pt y="1449" x="4290"/>
                  </a:lnTo>
                  <a:lnTo>
                    <a:pt y="1449" x="4769"/>
                  </a:lnTo>
                  <a:lnTo>
                    <a:pt y="1091" x="4769"/>
                  </a:lnTo>
                  <a:lnTo>
                    <a:pt y="1091" x="4290"/>
                  </a:lnTo>
                  <a:lnTo>
                    <a:pt y="296" x="4290"/>
                  </a:lnTo>
                  <a:close/>
                  <a:moveTo>
                    <a:pt y="1091" x="5075"/>
                  </a:moveTo>
                  <a:lnTo>
                    <a:pt y="3892" x="5075"/>
                  </a:lnTo>
                  <a:lnTo>
                    <a:pt y="3892" x="5308"/>
                  </a:lnTo>
                  <a:lnTo>
                    <a:pt y="1091" x="5308"/>
                  </a:lnTo>
                  <a:close/>
                  <a:moveTo>
                    <a:pt y="1024" x="6477"/>
                  </a:moveTo>
                  <a:cubicBezTo>
                    <a:pt y="1024" x="6378"/>
                    <a:pt y="1065" x="6291"/>
                    <a:pt y="1149" x="6216"/>
                  </a:cubicBezTo>
                  <a:cubicBezTo>
                    <a:pt y="1232" x="6140"/>
                    <a:pt y="1358" x="6075"/>
                    <a:pt y="1526" x="6019"/>
                  </a:cubicBezTo>
                  <a:lnTo>
                    <a:pt y="1091" x="6019"/>
                  </a:lnTo>
                  <a:lnTo>
                    <a:pt y="1091" x="5785"/>
                  </a:lnTo>
                  <a:lnTo>
                    <a:pt y="3892" x="5785"/>
                  </a:lnTo>
                  <a:lnTo>
                    <a:pt y="3892" x="6019"/>
                  </a:lnTo>
                  <a:lnTo>
                    <a:pt y="2309" x="6019"/>
                  </a:lnTo>
                  <a:cubicBezTo>
                    <a:pt y="2036" x="6019"/>
                    <a:pt y="1820" x="6055"/>
                    <a:pt y="1661" x="6128"/>
                  </a:cubicBezTo>
                  <a:cubicBezTo>
                    <a:pt y="1503" x="6200"/>
                    <a:pt y="1424" x="6299"/>
                    <a:pt y="1424" x="6425"/>
                  </a:cubicBezTo>
                  <a:cubicBezTo>
                    <a:pt y="1424" x="6529"/>
                    <a:pt y="1490" x="6608"/>
                    <a:pt y="1621" x="6660"/>
                  </a:cubicBezTo>
                  <a:cubicBezTo>
                    <a:pt y="1753" x="6712"/>
                    <a:pt y="1951" x="6738"/>
                    <a:pt y="2217" x="6738"/>
                  </a:cubicBezTo>
                  <a:lnTo>
                    <a:pt y="3892" x="6738"/>
                  </a:lnTo>
                  <a:lnTo>
                    <a:pt y="3892" x="6971"/>
                  </a:lnTo>
                  <a:lnTo>
                    <a:pt y="2202" x="6971"/>
                  </a:lnTo>
                  <a:cubicBezTo>
                    <a:pt y="1815" x="6971"/>
                    <a:pt y="1522" x="6929"/>
                    <a:pt y="1323" x="6846"/>
                  </a:cubicBezTo>
                  <a:cubicBezTo>
                    <a:pt y="1123" x="6762"/>
                    <a:pt y="1024" x="6639"/>
                    <a:pt y="1024" x="6477"/>
                  </a:cubicBezTo>
                  <a:close/>
                  <a:moveTo>
                    <a:pt y="1024" x="554"/>
                  </a:moveTo>
                  <a:cubicBezTo>
                    <a:pt y="1024" x="380"/>
                    <a:pt y="1095" x="246"/>
                    <a:pt y="1239" x="152"/>
                  </a:cubicBezTo>
                  <a:cubicBezTo>
                    <a:pt y="1382" x="58"/>
                    <a:pt y="1586" x="10"/>
                    <a:pt y="1849" x="10"/>
                  </a:cubicBezTo>
                  <a:cubicBezTo>
                    <a:pt y="2066" x="10"/>
                    <a:pt y="2236" x="42"/>
                    <a:pt y="2360" x="107"/>
                  </a:cubicBezTo>
                  <a:cubicBezTo>
                    <a:pt y="2485" x="171"/>
                    <a:pt y="2577" x="275"/>
                    <a:pt y="2637" x="419"/>
                  </a:cubicBezTo>
                  <a:lnTo>
                    <a:pt y="2674" x="500"/>
                  </a:lnTo>
                  <a:cubicBezTo>
                    <a:pt y="2736" x="644"/>
                    <a:pt y="2800" x="737"/>
                    <a:pt y="2867" x="780"/>
                  </a:cubicBezTo>
                  <a:cubicBezTo>
                    <a:pt y="2934" x="822"/>
                    <a:pt y="3029" x="843"/>
                    <a:pt y="3154" x="843"/>
                  </a:cubicBezTo>
                  <a:cubicBezTo>
                    <a:pt y="3290" x="843"/>
                    <a:pt y="3394" x="814"/>
                    <a:pt y="3468" x="755"/>
                  </a:cubicBezTo>
                  <a:cubicBezTo>
                    <a:pt y="3542" x="696"/>
                    <a:pt y="3580" x="612"/>
                    <a:pt y="3580" x="502"/>
                  </a:cubicBezTo>
                  <a:cubicBezTo>
                    <a:pt y="3580" x="420"/>
                    <a:pt y="3558" x="338"/>
                    <a:pt y="3513" x="254"/>
                  </a:cubicBezTo>
                  <a:cubicBezTo>
                    <a:pt y="3469" x="171"/>
                    <a:pt y="3403" x="86"/>
                    <a:pt y="3315" x="0"/>
                  </a:cubicBezTo>
                  <a:lnTo>
                    <a:pt y="3790" x="0"/>
                  </a:lnTo>
                  <a:cubicBezTo>
                    <a:pt y="3848" x="91"/>
                    <a:pt y="3892" x="178"/>
                    <a:pt y="3921" x="260"/>
                  </a:cubicBezTo>
                  <a:cubicBezTo>
                    <a:pt y="3950" x="342"/>
                    <a:pt y="3965" x="421"/>
                    <a:pt y="3965" x="497"/>
                  </a:cubicBezTo>
                  <a:cubicBezTo>
                    <a:pt y="3965" x="679"/>
                    <a:pt y="3889" x="822"/>
                    <a:pt y="3737" x="926"/>
                  </a:cubicBezTo>
                  <a:cubicBezTo>
                    <a:pt y="3585" x="1030"/>
                    <a:pt y="3380" x="1082"/>
                    <a:pt y="3119" x="1082"/>
                  </a:cubicBezTo>
                  <a:cubicBezTo>
                    <a:pt y="2891" x="1082"/>
                    <a:pt y="2713" x="1048"/>
                    <a:pt y="2585" x="978"/>
                  </a:cubicBezTo>
                  <a:cubicBezTo>
                    <a:pt y="2458" x="909"/>
                    <a:pt y="2359" x="791"/>
                    <a:pt y="2289" x="626"/>
                  </a:cubicBezTo>
                  <a:lnTo>
                    <a:pt y="2254" x="546"/>
                  </a:lnTo>
                  <a:cubicBezTo>
                    <a:pt y="2199" x="422"/>
                    <a:pt y="2141" x="339"/>
                    <a:pt y="2080" x="297"/>
                  </a:cubicBezTo>
                  <a:cubicBezTo>
                    <a:pt y="2019" x="256"/>
                    <a:pt y="1936" x="235"/>
                    <a:pt y="1829" x="235"/>
                  </a:cubicBezTo>
                  <a:cubicBezTo>
                    <a:pt y="1689" x="235"/>
                    <a:pt y="1584" x="264"/>
                    <a:pt y="1514" x="322"/>
                  </a:cubicBezTo>
                  <a:cubicBezTo>
                    <a:pt y="1444" x="380"/>
                    <a:pt y="1409" x="466"/>
                    <a:pt y="1409" x="582"/>
                  </a:cubicBezTo>
                  <a:cubicBezTo>
                    <a:pt y="1409" x="658"/>
                    <a:pt y="1425" x="731"/>
                    <a:pt y="1459" x="802"/>
                  </a:cubicBezTo>
                  <a:cubicBezTo>
                    <a:pt y="1492" x="873"/>
                    <a:pt y="1542" x="941"/>
                    <a:pt y="1609" x="1006"/>
                  </a:cubicBezTo>
                  <a:lnTo>
                    <a:pt y="1174" x="1006"/>
                  </a:lnTo>
                  <a:cubicBezTo>
                    <a:pt y="1124" x="942"/>
                    <a:pt y="1086" x="872"/>
                    <a:pt y="1061" x="797"/>
                  </a:cubicBezTo>
                  <a:cubicBezTo>
                    <a:pt y="1036" x="721"/>
                    <a:pt y="1024" x="640"/>
                    <a:pt y="1024" x="554"/>
                  </a:cubicBezTo>
                  <a:close/>
                  <a:moveTo>
                    <a:pt y="1024" x="2046"/>
                  </a:moveTo>
                  <a:cubicBezTo>
                    <a:pt y="1024" x="1833"/>
                    <a:pt y="1158" x="1665"/>
                    <a:pt y="1428" x="1540"/>
                  </a:cubicBezTo>
                  <a:cubicBezTo>
                    <a:pt y="1697" x="1414"/>
                    <a:pt y="2061" x="1352"/>
                    <a:pt y="2519" x="1352"/>
                  </a:cubicBezTo>
                  <a:cubicBezTo>
                    <a:pt y="2963" x="1352"/>
                    <a:pt y="3315" x="1418"/>
                    <a:pt y="3575" x="1550"/>
                  </a:cubicBezTo>
                  <a:cubicBezTo>
                    <a:pt y="3835" x="1682"/>
                    <a:pt y="3965" x="1860"/>
                    <a:pt y="3965" x="2086"/>
                  </a:cubicBezTo>
                  <a:cubicBezTo>
                    <a:pt y="3965" x="2176"/>
                    <a:pt y="3946" x="2265"/>
                    <a:pt y="3910" x="2353"/>
                  </a:cubicBezTo>
                  <a:cubicBezTo>
                    <a:pt y="3873" x="2441"/>
                    <a:pt y="3820" x="2526"/>
                    <a:pt y="3750" x="2610"/>
                  </a:cubicBezTo>
                  <a:lnTo>
                    <a:pt y="3315" x="2610"/>
                  </a:lnTo>
                  <a:cubicBezTo>
                    <a:pt y="3401" x="2527"/>
                    <a:pt y="3466" x="2444"/>
                    <a:pt y="3510" x="2360"/>
                  </a:cubicBezTo>
                  <a:cubicBezTo>
                    <a:pt y="3553" x="2276"/>
                    <a:pt y="3575" x="2189"/>
                    <a:pt y="3575" x="2100"/>
                  </a:cubicBezTo>
                  <a:cubicBezTo>
                    <a:pt y="3575" x="1946"/>
                    <a:pt y="3492" x="1826"/>
                    <a:pt y="3326" x="1739"/>
                  </a:cubicBezTo>
                  <a:cubicBezTo>
                    <a:pt y="3160" x="1653"/>
                    <a:pt y="2919" x="1605"/>
                    <a:pt y="2602" x="1595"/>
                  </a:cubicBezTo>
                  <a:lnTo>
                    <a:pt y="2602" x="2664"/>
                  </a:lnTo>
                  <a:lnTo>
                    <a:pt y="2377" x="2664"/>
                  </a:lnTo>
                  <a:cubicBezTo>
                    <a:pt y="1960" x="2664"/>
                    <a:pt y="1630" x="2608"/>
                    <a:pt y="1388" x="2498"/>
                  </a:cubicBezTo>
                  <a:cubicBezTo>
                    <a:pt y="1145" x="2387"/>
                    <a:pt y="1024" x="2236"/>
                    <a:pt y="1024" x="2046"/>
                  </a:cubicBezTo>
                  <a:close/>
                  <a:moveTo>
                    <a:pt y="1024" x="7912"/>
                  </a:moveTo>
                  <a:cubicBezTo>
                    <a:pt y="1024" x="7738"/>
                    <a:pt y="1155" x="7598"/>
                    <a:pt y="1416" x="7492"/>
                  </a:cubicBezTo>
                  <a:cubicBezTo>
                    <a:pt y="1678" x="7386"/>
                    <a:pt y="2026" x="7333"/>
                    <a:pt y="2459" x="7333"/>
                  </a:cubicBezTo>
                  <a:cubicBezTo>
                    <a:pt y="2891" x="7333"/>
                    <a:pt y="3238" x="7386"/>
                    <a:pt y="3500" x="7492"/>
                  </a:cubicBezTo>
                  <a:cubicBezTo>
                    <a:pt y="3761" x="7598"/>
                    <a:pt y="3892" x="7738"/>
                    <a:pt y="3892" x="7912"/>
                  </a:cubicBezTo>
                  <a:cubicBezTo>
                    <a:pt y="3892" x="8016"/>
                    <a:pt y="3851" x="8106"/>
                    <a:pt y="3770" x="8181"/>
                  </a:cubicBezTo>
                  <a:cubicBezTo>
                    <a:pt y="3688" x="8256"/>
                    <a:pt y="3565" x="8318"/>
                    <a:pt y="3400" x="8366"/>
                  </a:cubicBezTo>
                  <a:lnTo>
                    <a:pt y="3627" x="8366"/>
                  </a:lnTo>
                  <a:cubicBezTo>
                    <a:pt y="3946" x="8366"/>
                    <a:pt y="4184" x="8328"/>
                    <a:pt y="4341" x="8252"/>
                  </a:cubicBezTo>
                  <a:cubicBezTo>
                    <a:pt y="4499" x="8176"/>
                    <a:pt y="4577" x="8062"/>
                    <a:pt y="4577" x="7909"/>
                  </a:cubicBezTo>
                  <a:cubicBezTo>
                    <a:pt y="4577" x="7840"/>
                    <a:pt y="4560" x="7772"/>
                    <a:pt y="4525" x="7706"/>
                  </a:cubicBezTo>
                  <a:cubicBezTo>
                    <a:pt y="4490" x="7639"/>
                    <a:pt y="4436" x="7572"/>
                    <a:pt y="4362" x="7504"/>
                  </a:cubicBezTo>
                  <a:lnTo>
                    <a:pt y="4810" x="7504"/>
                  </a:lnTo>
                  <a:cubicBezTo>
                    <a:pt y="4860" x="7572"/>
                    <a:pt y="4897" x="7642"/>
                    <a:pt y="4921" x="7715"/>
                  </a:cubicBezTo>
                  <a:cubicBezTo>
                    <a:pt y="4946" x="7787"/>
                    <a:pt y="4958" x="7864"/>
                    <a:pt y="4958" x="7946"/>
                  </a:cubicBezTo>
                  <a:cubicBezTo>
                    <a:pt y="4958" x="8167"/>
                    <a:pt y="4841" x="8331"/>
                    <a:pt y="4609" x="8438"/>
                  </a:cubicBezTo>
                  <a:cubicBezTo>
                    <a:pt y="4376" x="8545"/>
                    <a:pt y="4021" x="8598"/>
                    <a:pt y="3545" x="8598"/>
                  </a:cubicBezTo>
                  <a:lnTo>
                    <a:pt y="1091" x="8598"/>
                  </a:lnTo>
                  <a:lnTo>
                    <a:pt y="1091" x="8366"/>
                  </a:lnTo>
                  <a:lnTo>
                    <a:pt y="1516" x="8366"/>
                  </a:lnTo>
                  <a:cubicBezTo>
                    <a:pt y="1351" x="8318"/>
                    <a:pt y="1228" x="8256"/>
                    <a:pt y="1146" x="8181"/>
                  </a:cubicBezTo>
                  <a:cubicBezTo>
                    <a:pt y="1064" x="8106"/>
                    <a:pt y="1024" x="8016"/>
                    <a:pt y="1024" x="79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y="2564275" x="1337375"/>
              <a:ext cy="99125" cx="214025"/>
            </a:xfrm>
            <a:custGeom>
              <a:pathLst>
                <a:path w="8561" extrusionOk="0" h="3965">
                  <a:moveTo>
                    <a:pt y="1414" x="1645"/>
                  </a:moveTo>
                  <a:cubicBezTo>
                    <a:pt y="1414" x="1768"/>
                    <a:pt y="1511" x="1867"/>
                    <a:pt y="1705" x="1939"/>
                  </a:cubicBezTo>
                  <a:cubicBezTo>
                    <a:pt y="1900" x="2012"/>
                    <a:pt y="2163" x="2048"/>
                    <a:pt y="2494" x="2048"/>
                  </a:cubicBezTo>
                  <a:cubicBezTo>
                    <a:pt y="2828" x="2048"/>
                    <a:pt y="3091" x="2012"/>
                    <a:pt y="3285" x="1939"/>
                  </a:cubicBezTo>
                  <a:cubicBezTo>
                    <a:pt y="3478" x="1867"/>
                    <a:pt y="3575" x="1768"/>
                    <a:pt y="3575" x="1645"/>
                  </a:cubicBezTo>
                  <a:cubicBezTo>
                    <a:pt y="3575" x="1519"/>
                    <a:pt y="3479" x="1420"/>
                    <a:pt y="3286" x="1348"/>
                  </a:cubicBezTo>
                  <a:cubicBezTo>
                    <a:pt y="3093" x="1276"/>
                    <a:pt y="2830" x="1240"/>
                    <a:pt y="2494" x="1240"/>
                  </a:cubicBezTo>
                  <a:cubicBezTo>
                    <a:pt y="2159" x="1240"/>
                    <a:pt y="1895" x="1276"/>
                    <a:pt y="1703" x="1349"/>
                  </a:cubicBezTo>
                  <a:cubicBezTo>
                    <a:pt y="1510" x="1421"/>
                    <a:pt y="1414" x="1520"/>
                    <a:pt y="1414" x="1645"/>
                  </a:cubicBezTo>
                  <a:close/>
                  <a:moveTo>
                    <a:pt y="2484" x="7140"/>
                  </a:moveTo>
                  <a:lnTo>
                    <a:pt y="2587" x="7140"/>
                  </a:lnTo>
                  <a:cubicBezTo>
                    <a:pt y="2887" x="7140"/>
                    <a:pt y="3128" x="7101"/>
                    <a:pt y="3308" x="7023"/>
                  </a:cubicBezTo>
                  <a:cubicBezTo>
                    <a:pt y="3489" x="6945"/>
                    <a:pt y="3580" x="6841"/>
                    <a:pt y="3580" x="6712"/>
                  </a:cubicBezTo>
                  <a:cubicBezTo>
                    <a:pt y="3580" x="6619"/>
                    <a:pt y="3532" x="6545"/>
                    <a:pt y="3436" x="6491"/>
                  </a:cubicBezTo>
                  <a:cubicBezTo>
                    <a:pt y="3340" x="6436"/>
                    <a:pt y="3210" x="6409"/>
                    <a:pt y="3047" x="6409"/>
                  </a:cubicBezTo>
                  <a:cubicBezTo>
                    <a:pt y="2842" x="6409"/>
                    <a:pt y="2697" x="6445"/>
                    <a:pt y="2612" x="6518"/>
                  </a:cubicBezTo>
                  <a:cubicBezTo>
                    <a:pt y="2527" x="6590"/>
                    <a:pt y="2484" x="6720"/>
                    <a:pt y="2484" x="6908"/>
                  </a:cubicBezTo>
                  <a:close/>
                  <a:moveTo>
                    <a:pt y="1" x="682"/>
                  </a:moveTo>
                  <a:cubicBezTo>
                    <a:pt y="1" x="522"/>
                    <a:pt y="72" x="406"/>
                    <a:pt y="215" x="333"/>
                  </a:cubicBezTo>
                  <a:cubicBezTo>
                    <a:pt y="357" x="260"/>
                    <a:pt y="585" x="223"/>
                    <a:pt y="896" x="223"/>
                  </a:cubicBezTo>
                  <a:lnTo>
                    <a:pt y="1091" x="223"/>
                  </a:lnTo>
                  <a:lnTo>
                    <a:pt y="1091" x="0"/>
                  </a:lnTo>
                  <a:lnTo>
                    <a:pt y="1449" x="0"/>
                  </a:lnTo>
                  <a:lnTo>
                    <a:pt y="1449" x="223"/>
                  </a:lnTo>
                  <a:lnTo>
                    <a:pt y="3892" x="223"/>
                  </a:lnTo>
                  <a:lnTo>
                    <a:pt y="3892" x="457"/>
                  </a:lnTo>
                  <a:lnTo>
                    <a:pt y="1449" x="457"/>
                  </a:lnTo>
                  <a:lnTo>
                    <a:pt y="1449" x="840"/>
                  </a:lnTo>
                  <a:lnTo>
                    <a:pt y="1091" x="840"/>
                  </a:lnTo>
                  <a:lnTo>
                    <a:pt y="1091" x="457"/>
                  </a:lnTo>
                  <a:lnTo>
                    <a:pt y="844" x="457"/>
                  </a:lnTo>
                  <a:cubicBezTo>
                    <a:pt y="670" x="457"/>
                    <a:pt y="550" x="473"/>
                    <a:pt y="484" x="505"/>
                  </a:cubicBezTo>
                  <a:cubicBezTo>
                    <a:pt y="417" x="538"/>
                    <a:pt y="384" x="596"/>
                    <a:pt y="384" x="679"/>
                  </a:cubicBezTo>
                  <a:lnTo>
                    <a:pt y="384" x="902"/>
                  </a:lnTo>
                  <a:lnTo>
                    <a:pt y="1" x="902"/>
                  </a:lnTo>
                  <a:close/>
                  <a:moveTo>
                    <a:pt y="1024" x="3381"/>
                  </a:moveTo>
                  <a:cubicBezTo>
                    <a:pt y="1024" x="3269"/>
                    <a:pt y="1065" x="3174"/>
                    <a:pt y="1148" x="3096"/>
                  </a:cubicBezTo>
                  <a:cubicBezTo>
                    <a:pt y="1230" x="3017"/>
                    <a:pt y="1356" x="2954"/>
                    <a:pt y="1527" x="2905"/>
                  </a:cubicBezTo>
                  <a:lnTo>
                    <a:pt y="1091" x="2905"/>
                  </a:lnTo>
                  <a:lnTo>
                    <a:pt y="1091" x="2671"/>
                  </a:lnTo>
                  <a:lnTo>
                    <a:pt y="3892" x="2671"/>
                  </a:lnTo>
                  <a:lnTo>
                    <a:pt y="3892" x="2905"/>
                  </a:lnTo>
                  <a:lnTo>
                    <a:pt y="2417" x="2905"/>
                  </a:lnTo>
                  <a:cubicBezTo>
                    <a:pt y="2100" x="2905"/>
                    <a:pt y="1857" x="2940"/>
                    <a:pt y="1688" x="3011"/>
                  </a:cubicBezTo>
                  <a:cubicBezTo>
                    <a:pt y="1519" x="3081"/>
                    <a:pt y="1434" x="3182"/>
                    <a:pt y="1434" x="3313"/>
                  </a:cubicBezTo>
                  <a:cubicBezTo>
                    <a:pt y="1434" x="3350"/>
                    <a:pt y="1441" x="3384"/>
                    <a:pt y="1455" x="3415"/>
                  </a:cubicBezTo>
                  <a:cubicBezTo>
                    <a:pt y="1469" x="3446"/>
                    <a:pt y="1492" x="3474"/>
                    <a:pt y="1522" x="3500"/>
                  </a:cubicBezTo>
                  <a:lnTo>
                    <a:pt y="1049" x="3499"/>
                  </a:lnTo>
                  <a:cubicBezTo>
                    <a:pt y="1041" x="3475"/>
                    <a:pt y="1034" x="3454"/>
                    <a:pt y="1030" x="3435"/>
                  </a:cubicBezTo>
                  <a:cubicBezTo>
                    <a:pt y="1026" x="3415"/>
                    <a:pt y="1024" x="3398"/>
                    <a:pt y="1024" x="3381"/>
                  </a:cubicBezTo>
                  <a:close/>
                  <a:moveTo>
                    <a:pt y="1024" x="4424"/>
                  </a:moveTo>
                  <a:cubicBezTo>
                    <a:pt y="1024" x="4322"/>
                    <a:pt y="1065" x="4234"/>
                    <a:pt y="1146" x="4160"/>
                  </a:cubicBezTo>
                  <a:cubicBezTo>
                    <a:pt y="1228" x="4086"/>
                    <a:pt y="1355" x="4022"/>
                    <a:pt y="1527" x="3969"/>
                  </a:cubicBezTo>
                  <a:lnTo>
                    <a:pt y="1091" x="3969"/>
                  </a:lnTo>
                  <a:lnTo>
                    <a:pt y="1091" x="3735"/>
                  </a:lnTo>
                  <a:lnTo>
                    <a:pt y="3892" x="3735"/>
                  </a:lnTo>
                  <a:lnTo>
                    <a:pt y="3892" x="3969"/>
                  </a:lnTo>
                  <a:lnTo>
                    <a:pt y="2309" x="3969"/>
                  </a:lnTo>
                  <a:cubicBezTo>
                    <a:pt y="2038" x="3969"/>
                    <a:pt y="1822" x="4004"/>
                    <a:pt y="1663" x="4074"/>
                  </a:cubicBezTo>
                  <a:cubicBezTo>
                    <a:pt y="1504" x="4144"/>
                    <a:pt y="1424" x="4238"/>
                    <a:pt y="1424" x="4357"/>
                  </a:cubicBezTo>
                  <a:cubicBezTo>
                    <a:pt y="1424" x="4457"/>
                    <a:pt y="1489" x="4531"/>
                    <a:pt y="1618" x="4579"/>
                  </a:cubicBezTo>
                  <a:cubicBezTo>
                    <a:pt y="1747" x="4628"/>
                    <a:pt y="1947" x="4652"/>
                    <a:pt y="2217" x="4652"/>
                  </a:cubicBezTo>
                  <a:lnTo>
                    <a:pt y="3892" x="4652"/>
                  </a:lnTo>
                  <a:lnTo>
                    <a:pt y="3892" x="4885"/>
                  </a:lnTo>
                  <a:lnTo>
                    <a:pt y="2309" x="4885"/>
                  </a:lnTo>
                  <a:cubicBezTo>
                    <a:pt y="2036" x="4885"/>
                    <a:pt y="1820" x="4920"/>
                    <a:pt y="1662" x="4990"/>
                  </a:cubicBezTo>
                  <a:cubicBezTo>
                    <a:pt y="1503" x="5060"/>
                    <a:pt y="1424" x="5155"/>
                    <a:pt y="1424" x="5276"/>
                  </a:cubicBezTo>
                  <a:cubicBezTo>
                    <a:pt y="1424" x="5375"/>
                    <a:pt y="1489" x="5448"/>
                    <a:pt y="1619" x="5496"/>
                  </a:cubicBezTo>
                  <a:cubicBezTo>
                    <a:pt y="1749" x="5544"/>
                    <a:pt y="1948" x="5568"/>
                    <a:pt y="2217" x="5568"/>
                  </a:cubicBezTo>
                  <a:lnTo>
                    <a:pt y="3892" x="5568"/>
                  </a:lnTo>
                  <a:lnTo>
                    <a:pt y="3892" x="5802"/>
                  </a:lnTo>
                  <a:lnTo>
                    <a:pt y="2202" x="5802"/>
                  </a:lnTo>
                  <a:cubicBezTo>
                    <a:pt y="1825" x="5802"/>
                    <a:pt y="1534" x="5762"/>
                    <a:pt y="1330" x="5682"/>
                  </a:cubicBezTo>
                  <a:cubicBezTo>
                    <a:pt y="1126" x="5602"/>
                    <a:pt y="1024" x="5488"/>
                    <a:pt y="1024" x="5340"/>
                  </a:cubicBezTo>
                  <a:cubicBezTo>
                    <a:pt y="1024" x="5231"/>
                    <a:pt y="1073" x="5136"/>
                    <a:pt y="1171" x="5055"/>
                  </a:cubicBezTo>
                  <a:cubicBezTo>
                    <a:pt y="1270" x="4974"/>
                    <a:pt y="1422" x="4904"/>
                    <a:pt y="1629" x="4846"/>
                  </a:cubicBezTo>
                  <a:cubicBezTo>
                    <a:pt y="1432" x="4812"/>
                    <a:pt y="1282" x="4758"/>
                    <a:pt y="1179" x="4686"/>
                  </a:cubicBezTo>
                  <a:cubicBezTo>
                    <a:pt y="1076" x="4614"/>
                    <a:pt y="1024" x="4527"/>
                    <a:pt y="1024" x="4424"/>
                  </a:cubicBezTo>
                  <a:close/>
                  <a:moveTo>
                    <a:pt y="296" x="7847"/>
                  </a:moveTo>
                  <a:lnTo>
                    <a:pt y="1091" x="7847"/>
                  </a:lnTo>
                  <a:lnTo>
                    <a:pt y="1091" x="7677"/>
                  </a:lnTo>
                  <a:lnTo>
                    <a:pt y="1449" x="7677"/>
                  </a:lnTo>
                  <a:lnTo>
                    <a:pt y="1449" x="7847"/>
                  </a:lnTo>
                  <a:lnTo>
                    <a:pt y="2970" x="7847"/>
                  </a:lnTo>
                  <a:cubicBezTo>
                    <a:pt y="3320" x="7847"/>
                    <a:pt y="3561" x="7881"/>
                    <a:pt y="3694" x="7950"/>
                  </a:cubicBezTo>
                  <a:cubicBezTo>
                    <a:pt y="3826" x="8018"/>
                    <a:pt y="3892" x="8142"/>
                    <a:pt y="3892" x="8321"/>
                  </a:cubicBezTo>
                  <a:lnTo>
                    <a:pt y="3892" x="8560"/>
                  </a:lnTo>
                  <a:lnTo>
                    <a:pt y="3507" x="8560"/>
                  </a:lnTo>
                  <a:lnTo>
                    <a:pt y="3507" x="8321"/>
                  </a:lnTo>
                  <a:cubicBezTo>
                    <a:pt y="3507" x="8224"/>
                    <a:pt y="3475" x="8160"/>
                    <a:pt y="3410" x="8128"/>
                  </a:cubicBezTo>
                  <a:cubicBezTo>
                    <a:pt y="3345" x="8097"/>
                    <a:pt y="3198" x="8081"/>
                    <a:pt y="2970" x="8081"/>
                  </a:cubicBezTo>
                  <a:lnTo>
                    <a:pt y="1449" x="8081"/>
                  </a:lnTo>
                  <a:lnTo>
                    <a:pt y="1449" x="8560"/>
                  </a:lnTo>
                  <a:lnTo>
                    <a:pt y="1091" x="8560"/>
                  </a:lnTo>
                  <a:lnTo>
                    <a:pt y="1091" x="8081"/>
                  </a:lnTo>
                  <a:lnTo>
                    <a:pt y="296" x="8081"/>
                  </a:lnTo>
                  <a:close/>
                  <a:moveTo>
                    <a:pt y="1024" x="1645"/>
                  </a:moveTo>
                  <a:cubicBezTo>
                    <a:pt y="1024" x="1441"/>
                    <a:pt y="1154" x="1282"/>
                    <a:pt y="1414" x="1167"/>
                  </a:cubicBezTo>
                  <a:cubicBezTo>
                    <a:pt y="1674" x="1052"/>
                    <a:pt y="2034" x="995"/>
                    <a:pt y="2494" x="995"/>
                  </a:cubicBezTo>
                  <a:cubicBezTo>
                    <a:pt y="2953" x="995"/>
                    <a:pt y="3313" x="1052"/>
                    <a:pt y="3574" x="1167"/>
                  </a:cubicBezTo>
                  <a:cubicBezTo>
                    <a:pt y="3834" x="1282"/>
                    <a:pt y="3965" x="1441"/>
                    <a:pt y="3965" x="1645"/>
                  </a:cubicBezTo>
                  <a:cubicBezTo>
                    <a:pt y="3965" x="1847"/>
                    <a:pt y="3834" x="2006"/>
                    <a:pt y="3574" x="2121"/>
                  </a:cubicBezTo>
                  <a:cubicBezTo>
                    <a:pt y="3313" x="2237"/>
                    <a:pt y="2953" x="2294"/>
                    <a:pt y="2494" x="2294"/>
                  </a:cubicBezTo>
                  <a:cubicBezTo>
                    <a:pt y="2034" x="2294"/>
                    <a:pt y="1674" x="2237"/>
                    <a:pt y="1414" x="2121"/>
                  </a:cubicBezTo>
                  <a:cubicBezTo>
                    <a:pt y="1154" x="2006"/>
                    <a:pt y="1024" x="1847"/>
                    <a:pt y="1024" x="1645"/>
                  </a:cubicBezTo>
                  <a:close/>
                  <a:moveTo>
                    <a:pt y="1024" x="6762"/>
                  </a:moveTo>
                  <a:cubicBezTo>
                    <a:pt y="1024" x="6686"/>
                    <a:pt y="1040" x="6608"/>
                    <a:pt y="1073" x="6528"/>
                  </a:cubicBezTo>
                  <a:cubicBezTo>
                    <a:pt y="1105" x="6448"/>
                    <a:pt y="1154" x="6365"/>
                    <a:pt y="1219" x="6280"/>
                  </a:cubicBezTo>
                  <a:lnTo>
                    <a:pt y="1644" x="6280"/>
                  </a:lnTo>
                  <a:cubicBezTo>
                    <a:pt y="1567" x="6351"/>
                    <a:pt y="1510" x="6425"/>
                    <a:pt y="1472" x="6501"/>
                  </a:cubicBezTo>
                  <a:cubicBezTo>
                    <a:pt y="1433" x="6578"/>
                    <a:pt y="1414" x="6657"/>
                    <a:pt y="1414" x="6738"/>
                  </a:cubicBezTo>
                  <a:cubicBezTo>
                    <a:pt y="1414" x="6865"/>
                    <a:pt y="1472" x="6964"/>
                    <a:pt y="1588" x="7034"/>
                  </a:cubicBezTo>
                  <a:cubicBezTo>
                    <a:pt y="1704" x="7104"/>
                    <a:pt y="1867" x="7140"/>
                    <a:pt y="2079" x="7140"/>
                  </a:cubicBezTo>
                  <a:lnTo>
                    <a:pt y="2124" x="7140"/>
                  </a:lnTo>
                  <a:lnTo>
                    <a:pt y="2124" x="6814"/>
                  </a:lnTo>
                  <a:cubicBezTo>
                    <a:pt y="2124" x="6602"/>
                    <a:pt y="2204" x="6443"/>
                    <a:pt y="2364" x="6336"/>
                  </a:cubicBezTo>
                  <a:cubicBezTo>
                    <a:pt y="2524" x="6230"/>
                    <a:pt y="2762" x="6177"/>
                    <a:pt y="3077" x="6177"/>
                  </a:cubicBezTo>
                  <a:cubicBezTo>
                    <a:pt y="3347" x="6177"/>
                    <a:pt y="3563" x="6219"/>
                    <a:pt y="3724" x="6305"/>
                  </a:cubicBezTo>
                  <a:cubicBezTo>
                    <a:pt y="3884" x="6390"/>
                    <a:pt y="3965" x="6506"/>
                    <a:pt y="3965" x="6651"/>
                  </a:cubicBezTo>
                  <a:cubicBezTo>
                    <a:pt y="3965" x="6765"/>
                    <a:pt y="3925" x="6862"/>
                    <a:pt y="3844" x="6941"/>
                  </a:cubicBezTo>
                  <a:cubicBezTo>
                    <a:pt y="3763" x="7020"/>
                    <a:pt y="3637" x="7087"/>
                    <a:pt y="3467" x="7140"/>
                  </a:cubicBezTo>
                  <a:lnTo>
                    <a:pt y="3892" x="7140"/>
                  </a:lnTo>
                  <a:lnTo>
                    <a:pt y="3892" x="7372"/>
                  </a:lnTo>
                  <a:lnTo>
                    <a:pt y="2294" x="7372"/>
                  </a:lnTo>
                  <a:cubicBezTo>
                    <a:pt y="1867" x="7372"/>
                    <a:pt y="1549" x="7322"/>
                    <a:pt y="1339" x="7221"/>
                  </a:cubicBezTo>
                  <a:cubicBezTo>
                    <a:pt y="1129" x="7119"/>
                    <a:pt y="1024" x="6967"/>
                    <a:pt y="1024" x="6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y="2701475" x="1339400"/>
              <a:ext cy="123950" cx="214975"/>
            </a:xfrm>
            <a:custGeom>
              <a:pathLst>
                <a:path w="8599" extrusionOk="0" h="4958">
                  <a:moveTo>
                    <a:pt y="1" x="5075"/>
                  </a:moveTo>
                  <a:lnTo>
                    <a:pt y="583" x="5075"/>
                  </a:lnTo>
                  <a:lnTo>
                    <a:pt y="583" x="5308"/>
                  </a:lnTo>
                  <a:lnTo>
                    <a:pt y="1" x="5308"/>
                  </a:lnTo>
                  <a:close/>
                  <a:moveTo>
                    <a:pt y="1414" x="2048"/>
                  </a:moveTo>
                  <a:cubicBezTo>
                    <a:pt y="1414" x="2163"/>
                    <a:pt y="1489" x="2255"/>
                    <a:pt y="1639" x="2324"/>
                  </a:cubicBezTo>
                  <a:cubicBezTo>
                    <a:pt y="1789" x="2394"/>
                    <a:pt y="1990" x="2430"/>
                    <a:pt y="2242" x="2431"/>
                  </a:cubicBezTo>
                  <a:lnTo>
                    <a:pt y="2244" x="1602"/>
                  </a:lnTo>
                  <a:cubicBezTo>
                    <a:pt y="1981" x="1614"/>
                    <a:pt y="1776" x="1659"/>
                    <a:pt y="1631" x="1737"/>
                  </a:cubicBezTo>
                  <a:cubicBezTo>
                    <a:pt y="1486" x="1815"/>
                    <a:pt y="1414" x="1919"/>
                    <a:pt y="1414" x="2048"/>
                  </a:cubicBezTo>
                  <a:close/>
                  <a:moveTo>
                    <a:pt y="1409" x="7969"/>
                  </a:moveTo>
                  <a:cubicBezTo>
                    <a:pt y="1409" x="8094"/>
                    <a:pt y="1500" x="8192"/>
                    <a:pt y="1684" x="8261"/>
                  </a:cubicBezTo>
                  <a:cubicBezTo>
                    <a:pt y="1867" x="8331"/>
                    <a:pt y="2126" x="8366"/>
                    <a:pt y="2459" x="8366"/>
                  </a:cubicBezTo>
                  <a:cubicBezTo>
                    <a:pt y="2791" x="8366"/>
                    <a:pt y="3049" x="8331"/>
                    <a:pt y="3232" x="8261"/>
                  </a:cubicBezTo>
                  <a:cubicBezTo>
                    <a:pt y="3415" x="8192"/>
                    <a:pt y="3507" x="8094"/>
                    <a:pt y="3507" x="7969"/>
                  </a:cubicBezTo>
                  <a:cubicBezTo>
                    <a:pt y="3507" x="7844"/>
                    <a:pt y="3415" x="7747"/>
                    <a:pt y="3232" x="7677"/>
                  </a:cubicBezTo>
                  <a:cubicBezTo>
                    <a:pt y="3049" x="7608"/>
                    <a:pt y="2791" x="7573"/>
                    <a:pt y="2459" x="7573"/>
                  </a:cubicBezTo>
                  <a:cubicBezTo>
                    <a:pt y="2126" x="7573"/>
                    <a:pt y="1867" x="7608"/>
                    <a:pt y="1684" x="7677"/>
                  </a:cubicBezTo>
                  <a:cubicBezTo>
                    <a:pt y="1500" x="7747"/>
                    <a:pt y="1409" x="7844"/>
                    <a:pt y="1409" x="7969"/>
                  </a:cubicBezTo>
                  <a:close/>
                  <a:moveTo>
                    <a:pt y="296" x="3041"/>
                  </a:moveTo>
                  <a:lnTo>
                    <a:pt y="1091" x="3041"/>
                  </a:lnTo>
                  <a:lnTo>
                    <a:pt y="1091" x="2871"/>
                  </a:lnTo>
                  <a:lnTo>
                    <a:pt y="1449" x="2871"/>
                  </a:lnTo>
                  <a:lnTo>
                    <a:pt y="1449" x="3041"/>
                  </a:lnTo>
                  <a:lnTo>
                    <a:pt y="2969" x="3041"/>
                  </a:lnTo>
                  <a:cubicBezTo>
                    <a:pt y="3320" x="3041"/>
                    <a:pt y="3561" x="3075"/>
                    <a:pt y="3693" x="3144"/>
                  </a:cubicBezTo>
                  <a:cubicBezTo>
                    <a:pt y="3826" x="3212"/>
                    <a:pt y="3892" x="3336"/>
                    <a:pt y="3892" x="3515"/>
                  </a:cubicBezTo>
                  <a:lnTo>
                    <a:pt y="3892" x="3754"/>
                  </a:lnTo>
                  <a:lnTo>
                    <a:pt y="3507" x="3754"/>
                  </a:lnTo>
                  <a:lnTo>
                    <a:pt y="3507" x="3515"/>
                  </a:lnTo>
                  <a:cubicBezTo>
                    <a:pt y="3507" x="3418"/>
                    <a:pt y="3475" x="3354"/>
                    <a:pt y="3410" x="3322"/>
                  </a:cubicBezTo>
                  <a:cubicBezTo>
                    <a:pt y="3345" x="3291"/>
                    <a:pt y="3198" x="3275"/>
                    <a:pt y="2969" x="3275"/>
                  </a:cubicBezTo>
                  <a:lnTo>
                    <a:pt y="1449" x="3275"/>
                  </a:lnTo>
                  <a:lnTo>
                    <a:pt y="1449" x="3754"/>
                  </a:lnTo>
                  <a:lnTo>
                    <a:pt y="1091" x="3754"/>
                  </a:lnTo>
                  <a:lnTo>
                    <a:pt y="1091" x="3275"/>
                  </a:lnTo>
                  <a:lnTo>
                    <a:pt y="296" x="3275"/>
                  </a:lnTo>
                  <a:close/>
                  <a:moveTo>
                    <a:pt y="296" x="4056"/>
                  </a:moveTo>
                  <a:lnTo>
                    <a:pt y="1091" x="4056"/>
                  </a:lnTo>
                  <a:lnTo>
                    <a:pt y="1091" x="3886"/>
                  </a:lnTo>
                  <a:lnTo>
                    <a:pt y="1449" x="3886"/>
                  </a:lnTo>
                  <a:lnTo>
                    <a:pt y="1449" x="4056"/>
                  </a:lnTo>
                  <a:lnTo>
                    <a:pt y="2969" x="4056"/>
                  </a:lnTo>
                  <a:cubicBezTo>
                    <a:pt y="3320" x="4056"/>
                    <a:pt y="3561" x="4090"/>
                    <a:pt y="3693" x="4159"/>
                  </a:cubicBezTo>
                  <a:cubicBezTo>
                    <a:pt y="3826" x="4227"/>
                    <a:pt y="3892" x="4351"/>
                    <a:pt y="3892" x="4530"/>
                  </a:cubicBezTo>
                  <a:lnTo>
                    <a:pt y="3892" x="4769"/>
                  </a:lnTo>
                  <a:lnTo>
                    <a:pt y="3507" x="4769"/>
                  </a:lnTo>
                  <a:lnTo>
                    <a:pt y="3507" x="4530"/>
                  </a:lnTo>
                  <a:cubicBezTo>
                    <a:pt y="3507" x="4433"/>
                    <a:pt y="3475" x="4369"/>
                    <a:pt y="3410" x="4337"/>
                  </a:cubicBezTo>
                  <a:cubicBezTo>
                    <a:pt y="3345" x="4306"/>
                    <a:pt y="3198" x="4290"/>
                    <a:pt y="2969" x="4290"/>
                  </a:cubicBezTo>
                  <a:lnTo>
                    <a:pt y="1449" x="4290"/>
                  </a:lnTo>
                  <a:lnTo>
                    <a:pt y="1449" x="4769"/>
                  </a:lnTo>
                  <a:lnTo>
                    <a:pt y="1091" x="4769"/>
                  </a:lnTo>
                  <a:lnTo>
                    <a:pt y="1091" x="4290"/>
                  </a:lnTo>
                  <a:lnTo>
                    <a:pt y="296" x="4290"/>
                  </a:lnTo>
                  <a:close/>
                  <a:moveTo>
                    <a:pt y="1091" x="5075"/>
                  </a:moveTo>
                  <a:lnTo>
                    <a:pt y="3892" x="5075"/>
                  </a:lnTo>
                  <a:lnTo>
                    <a:pt y="3892" x="5308"/>
                  </a:lnTo>
                  <a:lnTo>
                    <a:pt y="1091" x="5308"/>
                  </a:lnTo>
                  <a:close/>
                  <a:moveTo>
                    <a:pt y="1024" x="6477"/>
                  </a:moveTo>
                  <a:cubicBezTo>
                    <a:pt y="1024" x="6378"/>
                    <a:pt y="1065" x="6291"/>
                    <a:pt y="1149" x="6216"/>
                  </a:cubicBezTo>
                  <a:cubicBezTo>
                    <a:pt y="1232" x="6140"/>
                    <a:pt y="1358" x="6075"/>
                    <a:pt y="1526" x="6019"/>
                  </a:cubicBezTo>
                  <a:lnTo>
                    <a:pt y="1091" x="6019"/>
                  </a:lnTo>
                  <a:lnTo>
                    <a:pt y="1091" x="5785"/>
                  </a:lnTo>
                  <a:lnTo>
                    <a:pt y="3892" x="5785"/>
                  </a:lnTo>
                  <a:lnTo>
                    <a:pt y="3892" x="6019"/>
                  </a:lnTo>
                  <a:lnTo>
                    <a:pt y="2309" x="6019"/>
                  </a:lnTo>
                  <a:cubicBezTo>
                    <a:pt y="2036" x="6019"/>
                    <a:pt y="1820" x="6055"/>
                    <a:pt y="1661" x="6128"/>
                  </a:cubicBezTo>
                  <a:cubicBezTo>
                    <a:pt y="1503" x="6200"/>
                    <a:pt y="1424" x="6299"/>
                    <a:pt y="1424" x="6425"/>
                  </a:cubicBezTo>
                  <a:cubicBezTo>
                    <a:pt y="1424" x="6529"/>
                    <a:pt y="1490" x="6608"/>
                    <a:pt y="1621" x="6660"/>
                  </a:cubicBezTo>
                  <a:cubicBezTo>
                    <a:pt y="1753" x="6712"/>
                    <a:pt y="1951" x="6738"/>
                    <a:pt y="2217" x="6738"/>
                  </a:cubicBezTo>
                  <a:lnTo>
                    <a:pt y="3892" x="6738"/>
                  </a:lnTo>
                  <a:lnTo>
                    <a:pt y="3892" x="6971"/>
                  </a:lnTo>
                  <a:lnTo>
                    <a:pt y="2202" x="6971"/>
                  </a:lnTo>
                  <a:cubicBezTo>
                    <a:pt y="1815" x="6971"/>
                    <a:pt y="1522" x="6929"/>
                    <a:pt y="1323" x="6846"/>
                  </a:cubicBezTo>
                  <a:cubicBezTo>
                    <a:pt y="1123" x="6762"/>
                    <a:pt y="1024" x="6639"/>
                    <a:pt y="1024" x="6477"/>
                  </a:cubicBezTo>
                  <a:close/>
                  <a:moveTo>
                    <a:pt y="1024" x="554"/>
                  </a:moveTo>
                  <a:cubicBezTo>
                    <a:pt y="1024" x="380"/>
                    <a:pt y="1095" x="246"/>
                    <a:pt y="1239" x="152"/>
                  </a:cubicBezTo>
                  <a:cubicBezTo>
                    <a:pt y="1382" x="58"/>
                    <a:pt y="1586" x="10"/>
                    <a:pt y="1849" x="10"/>
                  </a:cubicBezTo>
                  <a:cubicBezTo>
                    <a:pt y="2066" x="10"/>
                    <a:pt y="2236" x="42"/>
                    <a:pt y="2360" x="107"/>
                  </a:cubicBezTo>
                  <a:cubicBezTo>
                    <a:pt y="2485" x="171"/>
                    <a:pt y="2577" x="275"/>
                    <a:pt y="2637" x="419"/>
                  </a:cubicBezTo>
                  <a:lnTo>
                    <a:pt y="2674" x="500"/>
                  </a:lnTo>
                  <a:cubicBezTo>
                    <a:pt y="2736" x="644"/>
                    <a:pt y="2800" x="737"/>
                    <a:pt y="2867" x="780"/>
                  </a:cubicBezTo>
                  <a:cubicBezTo>
                    <a:pt y="2934" x="822"/>
                    <a:pt y="3029" x="843"/>
                    <a:pt y="3154" x="843"/>
                  </a:cubicBezTo>
                  <a:cubicBezTo>
                    <a:pt y="3290" x="843"/>
                    <a:pt y="3394" x="814"/>
                    <a:pt y="3468" x="755"/>
                  </a:cubicBezTo>
                  <a:cubicBezTo>
                    <a:pt y="3542" x="696"/>
                    <a:pt y="3580" x="612"/>
                    <a:pt y="3580" x="502"/>
                  </a:cubicBezTo>
                  <a:cubicBezTo>
                    <a:pt y="3580" x="420"/>
                    <a:pt y="3558" x="338"/>
                    <a:pt y="3513" x="254"/>
                  </a:cubicBezTo>
                  <a:cubicBezTo>
                    <a:pt y="3469" x="171"/>
                    <a:pt y="3403" x="86"/>
                    <a:pt y="3315" x="0"/>
                  </a:cubicBezTo>
                  <a:lnTo>
                    <a:pt y="3790" x="0"/>
                  </a:lnTo>
                  <a:cubicBezTo>
                    <a:pt y="3848" x="91"/>
                    <a:pt y="3892" x="178"/>
                    <a:pt y="3921" x="260"/>
                  </a:cubicBezTo>
                  <a:cubicBezTo>
                    <a:pt y="3950" x="342"/>
                    <a:pt y="3965" x="421"/>
                    <a:pt y="3965" x="497"/>
                  </a:cubicBezTo>
                  <a:cubicBezTo>
                    <a:pt y="3965" x="679"/>
                    <a:pt y="3889" x="822"/>
                    <a:pt y="3737" x="926"/>
                  </a:cubicBezTo>
                  <a:cubicBezTo>
                    <a:pt y="3585" x="1030"/>
                    <a:pt y="3380" x="1082"/>
                    <a:pt y="3119" x="1082"/>
                  </a:cubicBezTo>
                  <a:cubicBezTo>
                    <a:pt y="2891" x="1082"/>
                    <a:pt y="2713" x="1048"/>
                    <a:pt y="2585" x="978"/>
                  </a:cubicBezTo>
                  <a:cubicBezTo>
                    <a:pt y="2458" x="909"/>
                    <a:pt y="2359" x="791"/>
                    <a:pt y="2289" x="626"/>
                  </a:cubicBezTo>
                  <a:lnTo>
                    <a:pt y="2254" x="546"/>
                  </a:lnTo>
                  <a:cubicBezTo>
                    <a:pt y="2199" x="422"/>
                    <a:pt y="2141" x="339"/>
                    <a:pt y="2080" x="297"/>
                  </a:cubicBezTo>
                  <a:cubicBezTo>
                    <a:pt y="2019" x="256"/>
                    <a:pt y="1936" x="235"/>
                    <a:pt y="1829" x="235"/>
                  </a:cubicBezTo>
                  <a:cubicBezTo>
                    <a:pt y="1689" x="235"/>
                    <a:pt y="1584" x="264"/>
                    <a:pt y="1514" x="322"/>
                  </a:cubicBezTo>
                  <a:cubicBezTo>
                    <a:pt y="1444" x="380"/>
                    <a:pt y="1409" x="466"/>
                    <a:pt y="1409" x="582"/>
                  </a:cubicBezTo>
                  <a:cubicBezTo>
                    <a:pt y="1409" x="658"/>
                    <a:pt y="1425" x="731"/>
                    <a:pt y="1459" x="802"/>
                  </a:cubicBezTo>
                  <a:cubicBezTo>
                    <a:pt y="1492" x="872"/>
                    <a:pt y="1542" x="941"/>
                    <a:pt y="1609" x="1006"/>
                  </a:cubicBezTo>
                  <a:lnTo>
                    <a:pt y="1174" x="1006"/>
                  </a:lnTo>
                  <a:cubicBezTo>
                    <a:pt y="1124" x="942"/>
                    <a:pt y="1086" x="872"/>
                    <a:pt y="1061" x="797"/>
                  </a:cubicBezTo>
                  <a:cubicBezTo>
                    <a:pt y="1036" x="721"/>
                    <a:pt y="1024" x="640"/>
                    <a:pt y="1024" x="554"/>
                  </a:cubicBezTo>
                  <a:close/>
                  <a:moveTo>
                    <a:pt y="1024" x="2046"/>
                  </a:moveTo>
                  <a:cubicBezTo>
                    <a:pt y="1024" x="1833"/>
                    <a:pt y="1158" x="1665"/>
                    <a:pt y="1428" x="1540"/>
                  </a:cubicBezTo>
                  <a:cubicBezTo>
                    <a:pt y="1697" x="1414"/>
                    <a:pt y="2061" x="1352"/>
                    <a:pt y="2519" x="1352"/>
                  </a:cubicBezTo>
                  <a:cubicBezTo>
                    <a:pt y="2963" x="1352"/>
                    <a:pt y="3315" x="1418"/>
                    <a:pt y="3575" x="1550"/>
                  </a:cubicBezTo>
                  <a:cubicBezTo>
                    <a:pt y="3835" x="1682"/>
                    <a:pt y="3965" x="1860"/>
                    <a:pt y="3965" x="2086"/>
                  </a:cubicBezTo>
                  <a:cubicBezTo>
                    <a:pt y="3965" x="2176"/>
                    <a:pt y="3946" x="2265"/>
                    <a:pt y="3910" x="2353"/>
                  </a:cubicBezTo>
                  <a:cubicBezTo>
                    <a:pt y="3873" x="2441"/>
                    <a:pt y="3820" x="2526"/>
                    <a:pt y="3750" x="2610"/>
                  </a:cubicBezTo>
                  <a:lnTo>
                    <a:pt y="3315" x="2610"/>
                  </a:lnTo>
                  <a:cubicBezTo>
                    <a:pt y="3401" x="2527"/>
                    <a:pt y="3466" x="2444"/>
                    <a:pt y="3510" x="2360"/>
                  </a:cubicBezTo>
                  <a:cubicBezTo>
                    <a:pt y="3553" x="2276"/>
                    <a:pt y="3575" x="2189"/>
                    <a:pt y="3575" x="2100"/>
                  </a:cubicBezTo>
                  <a:cubicBezTo>
                    <a:pt y="3575" x="1946"/>
                    <a:pt y="3492" x="1826"/>
                    <a:pt y="3326" x="1739"/>
                  </a:cubicBezTo>
                  <a:cubicBezTo>
                    <a:pt y="3160" x="1653"/>
                    <a:pt y="2919" x="1605"/>
                    <a:pt y="2602" x="1595"/>
                  </a:cubicBezTo>
                  <a:lnTo>
                    <a:pt y="2602" x="2664"/>
                  </a:lnTo>
                  <a:lnTo>
                    <a:pt y="2377" x="2664"/>
                  </a:lnTo>
                  <a:cubicBezTo>
                    <a:pt y="1960" x="2664"/>
                    <a:pt y="1630" x="2608"/>
                    <a:pt y="1388" x="2498"/>
                  </a:cubicBezTo>
                  <a:cubicBezTo>
                    <a:pt y="1145" x="2387"/>
                    <a:pt y="1024" x="2236"/>
                    <a:pt y="1024" x="2046"/>
                  </a:cubicBezTo>
                  <a:close/>
                  <a:moveTo>
                    <a:pt y="1024" x="7912"/>
                  </a:moveTo>
                  <a:cubicBezTo>
                    <a:pt y="1024" x="7738"/>
                    <a:pt y="1155" x="7598"/>
                    <a:pt y="1416" x="7492"/>
                  </a:cubicBezTo>
                  <a:cubicBezTo>
                    <a:pt y="1678" x="7386"/>
                    <a:pt y="2026" x="7333"/>
                    <a:pt y="2459" x="7333"/>
                  </a:cubicBezTo>
                  <a:cubicBezTo>
                    <a:pt y="2891" x="7333"/>
                    <a:pt y="3238" x="7386"/>
                    <a:pt y="3500" x="7492"/>
                  </a:cubicBezTo>
                  <a:cubicBezTo>
                    <a:pt y="3761" x="7598"/>
                    <a:pt y="3892" x="7738"/>
                    <a:pt y="3892" x="7912"/>
                  </a:cubicBezTo>
                  <a:cubicBezTo>
                    <a:pt y="3892" x="8016"/>
                    <a:pt y="3851" x="8106"/>
                    <a:pt y="3770" x="8181"/>
                  </a:cubicBezTo>
                  <a:cubicBezTo>
                    <a:pt y="3688" x="8256"/>
                    <a:pt y="3565" x="8318"/>
                    <a:pt y="3400" x="8366"/>
                  </a:cubicBezTo>
                  <a:lnTo>
                    <a:pt y="3627" x="8366"/>
                  </a:lnTo>
                  <a:cubicBezTo>
                    <a:pt y="3946" x="8366"/>
                    <a:pt y="4184" x="8328"/>
                    <a:pt y="4341" x="8252"/>
                  </a:cubicBezTo>
                  <a:cubicBezTo>
                    <a:pt y="4499" x="8176"/>
                    <a:pt y="4577" x="8062"/>
                    <a:pt y="4577" x="7909"/>
                  </a:cubicBezTo>
                  <a:cubicBezTo>
                    <a:pt y="4577" x="7840"/>
                    <a:pt y="4560" x="7772"/>
                    <a:pt y="4525" x="7706"/>
                  </a:cubicBezTo>
                  <a:cubicBezTo>
                    <a:pt y="4490" x="7639"/>
                    <a:pt y="4436" x="7572"/>
                    <a:pt y="4362" x="7504"/>
                  </a:cubicBezTo>
                  <a:lnTo>
                    <a:pt y="4810" x="7504"/>
                  </a:lnTo>
                  <a:cubicBezTo>
                    <a:pt y="4860" x="7572"/>
                    <a:pt y="4897" x="7642"/>
                    <a:pt y="4921" x="7715"/>
                  </a:cubicBezTo>
                  <a:cubicBezTo>
                    <a:pt y="4946" x="7787"/>
                    <a:pt y="4958" x="7864"/>
                    <a:pt y="4958" x="7946"/>
                  </a:cubicBezTo>
                  <a:cubicBezTo>
                    <a:pt y="4958" x="8167"/>
                    <a:pt y="4841" x="8331"/>
                    <a:pt y="4609" x="8438"/>
                  </a:cubicBezTo>
                  <a:cubicBezTo>
                    <a:pt y="4376" x="8545"/>
                    <a:pt y="4021" x="8598"/>
                    <a:pt y="3545" x="8598"/>
                  </a:cubicBezTo>
                  <a:lnTo>
                    <a:pt y="1091" x="8598"/>
                  </a:lnTo>
                  <a:lnTo>
                    <a:pt y="1091" x="8366"/>
                  </a:lnTo>
                  <a:lnTo>
                    <a:pt y="1516" x="8366"/>
                  </a:lnTo>
                  <a:cubicBezTo>
                    <a:pt y="1351" x="8318"/>
                    <a:pt y="1228" x="8256"/>
                    <a:pt y="1146" x="8181"/>
                  </a:cubicBezTo>
                  <a:cubicBezTo>
                    <a:pt y="1064" x="8106"/>
                    <a:pt y="1024" x="8016"/>
                    <a:pt y="1024" x="79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y="2546000" x="1836375"/>
              <a:ext cy="99125" cx="135400"/>
            </a:xfrm>
            <a:custGeom>
              <a:pathLst>
                <a:path w="5416" extrusionOk="0" h="3965">
                  <a:moveTo>
                    <a:pt y="1413" x="1669"/>
                  </a:moveTo>
                  <a:cubicBezTo>
                    <a:pt y="1413" x="1783"/>
                    <a:pt y="1488" x="1875"/>
                    <a:pt y="1638" x="1945"/>
                  </a:cubicBezTo>
                  <a:cubicBezTo>
                    <a:pt y="1788" x="2014"/>
                    <a:pt y="1989" x="2050"/>
                    <a:pt y="2241" x="2052"/>
                  </a:cubicBezTo>
                  <a:lnTo>
                    <a:pt y="2244" x="1222"/>
                  </a:lnTo>
                  <a:cubicBezTo>
                    <a:pt y="1980" x="1234"/>
                    <a:pt y="1776" x="1279"/>
                    <a:pt y="1631" x="1357"/>
                  </a:cubicBezTo>
                  <a:cubicBezTo>
                    <a:pt y="1486" x="1435"/>
                    <a:pt y="1413" x="1539"/>
                    <a:pt y="1413" x="1669"/>
                  </a:cubicBezTo>
                  <a:close/>
                  <a:moveTo>
                    <a:pt y="2484" x="3540"/>
                  </a:moveTo>
                  <a:lnTo>
                    <a:pt y="2586" x="3540"/>
                  </a:lnTo>
                  <a:cubicBezTo>
                    <a:pt y="2886" x="3540"/>
                    <a:pt y="3127" x="3501"/>
                    <a:pt y="3308" x="3423"/>
                  </a:cubicBezTo>
                  <a:cubicBezTo>
                    <a:pt y="3489" x="3345"/>
                    <a:pt y="3579" x="3242"/>
                    <a:pt y="3579" x="3113"/>
                  </a:cubicBezTo>
                  <a:cubicBezTo>
                    <a:pt y="3579" x="3019"/>
                    <a:pt y="3531" x="2945"/>
                    <a:pt y="3435" x="2891"/>
                  </a:cubicBezTo>
                  <a:cubicBezTo>
                    <a:pt y="3339" x="2837"/>
                    <a:pt y="3210" x="2809"/>
                    <a:pt y="3046" x="2809"/>
                  </a:cubicBezTo>
                  <a:cubicBezTo>
                    <a:pt y="2841" x="2809"/>
                    <a:pt y="2696" x="2846"/>
                    <a:pt y="2611" x="2918"/>
                  </a:cubicBezTo>
                  <a:cubicBezTo>
                    <a:pt y="2526" x="2991"/>
                    <a:pt y="2484" x="3121"/>
                    <a:pt y="2484" x="3309"/>
                  </a:cubicBezTo>
                  <a:close/>
                  <a:moveTo>
                    <a:pt y="1408" x="4786"/>
                  </a:moveTo>
                  <a:cubicBezTo>
                    <a:pt y="1408" x="4909"/>
                    <a:pt y="1505" x="5006"/>
                    <a:pt y="1697" x="5077"/>
                  </a:cubicBezTo>
                  <a:cubicBezTo>
                    <a:pt y="1890" x="5147"/>
                    <a:pt y="2155" x="5183"/>
                    <a:pt y="2494" x="5183"/>
                  </a:cubicBezTo>
                  <a:cubicBezTo>
                    <a:pt y="2832" x="5183"/>
                    <a:pt y="3098" x="5147"/>
                    <a:pt y="3290" x="5077"/>
                  </a:cubicBezTo>
                  <a:cubicBezTo>
                    <a:pt y="3483" x="5006"/>
                    <a:pt y="3579" x="4909"/>
                    <a:pt y="3579" x="4786"/>
                  </a:cubicBezTo>
                  <a:cubicBezTo>
                    <a:pt y="3579" x="4663"/>
                    <a:pt y="3483" x="4566"/>
                    <a:pt y="3290" x="4496"/>
                  </a:cubicBezTo>
                  <a:cubicBezTo>
                    <a:pt y="3098" x="4425"/>
                    <a:pt y="2832" x="4390"/>
                    <a:pt y="2494" x="4390"/>
                  </a:cubicBezTo>
                  <a:cubicBezTo>
                    <a:pt y="2155" x="4390"/>
                    <a:pt y="1890" x="4425"/>
                    <a:pt y="1697" x="4496"/>
                  </a:cubicBezTo>
                  <a:cubicBezTo>
                    <a:pt y="1505" x="4566"/>
                    <a:pt y="1408" x="4663"/>
                    <a:pt y="1408" x="4786"/>
                  </a:cubicBezTo>
                  <a:close/>
                  <a:moveTo>
                    <a:pt y="1023" x="711"/>
                  </a:moveTo>
                  <a:cubicBezTo>
                    <a:pt y="1023" x="599"/>
                    <a:pt y="1064" x="503"/>
                    <a:pt y="1147" x="425"/>
                  </a:cubicBezTo>
                  <a:cubicBezTo>
                    <a:pt y="1229" x="347"/>
                    <a:pt y="1356" x="283"/>
                    <a:pt y="1526" x="234"/>
                  </a:cubicBezTo>
                  <a:lnTo>
                    <a:pt y="1091" x="234"/>
                  </a:lnTo>
                  <a:lnTo>
                    <a:pt y="1091" x="0"/>
                  </a:lnTo>
                  <a:lnTo>
                    <a:pt y="3892" x="0"/>
                  </a:lnTo>
                  <a:lnTo>
                    <a:pt y="3892" x="234"/>
                  </a:lnTo>
                  <a:lnTo>
                    <a:pt y="2416" x="234"/>
                  </a:lnTo>
                  <a:cubicBezTo>
                    <a:pt y="2099" x="234"/>
                    <a:pt y="1856" x="269"/>
                    <a:pt y="1687" x="340"/>
                  </a:cubicBezTo>
                  <a:cubicBezTo>
                    <a:pt y="1518" x="410"/>
                    <a:pt y="1433" x="511"/>
                    <a:pt y="1433" x="643"/>
                  </a:cubicBezTo>
                  <a:cubicBezTo>
                    <a:pt y="1433" x="680"/>
                    <a:pt y="1440" x="714"/>
                    <a:pt y="1455" x="744"/>
                  </a:cubicBezTo>
                  <a:cubicBezTo>
                    <a:pt y="1469" x="775"/>
                    <a:pt y="1491" x="803"/>
                    <a:pt y="1521" x="830"/>
                  </a:cubicBezTo>
                  <a:lnTo>
                    <a:pt y="1048" x="828"/>
                  </a:lnTo>
                  <a:cubicBezTo>
                    <a:pt y="1040" x="805"/>
                    <a:pt y="1034" x="783"/>
                    <a:pt y="1029" x="764"/>
                  </a:cubicBezTo>
                  <a:cubicBezTo>
                    <a:pt y="1025" x="744"/>
                    <a:pt y="1023" x="727"/>
                    <a:pt y="1023" x="711"/>
                  </a:cubicBezTo>
                  <a:close/>
                  <a:moveTo>
                    <a:pt y="1023" x="1666"/>
                  </a:moveTo>
                  <a:cubicBezTo>
                    <a:pt y="1023" x="1454"/>
                    <a:pt y="1158" x="1285"/>
                    <a:pt y="1427" x="1160"/>
                  </a:cubicBezTo>
                  <a:cubicBezTo>
                    <a:pt y="1696" x="1035"/>
                    <a:pt y="2060" x="972"/>
                    <a:pt y="2519" x="972"/>
                  </a:cubicBezTo>
                  <a:cubicBezTo>
                    <a:pt y="2962" x="972"/>
                    <a:pt y="3314" x="1038"/>
                    <a:pt y="3574" x="1170"/>
                  </a:cubicBezTo>
                  <a:cubicBezTo>
                    <a:pt y="3834" x="1302"/>
                    <a:pt y="3964" x="1481"/>
                    <a:pt y="3964" x="1707"/>
                  </a:cubicBezTo>
                  <a:cubicBezTo>
                    <a:pt y="3964" x="1797"/>
                    <a:pt y="3946" x="1886"/>
                    <a:pt y="3909" x="1973"/>
                  </a:cubicBezTo>
                  <a:cubicBezTo>
                    <a:pt y="3873" x="2061"/>
                    <a:pt y="3819" x="2146"/>
                    <a:pt y="3749" x="2230"/>
                  </a:cubicBezTo>
                  <a:lnTo>
                    <a:pt y="3314" x="2230"/>
                  </a:lnTo>
                  <a:cubicBezTo>
                    <a:pt y="3401" x="2147"/>
                    <a:pt y="3466" x="2064"/>
                    <a:pt y="3509" x="1980"/>
                  </a:cubicBezTo>
                  <a:cubicBezTo>
                    <a:pt y="3552" x="1896"/>
                    <a:pt y="3574" x="1810"/>
                    <a:pt y="3574" x="1720"/>
                  </a:cubicBezTo>
                  <a:cubicBezTo>
                    <a:pt y="3574" x="1566"/>
                    <a:pt y="3491" x="1446"/>
                    <a:pt y="3325" x="1360"/>
                  </a:cubicBezTo>
                  <a:cubicBezTo>
                    <a:pt y="3159" x="1273"/>
                    <a:pt y="2918" x="1225"/>
                    <a:pt y="2601" x="1215"/>
                  </a:cubicBezTo>
                  <a:lnTo>
                    <a:pt y="2601" x="2284"/>
                  </a:lnTo>
                  <a:lnTo>
                    <a:pt y="2376" x="2284"/>
                  </a:lnTo>
                  <a:cubicBezTo>
                    <a:pt y="1959" x="2284"/>
                    <a:pt y="1630" x="2229"/>
                    <a:pt y="1387" x="2118"/>
                  </a:cubicBezTo>
                  <a:cubicBezTo>
                    <a:pt y="1144" x="2007"/>
                    <a:pt y="1023" x="1857"/>
                    <a:pt y="1023" x="1666"/>
                  </a:cubicBezTo>
                  <a:close/>
                  <a:moveTo>
                    <a:pt y="1023" x="3162"/>
                  </a:moveTo>
                  <a:cubicBezTo>
                    <a:pt y="1023" x="3086"/>
                    <a:pt y="1039" x="3008"/>
                    <a:pt y="1072" x="2928"/>
                  </a:cubicBezTo>
                  <a:cubicBezTo>
                    <a:pt y="1104" x="2848"/>
                    <a:pt y="1153" x="2766"/>
                    <a:pt y="1218" x="2680"/>
                  </a:cubicBezTo>
                  <a:lnTo>
                    <a:pt y="1643" x="2680"/>
                  </a:lnTo>
                  <a:cubicBezTo>
                    <a:pt y="1567" x="2751"/>
                    <a:pt y="1509" x="2825"/>
                    <a:pt y="1471" x="2902"/>
                  </a:cubicBezTo>
                  <a:cubicBezTo>
                    <a:pt y="1432" x="2978"/>
                    <a:pt y="1413" x="3057"/>
                    <a:pt y="1413" x="3138"/>
                  </a:cubicBezTo>
                  <a:cubicBezTo>
                    <a:pt y="1413" x="3265"/>
                    <a:pt y="1471" x="3364"/>
                    <a:pt y="1587" x="3434"/>
                  </a:cubicBezTo>
                  <a:cubicBezTo>
                    <a:pt y="1703" x="3505"/>
                    <a:pt y="1867" x="3540"/>
                    <a:pt y="2079" x="3540"/>
                  </a:cubicBezTo>
                  <a:lnTo>
                    <a:pt y="2124" x="3540"/>
                  </a:lnTo>
                  <a:lnTo>
                    <a:pt y="2124" x="3214"/>
                  </a:lnTo>
                  <a:cubicBezTo>
                    <a:pt y="2124" x="3002"/>
                    <a:pt y="2204" x="2843"/>
                    <a:pt y="2364" x="2737"/>
                  </a:cubicBezTo>
                  <a:cubicBezTo>
                    <a:pt y="2524" x="2630"/>
                    <a:pt y="2761" x="2577"/>
                    <a:pt y="3076" x="2577"/>
                  </a:cubicBezTo>
                  <a:cubicBezTo>
                    <a:pt y="3347" x="2577"/>
                    <a:pt y="3562" x="2620"/>
                    <a:pt y="3723" x="2705"/>
                  </a:cubicBezTo>
                  <a:cubicBezTo>
                    <a:pt y="3884" x="2791"/>
                    <a:pt y="3964" x="2906"/>
                    <a:pt y="3964" x="3051"/>
                  </a:cubicBezTo>
                  <a:cubicBezTo>
                    <a:pt y="3964" x="3165"/>
                    <a:pt y="3924" x="3262"/>
                    <a:pt y="3843" x="3341"/>
                  </a:cubicBezTo>
                  <a:cubicBezTo>
                    <a:pt y="3762" x="3421"/>
                    <a:pt y="3637" x="3487"/>
                    <a:pt y="3467" x="3540"/>
                  </a:cubicBezTo>
                  <a:lnTo>
                    <a:pt y="3892" x="3540"/>
                  </a:lnTo>
                  <a:lnTo>
                    <a:pt y="3892" x="3773"/>
                  </a:lnTo>
                  <a:lnTo>
                    <a:pt y="2294" x="3773"/>
                  </a:lnTo>
                  <a:cubicBezTo>
                    <a:pt y="1867" x="3773"/>
                    <a:pt y="1548" x="3722"/>
                    <a:pt y="1338" x="3621"/>
                  </a:cubicBezTo>
                  <a:cubicBezTo>
                    <a:pt y="1128" x="3520"/>
                    <a:pt y="1023" x="3367"/>
                    <a:pt y="1023" x="3162"/>
                  </a:cubicBezTo>
                  <a:close/>
                  <a:moveTo>
                    <a:pt y="0" x="5183"/>
                  </a:moveTo>
                  <a:lnTo>
                    <a:pt y="1516" x="5183"/>
                  </a:lnTo>
                  <a:cubicBezTo>
                    <a:pt y="1349" x="5134"/>
                    <a:pt y="1225" x="5072"/>
                    <a:pt y="1144" x="4998"/>
                  </a:cubicBezTo>
                  <a:cubicBezTo>
                    <a:pt y="1064" x="4923"/>
                    <a:pt y="1023" x="4834"/>
                    <a:pt y="1023" x="4729"/>
                  </a:cubicBezTo>
                  <a:cubicBezTo>
                    <a:pt y="1023" x="4558"/>
                    <a:pt y="1158" x="4419"/>
                    <a:pt y="1428" x="4311"/>
                  </a:cubicBezTo>
                  <a:cubicBezTo>
                    <a:pt y="1698" x="4204"/>
                    <a:pt y="2054" x="4150"/>
                    <a:pt y="2494" x="4150"/>
                  </a:cubicBezTo>
                  <a:cubicBezTo>
                    <a:pt y="2934" x="4150"/>
                    <a:pt y="3289" x="4204"/>
                    <a:pt y="3559" x="4311"/>
                  </a:cubicBezTo>
                  <a:cubicBezTo>
                    <a:pt y="3829" x="4419"/>
                    <a:pt y="3964" x="4558"/>
                    <a:pt y="3964" x="4729"/>
                  </a:cubicBezTo>
                  <a:cubicBezTo>
                    <a:pt y="3964" x="4834"/>
                    <a:pt y="3924" x="4923"/>
                    <a:pt y="3843" x="4998"/>
                  </a:cubicBezTo>
                  <a:cubicBezTo>
                    <a:pt y="3762" x="5072"/>
                    <a:pt y="3638" x="5134"/>
                    <a:pt y="3472" x="5183"/>
                  </a:cubicBezTo>
                  <a:lnTo>
                    <a:pt y="3892" x="5183"/>
                  </a:lnTo>
                  <a:lnTo>
                    <a:pt y="3892" x="5415"/>
                  </a:lnTo>
                  <a:lnTo>
                    <a:pt y="0" x="5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y="2683200" x="1817875"/>
              <a:ext cy="99125" cx="197525"/>
            </a:xfrm>
            <a:custGeom>
              <a:pathLst>
                <a:path w="7901" extrusionOk="0" h="3965">
                  <a:moveTo>
                    <a:pt y="1413" x="1669"/>
                  </a:moveTo>
                  <a:cubicBezTo>
                    <a:pt y="1413" x="1784"/>
                    <a:pt y="1488" x="1876"/>
                    <a:pt y="1638" x="1945"/>
                  </a:cubicBezTo>
                  <a:cubicBezTo>
                    <a:pt y="1788" x="2015"/>
                    <a:pt y="1989" x="2050"/>
                    <a:pt y="2241" x="2052"/>
                  </a:cubicBezTo>
                  <a:lnTo>
                    <a:pt y="2243" x="1223"/>
                  </a:lnTo>
                  <a:cubicBezTo>
                    <a:pt y="1980" x="1235"/>
                    <a:pt y="1776" x="1279"/>
                    <a:pt y="1631" x="1357"/>
                  </a:cubicBezTo>
                  <a:cubicBezTo>
                    <a:pt y="1486" x="1435"/>
                    <a:pt y="1413" x="1539"/>
                    <a:pt y="1413" x="1669"/>
                  </a:cubicBezTo>
                  <a:close/>
                  <a:moveTo>
                    <a:pt y="1413" x="4637"/>
                  </a:moveTo>
                  <a:cubicBezTo>
                    <a:pt y="1413" x="4761"/>
                    <a:pt y="1510" x="4859"/>
                    <a:pt y="1704" x="4932"/>
                  </a:cubicBezTo>
                  <a:cubicBezTo>
                    <a:pt y="1899" x="5004"/>
                    <a:pt y="2162" x="5040"/>
                    <a:pt y="2493" x="5040"/>
                  </a:cubicBezTo>
                  <a:cubicBezTo>
                    <a:pt y="2827" x="5040"/>
                    <a:pt y="3090" x="5004"/>
                    <a:pt y="3284" x="4932"/>
                  </a:cubicBezTo>
                  <a:cubicBezTo>
                    <a:pt y="3477" x="4859"/>
                    <a:pt y="3574" x="4761"/>
                    <a:pt y="3574" x="4637"/>
                  </a:cubicBezTo>
                  <a:cubicBezTo>
                    <a:pt y="3574" x="4512"/>
                    <a:pt y="3478" x="4413"/>
                    <a:pt y="3285" x="4341"/>
                  </a:cubicBezTo>
                  <a:cubicBezTo>
                    <a:pt y="3092" x="4269"/>
                    <a:pt y="2829" x="4233"/>
                    <a:pt y="2493" x="4233"/>
                  </a:cubicBezTo>
                  <a:cubicBezTo>
                    <a:pt y="2158" x="4233"/>
                    <a:pt y="1895" x="4269"/>
                    <a:pt y="1702" x="4341"/>
                  </a:cubicBezTo>
                  <a:cubicBezTo>
                    <a:pt y="1509" x="4414"/>
                    <a:pt y="1413" x="4513"/>
                    <a:pt y="1413" x="4637"/>
                  </a:cubicBezTo>
                  <a:close/>
                  <a:moveTo>
                    <a:pt y="1408" x="7271"/>
                  </a:moveTo>
                  <a:cubicBezTo>
                    <a:pt y="1408" x="7394"/>
                    <a:pt y="1504" x="7491"/>
                    <a:pt y="1697" x="7562"/>
                  </a:cubicBezTo>
                  <a:cubicBezTo>
                    <a:pt y="1890" x="7633"/>
                    <a:pt y="2155" x="7668"/>
                    <a:pt y="2493" x="7668"/>
                  </a:cubicBezTo>
                  <a:cubicBezTo>
                    <a:pt y="2832" x="7668"/>
                    <a:pt y="3097" x="7633"/>
                    <a:pt y="3290" x="7562"/>
                  </a:cubicBezTo>
                  <a:cubicBezTo>
                    <a:pt y="3483" x="7491"/>
                    <a:pt y="3579" x="7394"/>
                    <a:pt y="3579" x="7271"/>
                  </a:cubicBezTo>
                  <a:cubicBezTo>
                    <a:pt y="3579" x="7148"/>
                    <a:pt y="3483" x="7052"/>
                    <a:pt y="3290" x="6981"/>
                  </a:cubicBezTo>
                  <a:cubicBezTo>
                    <a:pt y="3097" x="6911"/>
                    <a:pt y="2832" x="6876"/>
                    <a:pt y="2493" x="6876"/>
                  </a:cubicBezTo>
                  <a:cubicBezTo>
                    <a:pt y="2155" x="6876"/>
                    <a:pt y="1890" x="6911"/>
                    <a:pt y="1697" x="6981"/>
                  </a:cubicBezTo>
                  <a:cubicBezTo>
                    <a:pt y="1504" x="7052"/>
                    <a:pt y="1408" x="7148"/>
                    <a:pt y="1408" x="7271"/>
                  </a:cubicBezTo>
                  <a:close/>
                  <a:moveTo>
                    <a:pt y="1023" x="711"/>
                  </a:moveTo>
                  <a:cubicBezTo>
                    <a:pt y="1023" x="599"/>
                    <a:pt y="1064" x="504"/>
                    <a:pt y="1147" x="426"/>
                  </a:cubicBezTo>
                  <a:cubicBezTo>
                    <a:pt y="1229" x="347"/>
                    <a:pt y="1356" x="284"/>
                    <a:pt y="1526" x="235"/>
                  </a:cubicBezTo>
                  <a:lnTo>
                    <a:pt y="1090" x="235"/>
                  </a:lnTo>
                  <a:lnTo>
                    <a:pt y="1090" x="1"/>
                  </a:lnTo>
                  <a:lnTo>
                    <a:pt y="3892" x="1"/>
                  </a:lnTo>
                  <a:lnTo>
                    <a:pt y="3892" x="235"/>
                  </a:lnTo>
                  <a:lnTo>
                    <a:pt y="2416" x="235"/>
                  </a:lnTo>
                  <a:cubicBezTo>
                    <a:pt y="2099" x="235"/>
                    <a:pt y="1856" x="270"/>
                    <a:pt y="1687" x="340"/>
                  </a:cubicBezTo>
                  <a:cubicBezTo>
                    <a:pt y="1518" x="411"/>
                    <a:pt y="1433" x="511"/>
                    <a:pt y="1433" x="643"/>
                  </a:cubicBezTo>
                  <a:cubicBezTo>
                    <a:pt y="1433" x="680"/>
                    <a:pt y="1440" x="714"/>
                    <a:pt y="1454" x="745"/>
                  </a:cubicBezTo>
                  <a:cubicBezTo>
                    <a:pt y="1469" x="775"/>
                    <a:pt y="1491" x="804"/>
                    <a:pt y="1521" x="830"/>
                  </a:cubicBezTo>
                  <a:lnTo>
                    <a:pt y="1048" x="829"/>
                  </a:lnTo>
                  <a:cubicBezTo>
                    <a:pt y="1040" x="805"/>
                    <a:pt y="1033" x="784"/>
                    <a:pt y="1029" x="764"/>
                  </a:cubicBezTo>
                  <a:cubicBezTo>
                    <a:pt y="1025" x="745"/>
                    <a:pt y="1023" x="727"/>
                    <a:pt y="1023" x="711"/>
                  </a:cubicBezTo>
                  <a:close/>
                  <a:moveTo>
                    <a:pt y="1023" x="6374"/>
                  </a:moveTo>
                  <a:cubicBezTo>
                    <a:pt y="1023" x="6262"/>
                    <a:pt y="1064" x="6167"/>
                    <a:pt y="1147" x="6089"/>
                  </a:cubicBezTo>
                  <a:cubicBezTo>
                    <a:pt y="1229" x="6010"/>
                    <a:pt y="1356" x="5947"/>
                    <a:pt y="1526" x="5898"/>
                  </a:cubicBezTo>
                  <a:lnTo>
                    <a:pt y="1090" x="5898"/>
                  </a:lnTo>
                  <a:lnTo>
                    <a:pt y="1090" x="5664"/>
                  </a:lnTo>
                  <a:lnTo>
                    <a:pt y="3892" x="5664"/>
                  </a:lnTo>
                  <a:lnTo>
                    <a:pt y="3892" x="5898"/>
                  </a:lnTo>
                  <a:lnTo>
                    <a:pt y="2416" x="5898"/>
                  </a:lnTo>
                  <a:cubicBezTo>
                    <a:pt y="2099" x="5898"/>
                    <a:pt y="1856" x="5933"/>
                    <a:pt y="1687" x="6003"/>
                  </a:cubicBezTo>
                  <a:cubicBezTo>
                    <a:pt y="1518" x="6074"/>
                    <a:pt y="1433" x="6174"/>
                    <a:pt y="1433" x="6306"/>
                  </a:cubicBezTo>
                  <a:cubicBezTo>
                    <a:pt y="1433" x="6343"/>
                    <a:pt y="1440" x="6377"/>
                    <a:pt y="1454" x="6408"/>
                  </a:cubicBezTo>
                  <a:cubicBezTo>
                    <a:pt y="1469" x="6438"/>
                    <a:pt y="1491" x="6467"/>
                    <a:pt y="1521" x="6493"/>
                  </a:cubicBezTo>
                  <a:lnTo>
                    <a:pt y="1048" x="6492"/>
                  </a:lnTo>
                  <a:cubicBezTo>
                    <a:pt y="1040" x="6468"/>
                    <a:pt y="1033" x="6447"/>
                    <a:pt y="1029" x="6427"/>
                  </a:cubicBezTo>
                  <a:cubicBezTo>
                    <a:pt y="1025" x="6408"/>
                    <a:pt y="1023" x="6390"/>
                    <a:pt y="1023" x="6374"/>
                  </a:cubicBezTo>
                  <a:close/>
                  <a:moveTo>
                    <a:pt y="1023" x="1666"/>
                  </a:moveTo>
                  <a:cubicBezTo>
                    <a:pt y="1023" x="1454"/>
                    <a:pt y="1158" x="1285"/>
                    <a:pt y="1427" x="1160"/>
                  </a:cubicBezTo>
                  <a:cubicBezTo>
                    <a:pt y="1696" x="1035"/>
                    <a:pt y="2060" x="973"/>
                    <a:pt y="2519" x="973"/>
                  </a:cubicBezTo>
                  <a:cubicBezTo>
                    <a:pt y="2962" x="973"/>
                    <a:pt y="3314" x="1039"/>
                    <a:pt y="3574" x="1170"/>
                  </a:cubicBezTo>
                  <a:cubicBezTo>
                    <a:pt y="3834" x="1302"/>
                    <a:pt y="3964" x="1481"/>
                    <a:pt y="3964" x="1707"/>
                  </a:cubicBezTo>
                  <a:cubicBezTo>
                    <a:pt y="3964" x="1797"/>
                    <a:pt y="3946" x="1886"/>
                    <a:pt y="3909" x="1974"/>
                  </a:cubicBezTo>
                  <a:cubicBezTo>
                    <a:pt y="3872" x="2061"/>
                    <a:pt y="3819" x="2147"/>
                    <a:pt y="3749" x="2230"/>
                  </a:cubicBezTo>
                  <a:lnTo>
                    <a:pt y="3314" x="2230"/>
                  </a:lnTo>
                  <a:cubicBezTo>
                    <a:pt y="3401" x="2148"/>
                    <a:pt y="3466" x="2064"/>
                    <a:pt y="3509" x="1981"/>
                  </a:cubicBezTo>
                  <a:cubicBezTo>
                    <a:pt y="3552" x="1897"/>
                    <a:pt y="3574" x="1810"/>
                    <a:pt y="3574" x="1721"/>
                  </a:cubicBezTo>
                  <a:cubicBezTo>
                    <a:pt y="3574" x="1567"/>
                    <a:pt y="3491" x="1446"/>
                    <a:pt y="3325" x="1360"/>
                  </a:cubicBezTo>
                  <a:cubicBezTo>
                    <a:pt y="3159" x="1274"/>
                    <a:pt y="2918" x="1225"/>
                    <a:pt y="2601" x="1215"/>
                  </a:cubicBezTo>
                  <a:lnTo>
                    <a:pt y="2601" x="2285"/>
                  </a:lnTo>
                  <a:lnTo>
                    <a:pt y="2376" x="2285"/>
                  </a:lnTo>
                  <a:cubicBezTo>
                    <a:pt y="1959" x="2285"/>
                    <a:pt y="1629" x="2229"/>
                    <a:pt y="1387" x="2118"/>
                  </a:cubicBezTo>
                  <a:cubicBezTo>
                    <a:pt y="1144" x="2008"/>
                    <a:pt y="1023" x="1857"/>
                    <a:pt y="1023" x="1666"/>
                  </a:cubicBezTo>
                  <a:close/>
                  <a:moveTo>
                    <a:pt y="1023" x="3276"/>
                  </a:moveTo>
                  <a:cubicBezTo>
                    <a:pt y="1023" x="3055"/>
                    <a:pt y="1154" x="2882"/>
                    <a:pt y="1416" x="2755"/>
                  </a:cubicBezTo>
                  <a:cubicBezTo>
                    <a:pt y="1677" x="2628"/>
                    <a:pt y="2037" x="2565"/>
                    <a:pt y="2493" x="2565"/>
                  </a:cubicBezTo>
                  <a:cubicBezTo>
                    <a:pt y="2944" x="2565"/>
                    <a:pt y="3301" x="2627"/>
                    <a:pt y="3566" x="2753"/>
                  </a:cubicBezTo>
                  <a:cubicBezTo>
                    <a:pt y="3831" x="2878"/>
                    <a:pt y="3964" x="3048"/>
                    <a:pt y="3964" x="3261"/>
                  </a:cubicBezTo>
                  <a:cubicBezTo>
                    <a:pt y="3964" x="3339"/>
                    <a:pt y="3949" x="3413"/>
                    <a:pt y="3919" x="3483"/>
                  </a:cubicBezTo>
                  <a:cubicBezTo>
                    <a:pt y="3889" x="3552"/>
                    <a:pt y="3844" x="3620"/>
                    <a:pt y="3784" x="3684"/>
                  </a:cubicBezTo>
                  <a:lnTo>
                    <a:pt y="3359" x="3684"/>
                  </a:lnTo>
                  <a:cubicBezTo>
                    <a:pt y="3430" x="3619"/>
                    <a:pt y="3484" x="3553"/>
                    <a:pt y="3520" x="3487"/>
                  </a:cubicBezTo>
                  <a:cubicBezTo>
                    <a:pt y="3556" x="3420"/>
                    <a:pt y="3574" x="3354"/>
                    <a:pt y="3574" x="3286"/>
                  </a:cubicBezTo>
                  <a:cubicBezTo>
                    <a:pt y="3574" x="3135"/>
                    <a:pt y="3479" x="3018"/>
                    <a:pt y="3290" x="2935"/>
                  </a:cubicBezTo>
                  <a:cubicBezTo>
                    <a:pt y="3101" x="2851"/>
                    <a:pt y="2835" x="2810"/>
                    <a:pt y="2493" x="2810"/>
                  </a:cubicBezTo>
                  <a:cubicBezTo>
                    <a:pt y="2152" x="2810"/>
                    <a:pt y="1886" x="2851"/>
                    <a:pt y="1697" x="2935"/>
                  </a:cubicBezTo>
                  <a:cubicBezTo>
                    <a:pt y="1508" x="3018"/>
                    <a:pt y="1413" x="3135"/>
                    <a:pt y="1413" x="3286"/>
                  </a:cubicBezTo>
                  <a:cubicBezTo>
                    <a:pt y="1413" x="3354"/>
                    <a:pt y="1431" x="3420"/>
                    <a:pt y="1467" x="3487"/>
                  </a:cubicBezTo>
                  <a:cubicBezTo>
                    <a:pt y="1503" x="3553"/>
                    <a:pt y="1556" x="3619"/>
                    <a:pt y="1628" x="3684"/>
                  </a:cubicBezTo>
                  <a:lnTo>
                    <a:pt y="1198" x="3684"/>
                  </a:lnTo>
                  <a:cubicBezTo>
                    <a:pt y="1140" x="3620"/>
                    <a:pt y="1096" x="3554"/>
                    <a:pt y="1067" x="3486"/>
                  </a:cubicBezTo>
                  <a:cubicBezTo>
                    <a:pt y="1038" x="3418"/>
                    <a:pt y="1023" x="3348"/>
                    <a:pt y="1023" x="3276"/>
                  </a:cubicBezTo>
                  <a:close/>
                  <a:moveTo>
                    <a:pt y="1023" x="4637"/>
                  </a:moveTo>
                  <a:cubicBezTo>
                    <a:pt y="1023" x="4434"/>
                    <a:pt y="1153" x="4275"/>
                    <a:pt y="1413" x="4160"/>
                  </a:cubicBezTo>
                  <a:cubicBezTo>
                    <a:pt y="1673" x="4045"/>
                    <a:pt y="2033" x="3988"/>
                    <a:pt y="2493" x="3988"/>
                  </a:cubicBezTo>
                  <a:cubicBezTo>
                    <a:pt y="2952" x="3988"/>
                    <a:pt y="3312" x="4045"/>
                    <a:pt y="3573" x="4160"/>
                  </a:cubicBezTo>
                  <a:cubicBezTo>
                    <a:pt y="3834" x="4275"/>
                    <a:pt y="3964" x="4434"/>
                    <a:pt y="3964" x="4637"/>
                  </a:cubicBezTo>
                  <a:cubicBezTo>
                    <a:pt y="3964" x="4839"/>
                    <a:pt y="3834" x="4998"/>
                    <a:pt y="3573" x="5114"/>
                  </a:cubicBezTo>
                  <a:cubicBezTo>
                    <a:pt y="3312" x="5229"/>
                    <a:pt y="2952" x="5287"/>
                    <a:pt y="2493" x="5287"/>
                  </a:cubicBezTo>
                  <a:cubicBezTo>
                    <a:pt y="2033" x="5287"/>
                    <a:pt y="1673" x="5229"/>
                    <a:pt y="1413" x="5114"/>
                  </a:cubicBezTo>
                  <a:cubicBezTo>
                    <a:pt y="1153" x="4998"/>
                    <a:pt y="1023" x="4839"/>
                    <a:pt y="1023" x="4637"/>
                  </a:cubicBezTo>
                  <a:close/>
                  <a:moveTo>
                    <a:pt y="0" x="7668"/>
                  </a:moveTo>
                  <a:lnTo>
                    <a:pt y="1516" x="7668"/>
                  </a:lnTo>
                  <a:cubicBezTo>
                    <a:pt y="1349" x="7619"/>
                    <a:pt y="1225" x="7558"/>
                    <a:pt y="1144" x="7483"/>
                  </a:cubicBezTo>
                  <a:cubicBezTo>
                    <a:pt y="1063" x="7408"/>
                    <a:pt y="1023" x="7319"/>
                    <a:pt y="1023" x="7214"/>
                  </a:cubicBezTo>
                  <a:cubicBezTo>
                    <a:pt y="1023" x="7043"/>
                    <a:pt y="1158" x="6904"/>
                    <a:pt y="1428" x="6797"/>
                  </a:cubicBezTo>
                  <a:cubicBezTo>
                    <a:pt y="1698" x="6689"/>
                    <a:pt y="2053" x="6636"/>
                    <a:pt y="2493" x="6636"/>
                  </a:cubicBezTo>
                  <a:cubicBezTo>
                    <a:pt y="2934" x="6636"/>
                    <a:pt y="3289" x="6689"/>
                    <a:pt y="3559" x="6797"/>
                  </a:cubicBezTo>
                  <a:cubicBezTo>
                    <a:pt y="3829" x="6904"/>
                    <a:pt y="3964" x="7043"/>
                    <a:pt y="3964" x="7214"/>
                  </a:cubicBezTo>
                  <a:cubicBezTo>
                    <a:pt y="3964" x="7319"/>
                    <a:pt y="3924" x="7408"/>
                    <a:pt y="3843" x="7483"/>
                  </a:cubicBezTo>
                  <a:cubicBezTo>
                    <a:pt y="3762" x="7558"/>
                    <a:pt y="3638" x="7619"/>
                    <a:pt y="3471" x="7668"/>
                  </a:cubicBezTo>
                  <a:lnTo>
                    <a:pt y="3892" x="7668"/>
                  </a:lnTo>
                  <a:lnTo>
                    <a:pt y="3892" x="7901"/>
                  </a:lnTo>
                  <a:lnTo>
                    <a:pt y="0" x="7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y="2500250" x="2199250"/>
              <a:ext cy="99125" cx="285600"/>
            </a:xfrm>
            <a:custGeom>
              <a:pathLst>
                <a:path w="11424" extrusionOk="0" h="3965">
                  <a:moveTo>
                    <a:pt y="1414" x="10808"/>
                  </a:moveTo>
                  <a:cubicBezTo>
                    <a:pt y="1414" x="10922"/>
                    <a:pt y="1489" x="11014"/>
                    <a:pt y="1639" x="11084"/>
                  </a:cubicBezTo>
                  <a:cubicBezTo>
                    <a:pt y="1789" x="11153"/>
                    <a:pt y="1990" x="11189"/>
                    <a:pt y="2242" x="11191"/>
                  </a:cubicBezTo>
                  <a:lnTo>
                    <a:pt y="2244" x="10362"/>
                  </a:lnTo>
                  <a:cubicBezTo>
                    <a:pt y="1981" x="10373"/>
                    <a:pt y="1777" x="10418"/>
                    <a:pt y="1632" x="10496"/>
                  </a:cubicBezTo>
                  <a:cubicBezTo>
                    <a:pt y="1487" x="10574"/>
                    <a:pt y="1414" x="10678"/>
                    <a:pt y="1414" x="10808"/>
                  </a:cubicBezTo>
                  <a:close/>
                  <a:moveTo>
                    <a:pt y="2484" x="2399"/>
                  </a:moveTo>
                  <a:lnTo>
                    <a:pt y="2587" x="2399"/>
                  </a:lnTo>
                  <a:cubicBezTo>
                    <a:pt y="2887" x="2399"/>
                    <a:pt y="3128" x="2360"/>
                    <a:pt y="3308" x="2282"/>
                  </a:cubicBezTo>
                  <a:cubicBezTo>
                    <a:pt y="3489" x="2204"/>
                    <a:pt y="3580" x="2101"/>
                    <a:pt y="3580" x="1972"/>
                  </a:cubicBezTo>
                  <a:cubicBezTo>
                    <a:pt y="3580" x="1878"/>
                    <a:pt y="3532" x="1804"/>
                    <a:pt y="3436" x="1750"/>
                  </a:cubicBezTo>
                  <a:cubicBezTo>
                    <a:pt y="3340" x="1696"/>
                    <a:pt y="3211" x="1668"/>
                    <a:pt y="3047" x="1668"/>
                  </a:cubicBezTo>
                  <a:cubicBezTo>
                    <a:pt y="2842" x="1668"/>
                    <a:pt y="2697" x="1705"/>
                    <a:pt y="2612" x="1777"/>
                  </a:cubicBezTo>
                  <a:cubicBezTo>
                    <a:pt y="2527" x="1850"/>
                    <a:pt y="2484" x="1980"/>
                    <a:pt y="2484" x="2168"/>
                  </a:cubicBezTo>
                  <a:close/>
                  <a:moveTo>
                    <a:pt y="2484" x="8486"/>
                  </a:moveTo>
                  <a:lnTo>
                    <a:pt y="2587" x="8486"/>
                  </a:lnTo>
                  <a:cubicBezTo>
                    <a:pt y="2887" x="8486"/>
                    <a:pt y="3128" x="8447"/>
                    <a:pt y="3308" x="8369"/>
                  </a:cubicBezTo>
                  <a:cubicBezTo>
                    <a:pt y="3489" x="8291"/>
                    <a:pt y="3580" x="8188"/>
                    <a:pt y="3580" x="8059"/>
                  </a:cubicBezTo>
                  <a:cubicBezTo>
                    <a:pt y="3580" x="7965"/>
                    <a:pt y="3532" x="7891"/>
                    <a:pt y="3436" x="7837"/>
                  </a:cubicBezTo>
                  <a:cubicBezTo>
                    <a:pt y="3340" x="7783"/>
                    <a:pt y="3211" x="7755"/>
                    <a:pt y="3047" x="7755"/>
                  </a:cubicBezTo>
                  <a:cubicBezTo>
                    <a:pt y="2842" x="7755"/>
                    <a:pt y="2697" x="7792"/>
                    <a:pt y="2612" x="7864"/>
                  </a:cubicBezTo>
                  <a:cubicBezTo>
                    <a:pt y="2527" x="7937"/>
                    <a:pt y="2484" x="8067"/>
                    <a:pt y="2484" x="8255"/>
                  </a:cubicBezTo>
                  <a:close/>
                  <a:moveTo>
                    <a:pt y="1" x="3110"/>
                  </a:moveTo>
                  <a:lnTo>
                    <a:pt y="3892" x="3110"/>
                  </a:lnTo>
                  <a:lnTo>
                    <a:pt y="3892" x="3343"/>
                  </a:lnTo>
                  <a:lnTo>
                    <a:pt y="1" x="3343"/>
                  </a:lnTo>
                  <a:close/>
                  <a:moveTo>
                    <a:pt y="1" x="6892"/>
                  </a:moveTo>
                  <a:lnTo>
                    <a:pt y="3892" x="6892"/>
                  </a:lnTo>
                  <a:lnTo>
                    <a:pt y="3892" x="7125"/>
                  </a:lnTo>
                  <a:lnTo>
                    <a:pt y="1" x="7125"/>
                  </a:lnTo>
                  <a:close/>
                  <a:moveTo>
                    <a:pt y="296" x="9194"/>
                  </a:moveTo>
                  <a:lnTo>
                    <a:pt y="1091" x="9194"/>
                  </a:lnTo>
                  <a:lnTo>
                    <a:pt y="1091" x="9023"/>
                  </a:lnTo>
                  <a:lnTo>
                    <a:pt y="1449" x="9023"/>
                  </a:lnTo>
                  <a:lnTo>
                    <a:pt y="1449" x="9194"/>
                  </a:lnTo>
                  <a:lnTo>
                    <a:pt y="2970" x="9194"/>
                  </a:lnTo>
                  <a:cubicBezTo>
                    <a:pt y="3320" x="9194"/>
                    <a:pt y="3561" x="9228"/>
                    <a:pt y="3694" x="9296"/>
                  </a:cubicBezTo>
                  <a:cubicBezTo>
                    <a:pt y="3826" x="9364"/>
                    <a:pt y="3892" x="9488"/>
                    <a:pt y="3892" x="9668"/>
                  </a:cubicBezTo>
                  <a:lnTo>
                    <a:pt y="3892" x="9906"/>
                  </a:lnTo>
                  <a:lnTo>
                    <a:pt y="3507" x="9906"/>
                  </a:lnTo>
                  <a:lnTo>
                    <a:pt y="3507" x="9668"/>
                  </a:lnTo>
                  <a:cubicBezTo>
                    <a:pt y="3507" x="9571"/>
                    <a:pt y="3475" x="9506"/>
                    <a:pt y="3410" x="9475"/>
                  </a:cubicBezTo>
                  <a:cubicBezTo>
                    <a:pt y="3345" x="9443"/>
                    <a:pt y="3198" x="9427"/>
                    <a:pt y="2970" x="9427"/>
                  </a:cubicBezTo>
                  <a:lnTo>
                    <a:pt y="1449" x="9427"/>
                  </a:lnTo>
                  <a:lnTo>
                    <a:pt y="1449" x="9906"/>
                  </a:lnTo>
                  <a:lnTo>
                    <a:pt y="1091" x="9906"/>
                  </a:lnTo>
                  <a:lnTo>
                    <a:pt y="1091" x="9427"/>
                  </a:lnTo>
                  <a:lnTo>
                    <a:pt y="296" x="9427"/>
                  </a:lnTo>
                  <a:close/>
                  <a:moveTo>
                    <a:pt y="1024" x="712"/>
                  </a:moveTo>
                  <a:cubicBezTo>
                    <a:pt y="1024" x="491"/>
                    <a:pt y="1155" x="317"/>
                    <a:pt y="1417" x="190"/>
                  </a:cubicBezTo>
                  <a:cubicBezTo>
                    <a:pt y="1678" x="64"/>
                    <a:pt y="2038" x="0"/>
                    <a:pt y="2494" x="0"/>
                  </a:cubicBezTo>
                  <a:cubicBezTo>
                    <a:pt y="2945" x="0"/>
                    <a:pt y="3302" x="63"/>
                    <a:pt y="3567" x="189"/>
                  </a:cubicBezTo>
                  <a:cubicBezTo>
                    <a:pt y="3832" x="314"/>
                    <a:pt y="3965" x="484"/>
                    <a:pt y="3965" x="697"/>
                  </a:cubicBezTo>
                  <a:cubicBezTo>
                    <a:pt y="3965" x="775"/>
                    <a:pt y="3950" x="849"/>
                    <a:pt y="3920" x="919"/>
                  </a:cubicBezTo>
                  <a:cubicBezTo>
                    <a:pt y="3890" x="988"/>
                    <a:pt y="3845" x="1055"/>
                    <a:pt y="3785" x="1120"/>
                  </a:cubicBezTo>
                  <a:lnTo>
                    <a:pt y="3360" x="1120"/>
                  </a:lnTo>
                  <a:cubicBezTo>
                    <a:pt y="3431" x="1054"/>
                    <a:pt y="3485" x="988"/>
                    <a:pt y="3521" x="922"/>
                  </a:cubicBezTo>
                  <a:cubicBezTo>
                    <a:pt y="3557" x="856"/>
                    <a:pt y="3575" x="789"/>
                    <a:pt y="3575" x="722"/>
                  </a:cubicBezTo>
                  <a:cubicBezTo>
                    <a:pt y="3575" x="571"/>
                    <a:pt y="3480" x="454"/>
                    <a:pt y="3291" x="371"/>
                  </a:cubicBezTo>
                  <a:cubicBezTo>
                    <a:pt y="3102" x="287"/>
                    <a:pt y="2836" x="245"/>
                    <a:pt y="2494" x="245"/>
                  </a:cubicBezTo>
                  <a:cubicBezTo>
                    <a:pt y="2153" x="245"/>
                    <a:pt y="1887" x="287"/>
                    <a:pt y="1698" x="371"/>
                  </a:cubicBezTo>
                  <a:cubicBezTo>
                    <a:pt y="1509" x="454"/>
                    <a:pt y="1414" x="571"/>
                    <a:pt y="1414" x="722"/>
                  </a:cubicBezTo>
                  <a:cubicBezTo>
                    <a:pt y="1414" x="789"/>
                    <a:pt y="1432" x="856"/>
                    <a:pt y="1468" x="922"/>
                  </a:cubicBezTo>
                  <a:cubicBezTo>
                    <a:pt y="1504" x="988"/>
                    <a:pt y="1557" x="1054"/>
                    <a:pt y="1629" x="1120"/>
                  </a:cubicBezTo>
                  <a:lnTo>
                    <a:pt y="1199" x="1120"/>
                  </a:lnTo>
                  <a:cubicBezTo>
                    <a:pt y="1141" x="1056"/>
                    <a:pt y="1097" x="990"/>
                    <a:pt y="1068" x="922"/>
                  </a:cubicBezTo>
                  <a:cubicBezTo>
                    <a:pt y="1038" x="853"/>
                    <a:pt y="1024" x="783"/>
                    <a:pt y="1024" x="712"/>
                  </a:cubicBezTo>
                  <a:close/>
                  <a:moveTo>
                    <a:pt y="1024" x="2021"/>
                  </a:moveTo>
                  <a:cubicBezTo>
                    <a:pt y="1024" x="1945"/>
                    <a:pt y="1040" x="1867"/>
                    <a:pt y="1073" x="1787"/>
                  </a:cubicBezTo>
                  <a:cubicBezTo>
                    <a:pt y="1105" x="1707"/>
                    <a:pt y="1154" x="1625"/>
                    <a:pt y="1219" x="1540"/>
                  </a:cubicBezTo>
                  <a:lnTo>
                    <a:pt y="1644" x="1540"/>
                  </a:lnTo>
                  <a:cubicBezTo>
                    <a:pt y="1567" x="1610"/>
                    <a:pt y="1510" x="1684"/>
                    <a:pt y="1472" x="1761"/>
                  </a:cubicBezTo>
                  <a:cubicBezTo>
                    <a:pt y="1433" x="1837"/>
                    <a:pt y="1414" x="1916"/>
                    <a:pt y="1414" x="1997"/>
                  </a:cubicBezTo>
                  <a:cubicBezTo>
                    <a:pt y="1414" x="2124"/>
                    <a:pt y="1472" x="2223"/>
                    <a:pt y="1588" x="2293"/>
                  </a:cubicBezTo>
                  <a:cubicBezTo>
                    <a:pt y="1704" x="2364"/>
                    <a:pt y="1868" x="2399"/>
                    <a:pt y="2079" x="2399"/>
                  </a:cubicBezTo>
                  <a:lnTo>
                    <a:pt y="2124" x="2399"/>
                  </a:lnTo>
                  <a:lnTo>
                    <a:pt y="2124" x="2073"/>
                  </a:lnTo>
                  <a:cubicBezTo>
                    <a:pt y="2124" x="1861"/>
                    <a:pt y="2204" x="1702"/>
                    <a:pt y="2364" x="1596"/>
                  </a:cubicBezTo>
                  <a:cubicBezTo>
                    <a:pt y="2524" x="1489"/>
                    <a:pt y="2762" x="1436"/>
                    <a:pt y="3077" x="1436"/>
                  </a:cubicBezTo>
                  <a:cubicBezTo>
                    <a:pt y="3347" x="1436"/>
                    <a:pt y="3563" x="1479"/>
                    <a:pt y="3724" x="1564"/>
                  </a:cubicBezTo>
                  <a:cubicBezTo>
                    <a:pt y="3885" x="1650"/>
                    <a:pt y="3965" x="1765"/>
                    <a:pt y="3965" x="1910"/>
                  </a:cubicBezTo>
                  <a:cubicBezTo>
                    <a:pt y="3965" x="2024"/>
                    <a:pt y="3925" x="2121"/>
                    <a:pt y="3844" x="2201"/>
                  </a:cubicBezTo>
                  <a:cubicBezTo>
                    <a:pt y="3763" x="2280"/>
                    <a:pt y="3637" x="2346"/>
                    <a:pt y="3467" x="2399"/>
                  </a:cubicBezTo>
                  <a:lnTo>
                    <a:pt y="3892" x="2399"/>
                  </a:lnTo>
                  <a:lnTo>
                    <a:pt y="3892" x="2632"/>
                  </a:lnTo>
                  <a:lnTo>
                    <a:pt y="2294" x="2632"/>
                  </a:lnTo>
                  <a:cubicBezTo>
                    <a:pt y="1868" x="2632"/>
                    <a:pt y="1549" x="2581"/>
                    <a:pt y="1339" x="2480"/>
                  </a:cubicBezTo>
                  <a:cubicBezTo>
                    <a:pt y="1129" x="2379"/>
                    <a:pt y="1024" x="2226"/>
                    <a:pt y="1024" x="2021"/>
                  </a:cubicBezTo>
                  <a:close/>
                  <a:moveTo>
                    <a:pt y="1024" x="4440"/>
                  </a:moveTo>
                  <a:cubicBezTo>
                    <a:pt y="1024" x="4219"/>
                    <a:pt y="1155" x="4045"/>
                    <a:pt y="1417" x="3918"/>
                  </a:cubicBezTo>
                  <a:cubicBezTo>
                    <a:pt y="1678" x="3792"/>
                    <a:pt y="2038" x="3728"/>
                    <a:pt y="2494" x="3728"/>
                  </a:cubicBezTo>
                  <a:cubicBezTo>
                    <a:pt y="2945" x="3728"/>
                    <a:pt y="3302" x="3791"/>
                    <a:pt y="3567" x="3917"/>
                  </a:cubicBezTo>
                  <a:cubicBezTo>
                    <a:pt y="3832" x="4042"/>
                    <a:pt y="3965" x="4212"/>
                    <a:pt y="3965" x="4425"/>
                  </a:cubicBezTo>
                  <a:cubicBezTo>
                    <a:pt y="3965" x="4503"/>
                    <a:pt y="3950" x="4577"/>
                    <a:pt y="3920" x="4647"/>
                  </a:cubicBezTo>
                  <a:cubicBezTo>
                    <a:pt y="3890" x="4716"/>
                    <a:pt y="3845" x="4783"/>
                    <a:pt y="3785" x="4848"/>
                  </a:cubicBezTo>
                  <a:lnTo>
                    <a:pt y="3360" x="4848"/>
                  </a:lnTo>
                  <a:cubicBezTo>
                    <a:pt y="3431" x="4782"/>
                    <a:pt y="3485" x="4716"/>
                    <a:pt y="3521" x="4650"/>
                  </a:cubicBezTo>
                  <a:cubicBezTo>
                    <a:pt y="3557" x="4584"/>
                    <a:pt y="3575" x="4517"/>
                    <a:pt y="3575" x="4450"/>
                  </a:cubicBezTo>
                  <a:cubicBezTo>
                    <a:pt y="3575" x="4299"/>
                    <a:pt y="3480" x="4182"/>
                    <a:pt y="3291" x="4099"/>
                  </a:cubicBezTo>
                  <a:cubicBezTo>
                    <a:pt y="3102" x="4015"/>
                    <a:pt y="2836" x="3973"/>
                    <a:pt y="2494" x="3973"/>
                  </a:cubicBezTo>
                  <a:cubicBezTo>
                    <a:pt y="2153" x="3973"/>
                    <a:pt y="1887" x="4015"/>
                    <a:pt y="1698" x="4099"/>
                  </a:cubicBezTo>
                  <a:cubicBezTo>
                    <a:pt y="1509" x="4182"/>
                    <a:pt y="1414" x="4299"/>
                    <a:pt y="1414" x="4450"/>
                  </a:cubicBezTo>
                  <a:cubicBezTo>
                    <a:pt y="1414" x="4517"/>
                    <a:pt y="1432" x="4584"/>
                    <a:pt y="1468" x="4650"/>
                  </a:cubicBezTo>
                  <a:cubicBezTo>
                    <a:pt y="1504" x="4716"/>
                    <a:pt y="1557" x="4782"/>
                    <a:pt y="1629" x="4848"/>
                  </a:cubicBezTo>
                  <a:lnTo>
                    <a:pt y="1199" x="4848"/>
                  </a:lnTo>
                  <a:cubicBezTo>
                    <a:pt y="1141" x="4784"/>
                    <a:pt y="1097" x="4718"/>
                    <a:pt y="1068" x="4650"/>
                  </a:cubicBezTo>
                  <a:cubicBezTo>
                    <a:pt y="1038" x="4581"/>
                    <a:pt y="1024" x="4511"/>
                    <a:pt y="1024" x="4440"/>
                  </a:cubicBezTo>
                  <a:close/>
                  <a:moveTo>
                    <a:pt y="1091" x="5228"/>
                  </a:moveTo>
                  <a:lnTo>
                    <a:pt y="2787" x="5228"/>
                  </a:lnTo>
                  <a:cubicBezTo>
                    <a:pt y="3172" x="5228"/>
                    <a:pt y="3465" x="5270"/>
                    <a:pt y="3665" x="5355"/>
                  </a:cubicBezTo>
                  <a:cubicBezTo>
                    <a:pt y="3865" x="5439"/>
                    <a:pt y="3965" x="5562"/>
                    <a:pt y="3965" x="5725"/>
                  </a:cubicBezTo>
                  <a:cubicBezTo>
                    <a:pt y="3965" x="5824"/>
                    <a:pt y="3924" x="5910"/>
                    <a:pt y="3841" x="5985"/>
                  </a:cubicBezTo>
                  <a:cubicBezTo>
                    <a:pt y="3759" x="6059"/>
                    <a:pt y="3632" x="6125"/>
                    <a:pt y="3462" x="6181"/>
                  </a:cubicBezTo>
                  <a:lnTo>
                    <a:pt y="3892" x="6181"/>
                  </a:lnTo>
                  <a:lnTo>
                    <a:pt y="3892" x="6414"/>
                  </a:lnTo>
                  <a:lnTo>
                    <a:pt y="1091" x="6414"/>
                  </a:lnTo>
                  <a:lnTo>
                    <a:pt y="1091" x="6181"/>
                  </a:lnTo>
                  <a:lnTo>
                    <a:pt y="2679" x="6181"/>
                  </a:lnTo>
                  <a:cubicBezTo>
                    <a:pt y="2953" x="6181"/>
                    <a:pt y="3169" x="6145"/>
                    <a:pt y="3327" x="6072"/>
                  </a:cubicBezTo>
                  <a:cubicBezTo>
                    <a:pt y="3486" x="5999"/>
                    <a:pt y="3565" x="5900"/>
                    <a:pt y="3565" x="5774"/>
                  </a:cubicBezTo>
                  <a:cubicBezTo>
                    <a:pt y="3565" x="5670"/>
                    <a:pt y="3499" x="5592"/>
                    <a:pt y="3366" x="5539"/>
                  </a:cubicBezTo>
                  <a:cubicBezTo>
                    <a:pt y="3233" x="5487"/>
                    <a:pt y="3035" x="5461"/>
                    <a:pt y="2770" x="5461"/>
                  </a:cubicBezTo>
                  <a:lnTo>
                    <a:pt y="1091" x="5461"/>
                  </a:lnTo>
                  <a:close/>
                  <a:moveTo>
                    <a:pt y="1024" x="8108"/>
                  </a:moveTo>
                  <a:cubicBezTo>
                    <a:pt y="1024" x="8032"/>
                    <a:pt y="1040" x="7954"/>
                    <a:pt y="1073" x="7874"/>
                  </a:cubicBezTo>
                  <a:cubicBezTo>
                    <a:pt y="1105" x="7794"/>
                    <a:pt y="1154" x="7712"/>
                    <a:pt y="1219" x="7627"/>
                  </a:cubicBezTo>
                  <a:lnTo>
                    <a:pt y="1644" x="7627"/>
                  </a:lnTo>
                  <a:cubicBezTo>
                    <a:pt y="1567" x="7697"/>
                    <a:pt y="1510" x="7771"/>
                    <a:pt y="1472" x="7848"/>
                  </a:cubicBezTo>
                  <a:cubicBezTo>
                    <a:pt y="1433" x="7924"/>
                    <a:pt y="1414" x="8003"/>
                    <a:pt y="1414" x="8084"/>
                  </a:cubicBezTo>
                  <a:cubicBezTo>
                    <a:pt y="1414" x="8211"/>
                    <a:pt y="1472" x="8310"/>
                    <a:pt y="1588" x="8380"/>
                  </a:cubicBezTo>
                  <a:cubicBezTo>
                    <a:pt y="1704" x="8451"/>
                    <a:pt y="1868" x="8486"/>
                    <a:pt y="2079" x="8486"/>
                  </a:cubicBezTo>
                  <a:lnTo>
                    <a:pt y="2124" x="8486"/>
                  </a:lnTo>
                  <a:lnTo>
                    <a:pt y="2124" x="8160"/>
                  </a:lnTo>
                  <a:cubicBezTo>
                    <a:pt y="2124" x="7948"/>
                    <a:pt y="2204" x="7789"/>
                    <a:pt y="2364" x="7683"/>
                  </a:cubicBezTo>
                  <a:cubicBezTo>
                    <a:pt y="2524" x="7576"/>
                    <a:pt y="2762" x="7523"/>
                    <a:pt y="3077" x="7523"/>
                  </a:cubicBezTo>
                  <a:cubicBezTo>
                    <a:pt y="3347" x="7523"/>
                    <a:pt y="3563" x="7566"/>
                    <a:pt y="3724" x="7651"/>
                  </a:cubicBezTo>
                  <a:cubicBezTo>
                    <a:pt y="3885" x="7737"/>
                    <a:pt y="3965" x="7852"/>
                    <a:pt y="3965" x="7997"/>
                  </a:cubicBezTo>
                  <a:cubicBezTo>
                    <a:pt y="3965" x="8111"/>
                    <a:pt y="3925" x="8208"/>
                    <a:pt y="3844" x="8288"/>
                  </a:cubicBezTo>
                  <a:cubicBezTo>
                    <a:pt y="3763" x="8367"/>
                    <a:pt y="3637" x="8433"/>
                    <a:pt y="3467" x="8486"/>
                  </a:cubicBezTo>
                  <a:lnTo>
                    <a:pt y="3892" x="8486"/>
                  </a:lnTo>
                  <a:lnTo>
                    <a:pt y="3892" x="8719"/>
                  </a:lnTo>
                  <a:lnTo>
                    <a:pt y="2294" x="8719"/>
                  </a:lnTo>
                  <a:cubicBezTo>
                    <a:pt y="1868" x="8719"/>
                    <a:pt y="1549" x="8668"/>
                    <a:pt y="1339" x="8567"/>
                  </a:cubicBezTo>
                  <a:cubicBezTo>
                    <a:pt y="1129" x="8466"/>
                    <a:pt y="1024" x="8313"/>
                    <a:pt y="1024" x="8108"/>
                  </a:cubicBezTo>
                  <a:close/>
                  <a:moveTo>
                    <a:pt y="1024" x="10805"/>
                  </a:moveTo>
                  <a:cubicBezTo>
                    <a:pt y="1024" x="10593"/>
                    <a:pt y="1158" x="10424"/>
                    <a:pt y="1428" x="10299"/>
                  </a:cubicBezTo>
                  <a:cubicBezTo>
                    <a:pt y="1697" x="10174"/>
                    <a:pt y="2061" x="10111"/>
                    <a:pt y="2519" x="10111"/>
                  </a:cubicBezTo>
                  <a:cubicBezTo>
                    <a:pt y="2963" x="10111"/>
                    <a:pt y="3315" x="10177"/>
                    <a:pt y="3575" x="10309"/>
                  </a:cubicBezTo>
                  <a:cubicBezTo>
                    <a:pt y="3835" x="10441"/>
                    <a:pt y="3965" x="10620"/>
                    <a:pt y="3965" x="10846"/>
                  </a:cubicBezTo>
                  <a:cubicBezTo>
                    <a:pt y="3965" x="10936"/>
                    <a:pt y="3947" x="11025"/>
                    <a:pt y="3910" x="11112"/>
                  </a:cubicBezTo>
                  <a:cubicBezTo>
                    <a:pt y="3873" x="11200"/>
                    <a:pt y="3820" x="11285"/>
                    <a:pt y="3750" x="11369"/>
                  </a:cubicBezTo>
                  <a:lnTo>
                    <a:pt y="3315" x="11369"/>
                  </a:lnTo>
                  <a:cubicBezTo>
                    <a:pt y="3401" x="11286"/>
                    <a:pt y="3466" x="11203"/>
                    <a:pt y="3510" x="11119"/>
                  </a:cubicBezTo>
                  <a:cubicBezTo>
                    <a:pt y="3553" x="11035"/>
                    <a:pt y="3575" x="10949"/>
                    <a:pt y="3575" x="10860"/>
                  </a:cubicBezTo>
                  <a:cubicBezTo>
                    <a:pt y="3575" x="10705"/>
                    <a:pt y="3492" x="10585"/>
                    <a:pt y="3326" x="10499"/>
                  </a:cubicBezTo>
                  <a:cubicBezTo>
                    <a:pt y="3160" x="10412"/>
                    <a:pt y="2919" x="10364"/>
                    <a:pt y="2602" x="10354"/>
                  </a:cubicBezTo>
                  <a:lnTo>
                    <a:pt y="2602" x="11423"/>
                  </a:lnTo>
                  <a:lnTo>
                    <a:pt y="2377" x="11423"/>
                  </a:lnTo>
                  <a:cubicBezTo>
                    <a:pt y="1960" x="11423"/>
                    <a:pt y="1630" x="11368"/>
                    <a:pt y="1388" x="11257"/>
                  </a:cubicBezTo>
                  <a:cubicBezTo>
                    <a:pt y="1145" x="11146"/>
                    <a:pt y="1024" x="10996"/>
                    <a:pt y="1024" x="108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y="2644825" x="2236225"/>
              <a:ext cy="116575" cx="208325"/>
            </a:xfrm>
            <a:custGeom>
              <a:pathLst>
                <a:path w="8333" extrusionOk="0" h="4663">
                  <a:moveTo>
                    <a:pt y="1119" x="650"/>
                  </a:moveTo>
                  <a:cubicBezTo>
                    <a:pt y="1119" x="774"/>
                    <a:pt y="1216" x="872"/>
                    <a:pt y="1410" x="945"/>
                  </a:cubicBezTo>
                  <a:cubicBezTo>
                    <a:pt y="1604" x="1017"/>
                    <a:pt y="1867" x="1053"/>
                    <a:pt y="2199" x="1053"/>
                  </a:cubicBezTo>
                  <a:cubicBezTo>
                    <a:pt y="2533" x="1053"/>
                    <a:pt y="2796" x="1017"/>
                    <a:pt y="2990" x="945"/>
                  </a:cubicBezTo>
                  <a:cubicBezTo>
                    <a:pt y="3183" x="872"/>
                    <a:pt y="3280" x="774"/>
                    <a:pt y="3280" x="650"/>
                  </a:cubicBezTo>
                  <a:cubicBezTo>
                    <a:pt y="3280" x="525"/>
                    <a:pt y="3183" x="426"/>
                    <a:pt y="2991" x="354"/>
                  </a:cubicBezTo>
                  <a:cubicBezTo>
                    <a:pt y="2798" x="282"/>
                    <a:pt y="2534" x="246"/>
                    <a:pt y="2199" x="246"/>
                  </a:cubicBezTo>
                  <a:cubicBezTo>
                    <a:pt y="1864" x="246"/>
                    <a:pt y="1600" x="282"/>
                    <a:pt y="1408" x="354"/>
                  </a:cubicBezTo>
                  <a:cubicBezTo>
                    <a:pt y="1215" x="427"/>
                    <a:pt y="1119" x="525"/>
                    <a:pt y="1119" x="650"/>
                  </a:cubicBezTo>
                  <a:close/>
                  <a:moveTo>
                    <a:pt y="1114" x="4961"/>
                  </a:moveTo>
                  <a:cubicBezTo>
                    <a:pt y="1114" x="5084"/>
                    <a:pt y="1210" x="5181"/>
                    <a:pt y="1403" x="5251"/>
                  </a:cubicBezTo>
                  <a:cubicBezTo>
                    <a:pt y="1595" x="5322"/>
                    <a:pt y="1861" x="5357"/>
                    <a:pt y="2199" x="5357"/>
                  </a:cubicBezTo>
                  <a:cubicBezTo>
                    <a:pt y="2538" x="5357"/>
                    <a:pt y="2803" x="5322"/>
                    <a:pt y="2996" x="5251"/>
                  </a:cubicBezTo>
                  <a:cubicBezTo>
                    <a:pt y="3188" x="5181"/>
                    <a:pt y="3285" x="5084"/>
                    <a:pt y="3285" x="4961"/>
                  </a:cubicBezTo>
                  <a:cubicBezTo>
                    <a:pt y="3285" x="4838"/>
                    <a:pt y="3188" x="4741"/>
                    <a:pt y="2996" x="4671"/>
                  </a:cubicBezTo>
                  <a:cubicBezTo>
                    <a:pt y="2803" x="4601"/>
                    <a:pt y="2538" x="4566"/>
                    <a:pt y="2199" x="4566"/>
                  </a:cubicBezTo>
                  <a:cubicBezTo>
                    <a:pt y="1861" x="4566"/>
                    <a:pt y="1595" x="4601"/>
                    <a:pt y="1403" x="4671"/>
                  </a:cubicBezTo>
                  <a:cubicBezTo>
                    <a:pt y="1210" x="4741"/>
                    <a:pt y="1114" x="4838"/>
                    <a:pt y="1114" x="4961"/>
                  </a:cubicBezTo>
                  <a:close/>
                  <a:moveTo>
                    <a:pt y="1" x="3322"/>
                  </a:moveTo>
                  <a:lnTo>
                    <a:pt y="796" x="3322"/>
                  </a:lnTo>
                  <a:lnTo>
                    <a:pt y="796" x="3151"/>
                  </a:lnTo>
                  <a:lnTo>
                    <a:pt y="1154" x="3151"/>
                  </a:lnTo>
                  <a:lnTo>
                    <a:pt y="1154" x="3322"/>
                  </a:lnTo>
                  <a:lnTo>
                    <a:pt y="2674" x="3322"/>
                  </a:lnTo>
                  <a:cubicBezTo>
                    <a:pt y="3025" x="3322"/>
                    <a:pt y="3266" x="3356"/>
                    <a:pt y="3398" x="3424"/>
                  </a:cubicBezTo>
                  <a:cubicBezTo>
                    <a:pt y="3531" x="3492"/>
                    <a:pt y="3597" x="3616"/>
                    <a:pt y="3597" x="3796"/>
                  </a:cubicBezTo>
                  <a:lnTo>
                    <a:pt y="3597" x="4035"/>
                  </a:lnTo>
                  <a:lnTo>
                    <a:pt y="3212" x="4035"/>
                  </a:lnTo>
                  <a:lnTo>
                    <a:pt y="3212" x="3796"/>
                  </a:lnTo>
                  <a:cubicBezTo>
                    <a:pt y="3212" x="3699"/>
                    <a:pt y="3180" x="3635"/>
                    <a:pt y="3115" x="3603"/>
                  </a:cubicBezTo>
                  <a:cubicBezTo>
                    <a:pt y="3050" x="3571"/>
                    <a:pt y="2903" x="3556"/>
                    <a:pt y="2674" x="3556"/>
                  </a:cubicBezTo>
                  <a:lnTo>
                    <a:pt y="1154" x="3556"/>
                  </a:lnTo>
                  <a:lnTo>
                    <a:pt y="1154" x="4035"/>
                  </a:lnTo>
                  <a:lnTo>
                    <a:pt y="796" x="4035"/>
                  </a:lnTo>
                  <a:lnTo>
                    <a:pt y="796" x="3556"/>
                  </a:lnTo>
                  <a:lnTo>
                    <a:pt y="1" x="3556"/>
                  </a:lnTo>
                  <a:close/>
                  <a:moveTo>
                    <a:pt y="1" x="7620"/>
                  </a:moveTo>
                  <a:lnTo>
                    <a:pt y="796" x="7620"/>
                  </a:lnTo>
                  <a:lnTo>
                    <a:pt y="796" x="7449"/>
                  </a:lnTo>
                  <a:lnTo>
                    <a:pt y="1154" x="7449"/>
                  </a:lnTo>
                  <a:lnTo>
                    <a:pt y="1154" x="7620"/>
                  </a:lnTo>
                  <a:lnTo>
                    <a:pt y="2674" x="7620"/>
                  </a:lnTo>
                  <a:cubicBezTo>
                    <a:pt y="3025" x="7620"/>
                    <a:pt y="3266" x="7654"/>
                    <a:pt y="3398" x="7722"/>
                  </a:cubicBezTo>
                  <a:cubicBezTo>
                    <a:pt y="3531" x="7790"/>
                    <a:pt y="3597" x="7914"/>
                    <a:pt y="3597" x="8094"/>
                  </a:cubicBezTo>
                  <a:lnTo>
                    <a:pt y="3597" x="8333"/>
                  </a:lnTo>
                  <a:lnTo>
                    <a:pt y="3212" x="8333"/>
                  </a:lnTo>
                  <a:lnTo>
                    <a:pt y="3212" x="8094"/>
                  </a:lnTo>
                  <a:cubicBezTo>
                    <a:pt y="3212" x="7997"/>
                    <a:pt y="3180" x="7933"/>
                    <a:pt y="3115" x="7901"/>
                  </a:cubicBezTo>
                  <a:cubicBezTo>
                    <a:pt y="3050" x="7869"/>
                    <a:pt y="2903" x="7854"/>
                    <a:pt y="2674" x="7854"/>
                  </a:cubicBezTo>
                  <a:lnTo>
                    <a:pt y="1154" x="7854"/>
                  </a:lnTo>
                  <a:lnTo>
                    <a:pt y="1154" x="8333"/>
                  </a:lnTo>
                  <a:lnTo>
                    <a:pt y="796" x="8333"/>
                  </a:lnTo>
                  <a:lnTo>
                    <a:pt y="796" x="7854"/>
                  </a:lnTo>
                  <a:lnTo>
                    <a:pt y="1" x="7854"/>
                  </a:lnTo>
                  <a:close/>
                  <a:moveTo>
                    <a:pt y="729" x="650"/>
                  </a:moveTo>
                  <a:cubicBezTo>
                    <a:pt y="729" x="447"/>
                    <a:pt y="859" x="288"/>
                    <a:pt y="1119" x="173"/>
                  </a:cubicBezTo>
                  <a:cubicBezTo>
                    <a:pt y="1379" x="58"/>
                    <a:pt y="1739" x="0"/>
                    <a:pt y="2199" x="0"/>
                  </a:cubicBezTo>
                  <a:cubicBezTo>
                    <a:pt y="2658" x="0"/>
                    <a:pt y="3017" x="58"/>
                    <a:pt y="3278" x="173"/>
                  </a:cubicBezTo>
                  <a:cubicBezTo>
                    <a:pt y="3539" x="288"/>
                    <a:pt y="3670" x="447"/>
                    <a:pt y="3670" x="650"/>
                  </a:cubicBezTo>
                  <a:cubicBezTo>
                    <a:pt y="3670" x="852"/>
                    <a:pt y="3539" x="1011"/>
                    <a:pt y="3278" x="1127"/>
                  </a:cubicBezTo>
                  <a:cubicBezTo>
                    <a:pt y="3017" x="1242"/>
                    <a:pt y="2658" x="1300"/>
                    <a:pt y="2199" x="1300"/>
                  </a:cubicBezTo>
                  <a:cubicBezTo>
                    <a:pt y="1739" x="1300"/>
                    <a:pt y="1379" x="1242"/>
                    <a:pt y="1119" x="1127"/>
                  </a:cubicBezTo>
                  <a:cubicBezTo>
                    <a:pt y="859" x="1011"/>
                    <a:pt y="729" x="852"/>
                    <a:pt y="729" x="650"/>
                  </a:cubicBezTo>
                  <a:close/>
                  <a:moveTo>
                    <a:pt y="796" x="1662"/>
                  </a:moveTo>
                  <a:lnTo>
                    <a:pt y="2492" x="1662"/>
                  </a:lnTo>
                  <a:cubicBezTo>
                    <a:pt y="2877" x="1662"/>
                    <a:pt y="3170" x="1704"/>
                    <a:pt y="3370" x="1788"/>
                  </a:cubicBezTo>
                  <a:cubicBezTo>
                    <a:pt y="3570" x="1872"/>
                    <a:pt y="3670" x="1996"/>
                    <a:pt y="3670" x="2158"/>
                  </a:cubicBezTo>
                  <a:cubicBezTo>
                    <a:pt y="3670" x="2257"/>
                    <a:pt y="3629" x="2343"/>
                    <a:pt y="3546" x="2418"/>
                  </a:cubicBezTo>
                  <a:cubicBezTo>
                    <a:pt y="3463" x="2493"/>
                    <a:pt y="3337" x="2558"/>
                    <a:pt y="3167" x="2615"/>
                  </a:cubicBezTo>
                  <a:lnTo>
                    <a:pt y="3597" x="2615"/>
                  </a:lnTo>
                  <a:lnTo>
                    <a:pt y="3597" x="2847"/>
                  </a:lnTo>
                  <a:lnTo>
                    <a:pt y="796" x="2847"/>
                  </a:lnTo>
                  <a:lnTo>
                    <a:pt y="796" x="2615"/>
                  </a:lnTo>
                  <a:lnTo>
                    <a:pt y="2384" x="2615"/>
                  </a:lnTo>
                  <a:cubicBezTo>
                    <a:pt y="2658" x="2615"/>
                    <a:pt y="2874" x="2578"/>
                    <a:pt y="3032" x="2505"/>
                  </a:cubicBezTo>
                  <a:cubicBezTo>
                    <a:pt y="3190" x="2432"/>
                    <a:pt y="3270" x="2333"/>
                    <a:pt y="3270" x="2208"/>
                  </a:cubicBezTo>
                  <a:cubicBezTo>
                    <a:pt y="3270" x="2103"/>
                    <a:pt y="3203" x="2025"/>
                    <a:pt y="3071" x="1972"/>
                  </a:cubicBezTo>
                  <a:cubicBezTo>
                    <a:pt y="2938" x="1920"/>
                    <a:pt y="2739" x="1894"/>
                    <a:pt y="2474" x="1894"/>
                  </a:cubicBezTo>
                  <a:lnTo>
                    <a:pt y="796" x="1894"/>
                  </a:lnTo>
                  <a:close/>
                  <a:moveTo>
                    <a:pt y="796" x="5960"/>
                  </a:moveTo>
                  <a:lnTo>
                    <a:pt y="2492" x="5960"/>
                  </a:lnTo>
                  <a:cubicBezTo>
                    <a:pt y="2877" x="5960"/>
                    <a:pt y="3170" x="6002"/>
                    <a:pt y="3370" x="6086"/>
                  </a:cubicBezTo>
                  <a:cubicBezTo>
                    <a:pt y="3570" x="6170"/>
                    <a:pt y="3670" x="6294"/>
                    <a:pt y="3670" x="6456"/>
                  </a:cubicBezTo>
                  <a:cubicBezTo>
                    <a:pt y="3670" x="6555"/>
                    <a:pt y="3629" x="6641"/>
                    <a:pt y="3546" x="6716"/>
                  </a:cubicBezTo>
                  <a:cubicBezTo>
                    <a:pt y="3463" x="6791"/>
                    <a:pt y="3337" x="6856"/>
                    <a:pt y="3167" x="6913"/>
                  </a:cubicBezTo>
                  <a:lnTo>
                    <a:pt y="3597" x="6913"/>
                  </a:lnTo>
                  <a:lnTo>
                    <a:pt y="3597" x="7145"/>
                  </a:lnTo>
                  <a:lnTo>
                    <a:pt y="796" x="7145"/>
                  </a:lnTo>
                  <a:lnTo>
                    <a:pt y="796" x="6913"/>
                  </a:lnTo>
                  <a:lnTo>
                    <a:pt y="2384" x="6913"/>
                  </a:lnTo>
                  <a:cubicBezTo>
                    <a:pt y="2658" x="6913"/>
                    <a:pt y="2874" x="6876"/>
                    <a:pt y="3032" x="6803"/>
                  </a:cubicBezTo>
                  <a:cubicBezTo>
                    <a:pt y="3190" x="6730"/>
                    <a:pt y="3270" x="6631"/>
                    <a:pt y="3270" x="6506"/>
                  </a:cubicBezTo>
                  <a:cubicBezTo>
                    <a:pt y="3270" x="6401"/>
                    <a:pt y="3203" x="6323"/>
                    <a:pt y="3071" x="6270"/>
                  </a:cubicBezTo>
                  <a:cubicBezTo>
                    <a:pt y="2938" x="6218"/>
                    <a:pt y="2739" x="6192"/>
                    <a:pt y="2474" x="6192"/>
                  </a:cubicBezTo>
                  <a:lnTo>
                    <a:pt y="796" x="6192"/>
                  </a:lnTo>
                  <a:close/>
                  <a:moveTo>
                    <a:pt y="729" x="5018"/>
                  </a:moveTo>
                  <a:cubicBezTo>
                    <a:pt y="729" x="4914"/>
                    <a:pt y="769" x="4825"/>
                    <a:pt y="850" x="4751"/>
                  </a:cubicBezTo>
                  <a:cubicBezTo>
                    <a:pt y="931" x="4676"/>
                    <a:pt y="1055" x="4614"/>
                    <a:pt y="1221" x="4566"/>
                  </a:cubicBezTo>
                  <a:lnTo>
                    <a:pt y="796" x="4566"/>
                  </a:lnTo>
                  <a:lnTo>
                    <a:pt y="796" x="4332"/>
                  </a:lnTo>
                  <a:lnTo>
                    <a:pt y="4663" x="4332"/>
                  </a:lnTo>
                  <a:lnTo>
                    <a:pt y="4663" x="4566"/>
                  </a:lnTo>
                  <a:lnTo>
                    <a:pt y="3177" x="4566"/>
                  </a:lnTo>
                  <a:cubicBezTo>
                    <a:pt y="3344" x="4614"/>
                    <a:pt y="3468" x="4676"/>
                    <a:pt y="3548" x="4751"/>
                  </a:cubicBezTo>
                  <a:cubicBezTo>
                    <a:pt y="3629" x="4825"/>
                    <a:pt y="3670" x="4914"/>
                    <a:pt y="3670" x="5018"/>
                  </a:cubicBezTo>
                  <a:cubicBezTo>
                    <a:pt y="3670" x="5190"/>
                    <a:pt y="3535" x="5330"/>
                    <a:pt y="3265" x="5437"/>
                  </a:cubicBezTo>
                  <a:cubicBezTo>
                    <a:pt y="2995" x="5544"/>
                    <a:pt y="2639" x="5598"/>
                    <a:pt y="2199" x="5598"/>
                  </a:cubicBezTo>
                  <a:cubicBezTo>
                    <a:pt y="1759" x="5598"/>
                    <a:pt y="1404" x="5544"/>
                    <a:pt y="1134" x="5437"/>
                  </a:cubicBezTo>
                  <a:cubicBezTo>
                    <a:pt y="864" x="5330"/>
                    <a:pt y="729" x="5190"/>
                    <a:pt y="729" x="50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y="2774650" x="2229950"/>
              <a:ext cy="99125" cx="205375"/>
            </a:xfrm>
            <a:custGeom>
              <a:pathLst>
                <a:path w="8215" extrusionOk="0" h="3965">
                  <a:moveTo>
                    <a:pt y="1414" x="6240"/>
                  </a:moveTo>
                  <a:cubicBezTo>
                    <a:pt y="1414" x="6355"/>
                    <a:pt y="1489" x="6447"/>
                    <a:pt y="1639" x="6516"/>
                  </a:cubicBezTo>
                  <a:cubicBezTo>
                    <a:pt y="1789" x="6586"/>
                    <a:pt y="1990" x="6621"/>
                    <a:pt y="2241" x="6623"/>
                  </a:cubicBezTo>
                  <a:lnTo>
                    <a:pt y="2244" x="5794"/>
                  </a:lnTo>
                  <a:cubicBezTo>
                    <a:pt y="1981" x="5806"/>
                    <a:pt y="1776" x="5850"/>
                    <a:pt y="1631" x="5928"/>
                  </a:cubicBezTo>
                  <a:cubicBezTo>
                    <a:pt y="1486" x="6006"/>
                    <a:pt y="1414" x="6110"/>
                    <a:pt y="1414" x="6240"/>
                  </a:cubicBezTo>
                  <a:close/>
                  <a:moveTo>
                    <a:pt y="2484" x="2574"/>
                  </a:moveTo>
                  <a:lnTo>
                    <a:pt y="2587" x="2574"/>
                  </a:lnTo>
                  <a:cubicBezTo>
                    <a:pt y="2887" x="2574"/>
                    <a:pt y="3127" x="2535"/>
                    <a:pt y="3308" x="2457"/>
                  </a:cubicBezTo>
                  <a:cubicBezTo>
                    <a:pt y="3489" x="2379"/>
                    <a:pt y="3579" x="2276"/>
                    <a:pt y="3579" x="2147"/>
                  </a:cubicBezTo>
                  <a:cubicBezTo>
                    <a:pt y="3579" x="2054"/>
                    <a:pt y="3531" x="1980"/>
                    <a:pt y="3436" x="1925"/>
                  </a:cubicBezTo>
                  <a:cubicBezTo>
                    <a:pt y="3340" x="1871"/>
                    <a:pt y="3210" x="1844"/>
                    <a:pt y="3047" x="1844"/>
                  </a:cubicBezTo>
                  <a:cubicBezTo>
                    <a:pt y="2842" x="1844"/>
                    <a:pt y="2697" x="1880"/>
                    <a:pt y="2612" x="1952"/>
                  </a:cubicBezTo>
                  <a:cubicBezTo>
                    <a:pt y="2527" x="2025"/>
                    <a:pt y="2484" x="2155"/>
                    <a:pt y="2484" x="2343"/>
                  </a:cubicBezTo>
                  <a:close/>
                  <a:moveTo>
                    <a:pt y="1091" x="1"/>
                  </a:moveTo>
                  <a:lnTo>
                    <a:pt y="3892" x="532"/>
                  </a:lnTo>
                  <a:lnTo>
                    <a:pt y="3892" x="848"/>
                  </a:lnTo>
                  <a:lnTo>
                    <a:pt y="1091" x="1379"/>
                  </a:lnTo>
                  <a:lnTo>
                    <a:pt y="1091" x="1132"/>
                  </a:lnTo>
                  <a:lnTo>
                    <a:pt y="3442" x="690"/>
                  </a:lnTo>
                  <a:lnTo>
                    <a:pt y="1091" x="247"/>
                  </a:lnTo>
                  <a:close/>
                  <a:moveTo>
                    <a:pt y="1" x="3286"/>
                  </a:moveTo>
                  <a:lnTo>
                    <a:pt y="3892" x="3286"/>
                  </a:lnTo>
                  <a:lnTo>
                    <a:pt y="3892" x="3518"/>
                  </a:lnTo>
                  <a:lnTo>
                    <a:pt y="1" x="3518"/>
                  </a:lnTo>
                  <a:close/>
                  <a:moveTo>
                    <a:pt y="1023" x="2196"/>
                  </a:moveTo>
                  <a:cubicBezTo>
                    <a:pt y="1023" x="2121"/>
                    <a:pt y="1040" x="2043"/>
                    <a:pt y="1072" x="1963"/>
                  </a:cubicBezTo>
                  <a:cubicBezTo>
                    <a:pt y="1105" x="1883"/>
                    <a:pt y="1154" x="1800"/>
                    <a:pt y="1219" x="1715"/>
                  </a:cubicBezTo>
                  <a:lnTo>
                    <a:pt y="1644" x="1715"/>
                  </a:lnTo>
                  <a:cubicBezTo>
                    <a:pt y="1567" x="1786"/>
                    <a:pt y="1509" x="1859"/>
                    <a:pt y="1471" x="1936"/>
                  </a:cubicBezTo>
                  <a:cubicBezTo>
                    <a:pt y="1433" x="2013"/>
                    <a:pt y="1414" x="2091"/>
                    <a:pt y="1414" x="2172"/>
                  </a:cubicBezTo>
                  <a:cubicBezTo>
                    <a:pt y="1414" x="2300"/>
                    <a:pt y="1472" x="2398"/>
                    <a:pt y="1587" x="2469"/>
                  </a:cubicBezTo>
                  <a:cubicBezTo>
                    <a:pt y="1703" x="2539"/>
                    <a:pt y="1867" x="2574"/>
                    <a:pt y="2079" x="2574"/>
                  </a:cubicBezTo>
                  <a:lnTo>
                    <a:pt y="2124" x="2574"/>
                  </a:lnTo>
                  <a:lnTo>
                    <a:pt y="2124" x="2248"/>
                  </a:lnTo>
                  <a:cubicBezTo>
                    <a:pt y="2124" x="2037"/>
                    <a:pt y="2204" x="1878"/>
                    <a:pt y="2364" x="1771"/>
                  </a:cubicBezTo>
                  <a:cubicBezTo>
                    <a:pt y="2524" x="1664"/>
                    <a:pt y="2762" x="1611"/>
                    <a:pt y="3077" x="1611"/>
                  </a:cubicBezTo>
                  <a:cubicBezTo>
                    <a:pt y="3347" x="1611"/>
                    <a:pt y="3562" x="1654"/>
                    <a:pt y="3723" x="1739"/>
                  </a:cubicBezTo>
                  <a:cubicBezTo>
                    <a:pt y="3884" x="1825"/>
                    <a:pt y="3965" x="1940"/>
                    <a:pt y="3965" x="2085"/>
                  </a:cubicBezTo>
                  <a:cubicBezTo>
                    <a:pt y="3965" x="2200"/>
                    <a:pt y="3924" x="2297"/>
                    <a:pt y="3843" x="2376"/>
                  </a:cubicBezTo>
                  <a:cubicBezTo>
                    <a:pt y="3762" x="2455"/>
                    <a:pt y="3637" x="2521"/>
                    <a:pt y="3467" x="2574"/>
                  </a:cubicBezTo>
                  <a:lnTo>
                    <a:pt y="3892" x="2574"/>
                  </a:lnTo>
                  <a:lnTo>
                    <a:pt y="3892" x="2807"/>
                  </a:lnTo>
                  <a:lnTo>
                    <a:pt y="2294" x="2807"/>
                  </a:lnTo>
                  <a:cubicBezTo>
                    <a:pt y="1867" x="2807"/>
                    <a:pt y="1549" x="2756"/>
                    <a:pt y="1339" x="2655"/>
                  </a:cubicBezTo>
                  <a:cubicBezTo>
                    <a:pt y="1129" x="2554"/>
                    <a:pt y="1023" x="2401"/>
                    <a:pt y="1023" x="2196"/>
                  </a:cubicBezTo>
                  <a:close/>
                  <a:moveTo>
                    <a:pt y="1091" x="3981"/>
                  </a:moveTo>
                  <a:lnTo>
                    <a:pt y="2787" x="3981"/>
                  </a:lnTo>
                  <a:cubicBezTo>
                    <a:pt y="3172" x="3981"/>
                    <a:pt y="3464" x="4023"/>
                    <a:pt y="3664" x="4107"/>
                  </a:cubicBezTo>
                  <a:cubicBezTo>
                    <a:pt y="3865" x="4191"/>
                    <a:pt y="3965" x="4315"/>
                    <a:pt y="3965" x="4477"/>
                  </a:cubicBezTo>
                  <a:cubicBezTo>
                    <a:pt y="3965" x="4576"/>
                    <a:pt y="3923" x="4663"/>
                    <a:pt y="3841" x="4737"/>
                  </a:cubicBezTo>
                  <a:cubicBezTo>
                    <a:pt y="3758" x="4812"/>
                    <a:pt y="3632" x="4877"/>
                    <a:pt y="3462" x="4934"/>
                  </a:cubicBezTo>
                  <a:lnTo>
                    <a:pt y="3892" x="4934"/>
                  </a:lnTo>
                  <a:lnTo>
                    <a:pt y="3892" x="5166"/>
                  </a:lnTo>
                  <a:lnTo>
                    <a:pt y="1091" x="5166"/>
                  </a:lnTo>
                  <a:lnTo>
                    <a:pt y="1091" x="4934"/>
                  </a:lnTo>
                  <a:lnTo>
                    <a:pt y="2679" x="4934"/>
                  </a:lnTo>
                  <a:cubicBezTo>
                    <a:pt y="2953" x="4934"/>
                    <a:pt y="3168" x="4897"/>
                    <a:pt y="3327" x="4824"/>
                  </a:cubicBezTo>
                  <a:cubicBezTo>
                    <a:pt y="3485" x="4751"/>
                    <a:pt y="3564" x="4652"/>
                    <a:pt y="3564" x="4527"/>
                  </a:cubicBezTo>
                  <a:cubicBezTo>
                    <a:pt y="3564" x="4422"/>
                    <a:pt y="3498" x="4344"/>
                    <a:pt y="3366" x="4292"/>
                  </a:cubicBezTo>
                  <a:cubicBezTo>
                    <a:pt y="3233" x="4239"/>
                    <a:pt y="3034" x="4213"/>
                    <a:pt y="2769" x="4213"/>
                  </a:cubicBezTo>
                  <a:lnTo>
                    <a:pt y="1091" x="4213"/>
                  </a:lnTo>
                  <a:close/>
                  <a:moveTo>
                    <a:pt y="1023" x="6237"/>
                  </a:moveTo>
                  <a:cubicBezTo>
                    <a:pt y="1023" x="6025"/>
                    <a:pt y="1158" x="5856"/>
                    <a:pt y="1427" x="5731"/>
                  </a:cubicBezTo>
                  <a:cubicBezTo>
                    <a:pt y="1697" x="5606"/>
                    <a:pt y="2061" x="5544"/>
                    <a:pt y="2519" x="5544"/>
                  </a:cubicBezTo>
                  <a:cubicBezTo>
                    <a:pt y="2963" x="5544"/>
                    <a:pt y="3314" x="5609"/>
                    <a:pt y="3574" x="5741"/>
                  </a:cubicBezTo>
                  <a:cubicBezTo>
                    <a:pt y="3835" x="5873"/>
                    <a:pt y="3965" x="6052"/>
                    <a:pt y="3965" x="6278"/>
                  </a:cubicBezTo>
                  <a:cubicBezTo>
                    <a:pt y="3965" x="6368"/>
                    <a:pt y="3946" x="6457"/>
                    <a:pt y="3910" x="6545"/>
                  </a:cubicBezTo>
                  <a:cubicBezTo>
                    <a:pt y="3873" x="6632"/>
                    <a:pt y="3820" x="6718"/>
                    <a:pt y="3749" x="6801"/>
                  </a:cubicBezTo>
                  <a:lnTo>
                    <a:pt y="3314" x="6801"/>
                  </a:lnTo>
                  <a:cubicBezTo>
                    <a:pt y="3401" x="6719"/>
                    <a:pt y="3466" x="6635"/>
                    <a:pt y="3509" x="6552"/>
                  </a:cubicBezTo>
                  <a:cubicBezTo>
                    <a:pt y="3553" x="6468"/>
                    <a:pt y="3574" x="6381"/>
                    <a:pt y="3574" x="6292"/>
                  </a:cubicBezTo>
                  <a:cubicBezTo>
                    <a:pt y="3574" x="6138"/>
                    <a:pt y="3491" x="6017"/>
                    <a:pt y="3326" x="5931"/>
                  </a:cubicBezTo>
                  <a:cubicBezTo>
                    <a:pt y="3160" x="5845"/>
                    <a:pt y="2918" x="5796"/>
                    <a:pt y="2602" x="5786"/>
                  </a:cubicBezTo>
                  <a:lnTo>
                    <a:pt y="2602" x="6856"/>
                  </a:lnTo>
                  <a:lnTo>
                    <a:pt y="2376" x="6856"/>
                  </a:lnTo>
                  <a:cubicBezTo>
                    <a:pt y="1960" x="6856"/>
                    <a:pt y="1630" x="6800"/>
                    <a:pt y="1387" x="6689"/>
                  </a:cubicBezTo>
                  <a:cubicBezTo>
                    <a:pt y="1145" x="6579"/>
                    <a:pt y="1023" x="6428"/>
                    <a:pt y="1023" x="6237"/>
                  </a:cubicBezTo>
                  <a:close/>
                  <a:moveTo>
                    <a:pt y="1023" x="7687"/>
                  </a:moveTo>
                  <a:cubicBezTo>
                    <a:pt y="1023" x="7513"/>
                    <a:pt y="1095" x="7379"/>
                    <a:pt y="1239" x="7285"/>
                  </a:cubicBezTo>
                  <a:cubicBezTo>
                    <a:pt y="1382" x="7190"/>
                    <a:pt y="1585" x="7143"/>
                    <a:pt y="1849" x="7143"/>
                  </a:cubicBezTo>
                  <a:cubicBezTo>
                    <a:pt y="2066" x="7143"/>
                    <a:pt y="2236" x="7175"/>
                    <a:pt y="2360" x="7239"/>
                  </a:cubicBezTo>
                  <a:cubicBezTo>
                    <a:pt y="2484" x="7303"/>
                    <a:pt y="2577" x="7407"/>
                    <a:pt y="2637" x="7551"/>
                  </a:cubicBezTo>
                  <a:lnTo>
                    <a:pt y="2674" x="7632"/>
                  </a:lnTo>
                  <a:cubicBezTo>
                    <a:pt y="2736" x="7776"/>
                    <a:pt y="2800" x="7870"/>
                    <a:pt y="2867" x="7912"/>
                  </a:cubicBezTo>
                  <a:cubicBezTo>
                    <a:pt y="2933" x="7955"/>
                    <a:pt y="3029" x="7976"/>
                    <a:pt y="3154" x="7976"/>
                  </a:cubicBezTo>
                  <a:cubicBezTo>
                    <a:pt y="3289" x="7976"/>
                    <a:pt y="3394" x="7947"/>
                    <a:pt y="3468" x="7888"/>
                  </a:cubicBezTo>
                  <a:cubicBezTo>
                    <a:pt y="3542" x="7829"/>
                    <a:pt y="3579" x="7744"/>
                    <a:pt y="3579" x="7635"/>
                  </a:cubicBezTo>
                  <a:cubicBezTo>
                    <a:pt y="3579" x="7553"/>
                    <a:pt y="3557" x="7470"/>
                    <a:pt y="3513" x="7387"/>
                  </a:cubicBezTo>
                  <a:cubicBezTo>
                    <a:pt y="3469" x="7304"/>
                    <a:pt y="3403" x="7219"/>
                    <a:pt y="3314" x="7133"/>
                  </a:cubicBezTo>
                  <a:lnTo>
                    <a:pt y="3790" x="7133"/>
                  </a:lnTo>
                  <a:cubicBezTo>
                    <a:pt y="3848" x="7224"/>
                    <a:pt y="3892" x="7311"/>
                    <a:pt y="3921" x="7393"/>
                  </a:cubicBezTo>
                  <a:cubicBezTo>
                    <a:pt y="3950" x="7475"/>
                    <a:pt y="3965" x="7554"/>
                    <a:pt y="3965" x="7630"/>
                  </a:cubicBezTo>
                  <a:cubicBezTo>
                    <a:pt y="3965" x="7812"/>
                    <a:pt y="3889" x="7955"/>
                    <a:pt y="3737" x="8059"/>
                  </a:cubicBezTo>
                  <a:cubicBezTo>
                    <a:pt y="3585" x="8163"/>
                    <a:pt y="3379" x="8215"/>
                    <a:pt y="3119" x="8215"/>
                  </a:cubicBezTo>
                  <a:cubicBezTo>
                    <a:pt y="2891" x="8215"/>
                    <a:pt y="2713" x="8180"/>
                    <a:pt y="2585" x="8111"/>
                  </a:cubicBezTo>
                  <a:cubicBezTo>
                    <a:pt y="2458" x="8041"/>
                    <a:pt y="2359" x="7924"/>
                    <a:pt y="2289" x="7759"/>
                  </a:cubicBezTo>
                  <a:lnTo>
                    <a:pt y="2254" x="7679"/>
                  </a:lnTo>
                  <a:cubicBezTo>
                    <a:pt y="2199" x="7554"/>
                    <a:pt y="2141" x="7471"/>
                    <a:pt y="2080" x="7430"/>
                  </a:cubicBezTo>
                  <a:cubicBezTo>
                    <a:pt y="2019" x="7389"/>
                    <a:pt y="1935" x="7368"/>
                    <a:pt y="1829" x="7368"/>
                  </a:cubicBezTo>
                  <a:cubicBezTo>
                    <a:pt y="1689" x="7368"/>
                    <a:pt y="1584" x="7397"/>
                    <a:pt y="1514" x="7455"/>
                  </a:cubicBezTo>
                  <a:cubicBezTo>
                    <a:pt y="1444" x="7512"/>
                    <a:pt y="1409" x="7599"/>
                    <a:pt y="1409" x="7714"/>
                  </a:cubicBezTo>
                  <a:cubicBezTo>
                    <a:pt y="1409" x="7790"/>
                    <a:pt y="1425" x="7864"/>
                    <a:pt y="1459" x="7934"/>
                  </a:cubicBezTo>
                  <a:cubicBezTo>
                    <a:pt y="1492" x="8005"/>
                    <a:pt y="1542" x="8073"/>
                    <a:pt y="1609" x="8139"/>
                  </a:cubicBezTo>
                  <a:lnTo>
                    <a:pt y="1174" x="8139"/>
                  </a:lnTo>
                  <a:cubicBezTo>
                    <a:pt y="1124" x="8075"/>
                    <a:pt y="1086" x="8005"/>
                    <a:pt y="1061" x="7929"/>
                  </a:cubicBezTo>
                  <a:cubicBezTo>
                    <a:pt y="1036" x="7853"/>
                    <a:pt y="1023" x="7773"/>
                    <a:pt y="1023" x="7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y="2564275" x="2687150"/>
              <a:ext cy="99125" cx="214000"/>
            </a:xfrm>
            <a:custGeom>
              <a:pathLst>
                <a:path w="8560" extrusionOk="0" h="3965">
                  <a:moveTo>
                    <a:pt y="1414" x="1644"/>
                  </a:moveTo>
                  <a:cubicBezTo>
                    <a:pt y="1414" x="1768"/>
                    <a:pt y="1511" x="1866"/>
                    <a:pt y="1705" x="1939"/>
                  </a:cubicBezTo>
                  <a:cubicBezTo>
                    <a:pt y="1900" x="2011"/>
                    <a:pt y="2163" x="2048"/>
                    <a:pt y="2494" x="2048"/>
                  </a:cubicBezTo>
                  <a:cubicBezTo>
                    <a:pt y="2828" x="2048"/>
                    <a:pt y="3091" x="2011"/>
                    <a:pt y="3285" x="1939"/>
                  </a:cubicBezTo>
                  <a:cubicBezTo>
                    <a:pt y="3478" x="1866"/>
                    <a:pt y="3575" x="1768"/>
                    <a:pt y="3575" x="1644"/>
                  </a:cubicBezTo>
                  <a:cubicBezTo>
                    <a:pt y="3575" x="1519"/>
                    <a:pt y="3479" x="1420"/>
                    <a:pt y="3286" x="1348"/>
                  </a:cubicBezTo>
                  <a:cubicBezTo>
                    <a:pt y="3093" x="1276"/>
                    <a:pt y="2830" x="1240"/>
                    <a:pt y="2494" x="1240"/>
                  </a:cubicBezTo>
                  <a:cubicBezTo>
                    <a:pt y="2159" x="1240"/>
                    <a:pt y="1895" x="1276"/>
                    <a:pt y="1703" x="1349"/>
                  </a:cubicBezTo>
                  <a:cubicBezTo>
                    <a:pt y="1510" x="1421"/>
                    <a:pt y="1414" x="1520"/>
                    <a:pt y="1414" x="1644"/>
                  </a:cubicBezTo>
                  <a:close/>
                  <a:moveTo>
                    <a:pt y="2484" x="7139"/>
                  </a:moveTo>
                  <a:lnTo>
                    <a:pt y="2587" x="7139"/>
                  </a:lnTo>
                  <a:cubicBezTo>
                    <a:pt y="2887" x="7139"/>
                    <a:pt y="3128" x="7100"/>
                    <a:pt y="3308" x="7023"/>
                  </a:cubicBezTo>
                  <a:cubicBezTo>
                    <a:pt y="3489" x="6945"/>
                    <a:pt y="3580" x="6841"/>
                    <a:pt y="3580" x="6712"/>
                  </a:cubicBezTo>
                  <a:cubicBezTo>
                    <a:pt y="3580" x="6619"/>
                    <a:pt y="3532" x="6545"/>
                    <a:pt y="3436" x="6490"/>
                  </a:cubicBezTo>
                  <a:cubicBezTo>
                    <a:pt y="3340" x="6436"/>
                    <a:pt y="3210" x="6409"/>
                    <a:pt y="3047" x="6409"/>
                  </a:cubicBezTo>
                  <a:cubicBezTo>
                    <a:pt y="2842" x="6409"/>
                    <a:pt y="2697" x="6445"/>
                    <a:pt y="2612" x="6518"/>
                  </a:cubicBezTo>
                  <a:cubicBezTo>
                    <a:pt y="2527" x="6590"/>
                    <a:pt y="2484" x="6720"/>
                    <a:pt y="2484" x="6908"/>
                  </a:cubicBezTo>
                  <a:close/>
                  <a:moveTo>
                    <a:pt y="1" x="681"/>
                  </a:moveTo>
                  <a:cubicBezTo>
                    <a:pt y="1" x="522"/>
                    <a:pt y="72" x="406"/>
                    <a:pt y="215" x="333"/>
                  </a:cubicBezTo>
                  <a:cubicBezTo>
                    <a:pt y="357" x="259"/>
                    <a:pt y="585" x="223"/>
                    <a:pt y="896" x="223"/>
                  </a:cubicBezTo>
                  <a:lnTo>
                    <a:pt y="1091" x="223"/>
                  </a:lnTo>
                  <a:lnTo>
                    <a:pt y="1091" x="0"/>
                  </a:lnTo>
                  <a:lnTo>
                    <a:pt y="1449" x="0"/>
                  </a:lnTo>
                  <a:lnTo>
                    <a:pt y="1449" x="223"/>
                  </a:lnTo>
                  <a:lnTo>
                    <a:pt y="3892" x="223"/>
                  </a:lnTo>
                  <a:lnTo>
                    <a:pt y="3892" x="457"/>
                  </a:lnTo>
                  <a:lnTo>
                    <a:pt y="1449" x="457"/>
                  </a:lnTo>
                  <a:lnTo>
                    <a:pt y="1449" x="839"/>
                  </a:lnTo>
                  <a:lnTo>
                    <a:pt y="1091" x="839"/>
                  </a:lnTo>
                  <a:lnTo>
                    <a:pt y="1091" x="457"/>
                  </a:lnTo>
                  <a:lnTo>
                    <a:pt y="844" x="457"/>
                  </a:lnTo>
                  <a:cubicBezTo>
                    <a:pt y="670" x="457"/>
                    <a:pt y="550" x="473"/>
                    <a:pt y="484" x="505"/>
                  </a:cubicBezTo>
                  <a:cubicBezTo>
                    <a:pt y="417" x="538"/>
                    <a:pt y="384" x="596"/>
                    <a:pt y="384" x="679"/>
                  </a:cubicBezTo>
                  <a:lnTo>
                    <a:pt y="384" x="901"/>
                  </a:lnTo>
                  <a:lnTo>
                    <a:pt y="1" x="901"/>
                  </a:lnTo>
                  <a:close/>
                  <a:moveTo>
                    <a:pt y="1024" x="3381"/>
                  </a:moveTo>
                  <a:cubicBezTo>
                    <a:pt y="1024" x="3269"/>
                    <a:pt y="1065" x="3174"/>
                    <a:pt y="1148" x="3096"/>
                  </a:cubicBezTo>
                  <a:cubicBezTo>
                    <a:pt y="1230" x="3017"/>
                    <a:pt y="1356" x="2954"/>
                    <a:pt y="1527" x="2905"/>
                  </a:cubicBezTo>
                  <a:lnTo>
                    <a:pt y="1091" x="2905"/>
                  </a:lnTo>
                  <a:lnTo>
                    <a:pt y="1091" x="2671"/>
                  </a:lnTo>
                  <a:lnTo>
                    <a:pt y="3892" x="2671"/>
                  </a:lnTo>
                  <a:lnTo>
                    <a:pt y="3892" x="2905"/>
                  </a:lnTo>
                  <a:lnTo>
                    <a:pt y="2417" x="2905"/>
                  </a:lnTo>
                  <a:cubicBezTo>
                    <a:pt y="2100" x="2905"/>
                    <a:pt y="1857" x="2940"/>
                    <a:pt y="1688" x="3010"/>
                  </a:cubicBezTo>
                  <a:cubicBezTo>
                    <a:pt y="1519" x="3081"/>
                    <a:pt y="1434" x="3182"/>
                    <a:pt y="1434" x="3313"/>
                  </a:cubicBezTo>
                  <a:cubicBezTo>
                    <a:pt y="1434" x="3350"/>
                    <a:pt y="1441" x="3384"/>
                    <a:pt y="1455" x="3415"/>
                  </a:cubicBezTo>
                  <a:cubicBezTo>
                    <a:pt y="1469" x="3446"/>
                    <a:pt y="1492" x="3474"/>
                    <a:pt y="1522" x="3500"/>
                  </a:cubicBezTo>
                  <a:lnTo>
                    <a:pt y="1049" x="3499"/>
                  </a:lnTo>
                  <a:cubicBezTo>
                    <a:pt y="1041" x="3475"/>
                    <a:pt y="1034" x="3454"/>
                    <a:pt y="1030" x="3434"/>
                  </a:cubicBezTo>
                  <a:cubicBezTo>
                    <a:pt y="1026" x="3415"/>
                    <a:pt y="1024" x="3397"/>
                    <a:pt y="1024" x="3381"/>
                  </a:cubicBezTo>
                  <a:close/>
                  <a:moveTo>
                    <a:pt y="1024" x="4424"/>
                  </a:moveTo>
                  <a:cubicBezTo>
                    <a:pt y="1024" x="4322"/>
                    <a:pt y="1065" x="4234"/>
                    <a:pt y="1146" x="4160"/>
                  </a:cubicBezTo>
                  <a:cubicBezTo>
                    <a:pt y="1228" x="4085"/>
                    <a:pt y="1355" x="4022"/>
                    <a:pt y="1527" x="3969"/>
                  </a:cubicBezTo>
                  <a:lnTo>
                    <a:pt y="1091" x="3969"/>
                  </a:lnTo>
                  <a:lnTo>
                    <a:pt y="1091" x="3735"/>
                  </a:lnTo>
                  <a:lnTo>
                    <a:pt y="3892" x="3735"/>
                  </a:lnTo>
                  <a:lnTo>
                    <a:pt y="3892" x="3969"/>
                  </a:lnTo>
                  <a:lnTo>
                    <a:pt y="2309" x="3969"/>
                  </a:lnTo>
                  <a:cubicBezTo>
                    <a:pt y="2038" x="3969"/>
                    <a:pt y="1822" x="4004"/>
                    <a:pt y="1663" x="4074"/>
                  </a:cubicBezTo>
                  <a:cubicBezTo>
                    <a:pt y="1504" x="4144"/>
                    <a:pt y="1424" x="4238"/>
                    <a:pt y="1424" x="4357"/>
                  </a:cubicBezTo>
                  <a:cubicBezTo>
                    <a:pt y="1424" x="4457"/>
                    <a:pt y="1489" x="4531"/>
                    <a:pt y="1618" x="4579"/>
                  </a:cubicBezTo>
                  <a:cubicBezTo>
                    <a:pt y="1747" x="4627"/>
                    <a:pt y="1947" x="4651"/>
                    <a:pt y="2217" x="4651"/>
                  </a:cubicBezTo>
                  <a:lnTo>
                    <a:pt y="3892" x="4651"/>
                  </a:lnTo>
                  <a:lnTo>
                    <a:pt y="3892" x="4885"/>
                  </a:lnTo>
                  <a:lnTo>
                    <a:pt y="2309" x="4885"/>
                  </a:lnTo>
                  <a:cubicBezTo>
                    <a:pt y="2036" x="4885"/>
                    <a:pt y="1820" x="4920"/>
                    <a:pt y="1662" x="4990"/>
                  </a:cubicBezTo>
                  <a:cubicBezTo>
                    <a:pt y="1503" x="5060"/>
                    <a:pt y="1424" x="5155"/>
                    <a:pt y="1424" x="5276"/>
                  </a:cubicBezTo>
                  <a:cubicBezTo>
                    <a:pt y="1424" x="5374"/>
                    <a:pt y="1489" x="5448"/>
                    <a:pt y="1619" x="5496"/>
                  </a:cubicBezTo>
                  <a:cubicBezTo>
                    <a:pt y="1749" x="5544"/>
                    <a:pt y="1948" x="5568"/>
                    <a:pt y="2217" x="5568"/>
                  </a:cubicBezTo>
                  <a:lnTo>
                    <a:pt y="3892" x="5568"/>
                  </a:lnTo>
                  <a:lnTo>
                    <a:pt y="3892" x="5801"/>
                  </a:lnTo>
                  <a:lnTo>
                    <a:pt y="2202" x="5801"/>
                  </a:lnTo>
                  <a:cubicBezTo>
                    <a:pt y="1825" x="5801"/>
                    <a:pt y="1534" x="5761"/>
                    <a:pt y="1330" x="5681"/>
                  </a:cubicBezTo>
                  <a:cubicBezTo>
                    <a:pt y="1126" x="5601"/>
                    <a:pt y="1024" x="5488"/>
                    <a:pt y="1024" x="5340"/>
                  </a:cubicBezTo>
                  <a:cubicBezTo>
                    <a:pt y="1024" x="5231"/>
                    <a:pt y="1073" x="5135"/>
                    <a:pt y="1171" x="5054"/>
                  </a:cubicBezTo>
                  <a:cubicBezTo>
                    <a:pt y="1270" x="4974"/>
                    <a:pt y="1422" x="4904"/>
                    <a:pt y="1629" x="4846"/>
                  </a:cubicBezTo>
                  <a:cubicBezTo>
                    <a:pt y="1432" x="4811"/>
                    <a:pt y="1282" x="4758"/>
                    <a:pt y="1179" x="4686"/>
                  </a:cubicBezTo>
                  <a:cubicBezTo>
                    <a:pt y="1076" x="4614"/>
                    <a:pt y="1024" x="4527"/>
                    <a:pt y="1024" x="4424"/>
                  </a:cubicBezTo>
                  <a:close/>
                  <a:moveTo>
                    <a:pt y="296" x="7847"/>
                  </a:moveTo>
                  <a:lnTo>
                    <a:pt y="1091" x="7847"/>
                  </a:lnTo>
                  <a:lnTo>
                    <a:pt y="1091" x="7676"/>
                  </a:lnTo>
                  <a:lnTo>
                    <a:pt y="1449" x="7676"/>
                  </a:lnTo>
                  <a:lnTo>
                    <a:pt y="1449" x="7847"/>
                  </a:lnTo>
                  <a:lnTo>
                    <a:pt y="2970" x="7847"/>
                  </a:lnTo>
                  <a:cubicBezTo>
                    <a:pt y="3320" x="7847"/>
                    <a:pt y="3561" x="7881"/>
                    <a:pt y="3694" x="7949"/>
                  </a:cubicBezTo>
                  <a:cubicBezTo>
                    <a:pt y="3826" x="8018"/>
                    <a:pt y="3892" x="8141"/>
                    <a:pt y="3892" x="8321"/>
                  </a:cubicBezTo>
                  <a:lnTo>
                    <a:pt y="3892" x="8560"/>
                  </a:lnTo>
                  <a:lnTo>
                    <a:pt y="3507" x="8560"/>
                  </a:lnTo>
                  <a:lnTo>
                    <a:pt y="3507" x="8321"/>
                  </a:lnTo>
                  <a:cubicBezTo>
                    <a:pt y="3507" x="8224"/>
                    <a:pt y="3475" x="8160"/>
                    <a:pt y="3410" x="8128"/>
                  </a:cubicBezTo>
                  <a:cubicBezTo>
                    <a:pt y="3345" x="8097"/>
                    <a:pt y="3198" x="8081"/>
                    <a:pt y="2970" x="8081"/>
                  </a:cubicBezTo>
                  <a:lnTo>
                    <a:pt y="1449" x="8081"/>
                  </a:lnTo>
                  <a:lnTo>
                    <a:pt y="1449" x="8560"/>
                  </a:lnTo>
                  <a:lnTo>
                    <a:pt y="1091" x="8560"/>
                  </a:lnTo>
                  <a:lnTo>
                    <a:pt y="1091" x="8081"/>
                  </a:lnTo>
                  <a:lnTo>
                    <a:pt y="296" x="8081"/>
                  </a:lnTo>
                  <a:close/>
                  <a:moveTo>
                    <a:pt y="1024" x="1644"/>
                  </a:moveTo>
                  <a:cubicBezTo>
                    <a:pt y="1024" x="1441"/>
                    <a:pt y="1154" x="1282"/>
                    <a:pt y="1414" x="1167"/>
                  </a:cubicBezTo>
                  <a:cubicBezTo>
                    <a:pt y="1674" x="1052"/>
                    <a:pt y="2034" x="995"/>
                    <a:pt y="2494" x="995"/>
                  </a:cubicBezTo>
                  <a:cubicBezTo>
                    <a:pt y="2953" x="995"/>
                    <a:pt y="3313" x="1052"/>
                    <a:pt y="3574" x="1167"/>
                  </a:cubicBezTo>
                  <a:cubicBezTo>
                    <a:pt y="3834" x="1282"/>
                    <a:pt y="3965" x="1441"/>
                    <a:pt y="3965" x="1644"/>
                  </a:cubicBezTo>
                  <a:cubicBezTo>
                    <a:pt y="3965" x="1847"/>
                    <a:pt y="3834" x="2005"/>
                    <a:pt y="3574" x="2121"/>
                  </a:cubicBezTo>
                  <a:cubicBezTo>
                    <a:pt y="3313" x="2236"/>
                    <a:pt y="2953" x="2294"/>
                    <a:pt y="2494" x="2294"/>
                  </a:cubicBezTo>
                  <a:cubicBezTo>
                    <a:pt y="2034" x="2294"/>
                    <a:pt y="1674" x="2236"/>
                    <a:pt y="1414" x="2121"/>
                  </a:cubicBezTo>
                  <a:cubicBezTo>
                    <a:pt y="1154" x="2005"/>
                    <a:pt y="1024" x="1847"/>
                    <a:pt y="1024" x="1644"/>
                  </a:cubicBezTo>
                  <a:close/>
                  <a:moveTo>
                    <a:pt y="1024" x="6762"/>
                  </a:moveTo>
                  <a:cubicBezTo>
                    <a:pt y="1024" x="6686"/>
                    <a:pt y="1040" x="6608"/>
                    <a:pt y="1073" x="6528"/>
                  </a:cubicBezTo>
                  <a:cubicBezTo>
                    <a:pt y="1105" x="6448"/>
                    <a:pt y="1154" x="6365"/>
                    <a:pt y="1219" x="6280"/>
                  </a:cubicBezTo>
                  <a:lnTo>
                    <a:pt y="1644" x="6280"/>
                  </a:lnTo>
                  <a:cubicBezTo>
                    <a:pt y="1567" x="6351"/>
                    <a:pt y="1510" x="6424"/>
                    <a:pt y="1472" x="6501"/>
                  </a:cubicBezTo>
                  <a:cubicBezTo>
                    <a:pt y="1433" x="6578"/>
                    <a:pt y="1414" x="6657"/>
                    <a:pt y="1414" x="6737"/>
                  </a:cubicBezTo>
                  <a:cubicBezTo>
                    <a:pt y="1414" x="6865"/>
                    <a:pt y="1472" x="6964"/>
                    <a:pt y="1588" x="7034"/>
                  </a:cubicBezTo>
                  <a:cubicBezTo>
                    <a:pt y="1704" x="7104"/>
                    <a:pt y="1867" x="7139"/>
                    <a:pt y="2079" x="7139"/>
                  </a:cubicBezTo>
                  <a:lnTo>
                    <a:pt y="2124" x="7139"/>
                  </a:lnTo>
                  <a:lnTo>
                    <a:pt y="2124" x="6813"/>
                  </a:lnTo>
                  <a:cubicBezTo>
                    <a:pt y="2124" x="6602"/>
                    <a:pt y="2204" x="6443"/>
                    <a:pt y="2364" x="6336"/>
                  </a:cubicBezTo>
                  <a:cubicBezTo>
                    <a:pt y="2524" x="6230"/>
                    <a:pt y="2762" x="6176"/>
                    <a:pt y="3077" x="6176"/>
                  </a:cubicBezTo>
                  <a:cubicBezTo>
                    <a:pt y="3347" x="6176"/>
                    <a:pt y="3563" x="6219"/>
                    <a:pt y="3724" x="6305"/>
                  </a:cubicBezTo>
                  <a:cubicBezTo>
                    <a:pt y="3884" x="6390"/>
                    <a:pt y="3965" x="6505"/>
                    <a:pt y="3965" x="6650"/>
                  </a:cubicBezTo>
                  <a:cubicBezTo>
                    <a:pt y="3965" x="6765"/>
                    <a:pt y="3925" x="6862"/>
                    <a:pt y="3844" x="6941"/>
                  </a:cubicBezTo>
                  <a:cubicBezTo>
                    <a:pt y="3763" x="7020"/>
                    <a:pt y="3637" x="7086"/>
                    <a:pt y="3467" x="7139"/>
                  </a:cubicBezTo>
                  <a:lnTo>
                    <a:pt y="3892" x="7139"/>
                  </a:lnTo>
                  <a:lnTo>
                    <a:pt y="3892" x="7372"/>
                  </a:lnTo>
                  <a:lnTo>
                    <a:pt y="2294" x="7372"/>
                  </a:lnTo>
                  <a:cubicBezTo>
                    <a:pt y="1867" x="7372"/>
                    <a:pt y="1549" x="7321"/>
                    <a:pt y="1339" x="7220"/>
                  </a:cubicBezTo>
                  <a:cubicBezTo>
                    <a:pt y="1129" x="7119"/>
                    <a:pt y="1024" x="6966"/>
                    <a:pt y="1024" x="6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y="2708850" x="2700775"/>
              <a:ext cy="116575" cx="191650"/>
            </a:xfrm>
            <a:custGeom>
              <a:pathLst>
                <a:path w="7666" extrusionOk="0" h="4663">
                  <a:moveTo>
                    <a:pt y="1119" x="1669"/>
                  </a:moveTo>
                  <a:cubicBezTo>
                    <a:pt y="1119" x="1783"/>
                    <a:pt y="1194" x="1876"/>
                    <a:pt y="1344" x="1945"/>
                  </a:cubicBezTo>
                  <a:cubicBezTo>
                    <a:pt y="1494" x="2015"/>
                    <a:pt y="1695" x="2050"/>
                    <a:pt y="1947" x="2052"/>
                  </a:cubicBezTo>
                  <a:lnTo>
                    <a:pt y="1949" x="1223"/>
                  </a:lnTo>
                  <a:cubicBezTo>
                    <a:pt y="1686" x="1234"/>
                    <a:pt y="1481" x="1279"/>
                    <a:pt y="1336" x="1357"/>
                  </a:cubicBezTo>
                  <a:cubicBezTo>
                    <a:pt y="1191" x="1435"/>
                    <a:pt y="1119" x="1539"/>
                    <a:pt y="1119" x="1669"/>
                  </a:cubicBezTo>
                  <a:close/>
                  <a:moveTo>
                    <a:pt y="1119" x="4857"/>
                  </a:moveTo>
                  <a:cubicBezTo>
                    <a:pt y="1119" x="4981"/>
                    <a:pt y="1216" x="5079"/>
                    <a:pt y="1410" x="5152"/>
                  </a:cubicBezTo>
                  <a:cubicBezTo>
                    <a:pt y="1604" x="5224"/>
                    <a:pt y="1867" x="5260"/>
                    <a:pt y="2199" x="5260"/>
                  </a:cubicBezTo>
                  <a:cubicBezTo>
                    <a:pt y="2533" x="5260"/>
                    <a:pt y="2796" x="5224"/>
                    <a:pt y="2990" x="5152"/>
                  </a:cubicBezTo>
                  <a:cubicBezTo>
                    <a:pt y="3183" x="5079"/>
                    <a:pt y="3280" x="4981"/>
                    <a:pt y="3280" x="4857"/>
                  </a:cubicBezTo>
                  <a:cubicBezTo>
                    <a:pt y="3280" x="4732"/>
                    <a:pt y="3183" x="4633"/>
                    <a:pt y="2991" x="4561"/>
                  </a:cubicBezTo>
                  <a:cubicBezTo>
                    <a:pt y="2798" x="4489"/>
                    <a:pt y="2534" x="4453"/>
                    <a:pt y="2199" x="4453"/>
                  </a:cubicBezTo>
                  <a:cubicBezTo>
                    <a:pt y="1864" x="4453"/>
                    <a:pt y="1600" x="4489"/>
                    <a:pt y="1408" x="4561"/>
                  </a:cubicBezTo>
                  <a:cubicBezTo>
                    <a:pt y="1215" x="4634"/>
                    <a:pt y="1119" x="4732"/>
                    <a:pt y="1119" x="4857"/>
                  </a:cubicBezTo>
                  <a:close/>
                  <a:moveTo>
                    <a:pt y="1114" x="3286"/>
                  </a:moveTo>
                  <a:cubicBezTo>
                    <a:pt y="1114" x="3409"/>
                    <a:pt y="1210" x="3506"/>
                    <a:pt y="1403" x="3576"/>
                  </a:cubicBezTo>
                  <a:cubicBezTo>
                    <a:pt y="1595" x="3647"/>
                    <a:pt y="1861" x="3682"/>
                    <a:pt y="2199" x="3682"/>
                  </a:cubicBezTo>
                  <a:cubicBezTo>
                    <a:pt y="2538" x="3682"/>
                    <a:pt y="2803" x="3647"/>
                    <a:pt y="2996" x="3576"/>
                  </a:cubicBezTo>
                  <a:cubicBezTo>
                    <a:pt y="3188" x="3506"/>
                    <a:pt y="3285" x="3409"/>
                    <a:pt y="3285" x="3286"/>
                  </a:cubicBezTo>
                  <a:cubicBezTo>
                    <a:pt y="3285" x="3163"/>
                    <a:pt y="3188" x="3066"/>
                    <a:pt y="2996" x="2996"/>
                  </a:cubicBezTo>
                  <a:cubicBezTo>
                    <a:pt y="2803" x="2926"/>
                    <a:pt y="2538" x="2891"/>
                    <a:pt y="2199" x="2891"/>
                  </a:cubicBezTo>
                  <a:cubicBezTo>
                    <a:pt y="1861" x="2891"/>
                    <a:pt y="1595" x="2926"/>
                    <a:pt y="1403" x="2996"/>
                  </a:cubicBezTo>
                  <a:cubicBezTo>
                    <a:pt y="1210" x="3066"/>
                    <a:pt y="1114" x="3163"/>
                    <a:pt y="1114" x="3286"/>
                  </a:cubicBezTo>
                  <a:close/>
                  <a:moveTo>
                    <a:pt y="729" x="711"/>
                  </a:moveTo>
                  <a:cubicBezTo>
                    <a:pt y="729" x="599"/>
                    <a:pt y="770" x="504"/>
                    <a:pt y="852" x="425"/>
                  </a:cubicBezTo>
                  <a:cubicBezTo>
                    <a:pt y="935" x="347"/>
                    <a:pt y="1061" x="283"/>
                    <a:pt y="1231" x="235"/>
                  </a:cubicBezTo>
                  <a:lnTo>
                    <a:pt y="796" x="235"/>
                  </a:lnTo>
                  <a:lnTo>
                    <a:pt y="796" x="1"/>
                  </a:lnTo>
                  <a:lnTo>
                    <a:pt y="3597" x="1"/>
                  </a:lnTo>
                  <a:lnTo>
                    <a:pt y="3597" x="235"/>
                  </a:lnTo>
                  <a:lnTo>
                    <a:pt y="2122" x="235"/>
                  </a:lnTo>
                  <a:cubicBezTo>
                    <a:pt y="1805" x="235"/>
                    <a:pt y="1562" x="270"/>
                    <a:pt y="1393" x="340"/>
                  </a:cubicBezTo>
                  <a:cubicBezTo>
                    <a:pt y="1223" x="410"/>
                    <a:pt y="1139" x="511"/>
                    <a:pt y="1139" x="643"/>
                  </a:cubicBezTo>
                  <a:cubicBezTo>
                    <a:pt y="1139" x="680"/>
                    <a:pt y="1146" x="714"/>
                    <a:pt y="1160" x="745"/>
                  </a:cubicBezTo>
                  <a:cubicBezTo>
                    <a:pt y="1174" x="775"/>
                    <a:pt y="1196" x="804"/>
                    <a:pt y="1226" x="830"/>
                  </a:cubicBezTo>
                  <a:lnTo>
                    <a:pt y="754" x="829"/>
                  </a:lnTo>
                  <a:cubicBezTo>
                    <a:pt y="745" x="805"/>
                    <a:pt y="739" x="784"/>
                    <a:pt y="735" x="764"/>
                  </a:cubicBezTo>
                  <a:cubicBezTo>
                    <a:pt y="731" x="745"/>
                    <a:pt y="729" x="727"/>
                    <a:pt y="729" x="711"/>
                  </a:cubicBezTo>
                  <a:close/>
                  <a:moveTo>
                    <a:pt y="729" x="6594"/>
                  </a:moveTo>
                  <a:cubicBezTo>
                    <a:pt y="729" x="6482"/>
                    <a:pt y="770" x="6387"/>
                    <a:pt y="852" x="6308"/>
                  </a:cubicBezTo>
                  <a:cubicBezTo>
                    <a:pt y="935" x="6230"/>
                    <a:pt y="1061" x="6166"/>
                    <a:pt y="1231" x="6118"/>
                  </a:cubicBezTo>
                  <a:lnTo>
                    <a:pt y="796" x="6118"/>
                  </a:lnTo>
                  <a:lnTo>
                    <a:pt y="796" x="5884"/>
                  </a:lnTo>
                  <a:lnTo>
                    <a:pt y="3597" x="5884"/>
                  </a:lnTo>
                  <a:lnTo>
                    <a:pt y="3597" x="6118"/>
                  </a:lnTo>
                  <a:lnTo>
                    <a:pt y="2122" x="6118"/>
                  </a:lnTo>
                  <a:cubicBezTo>
                    <a:pt y="1805" x="6118"/>
                    <a:pt y="1562" x="6153"/>
                    <a:pt y="1393" x="6223"/>
                  </a:cubicBezTo>
                  <a:cubicBezTo>
                    <a:pt y="1223" x="6293"/>
                    <a:pt y="1139" x="6394"/>
                    <a:pt y="1139" x="6526"/>
                  </a:cubicBezTo>
                  <a:cubicBezTo>
                    <a:pt y="1139" x="6563"/>
                    <a:pt y="1146" x="6597"/>
                    <a:pt y="1160" x="6628"/>
                  </a:cubicBezTo>
                  <a:cubicBezTo>
                    <a:pt y="1174" x="6658"/>
                    <a:pt y="1196" x="6687"/>
                    <a:pt y="1226" x="6713"/>
                  </a:cubicBezTo>
                  <a:lnTo>
                    <a:pt y="754" x="6712"/>
                  </a:lnTo>
                  <a:cubicBezTo>
                    <a:pt y="745" x="6688"/>
                    <a:pt y="739" x="6667"/>
                    <a:pt y="735" x="6647"/>
                  </a:cubicBezTo>
                  <a:cubicBezTo>
                    <a:pt y="731" x="6628"/>
                    <a:pt y="729" x="6610"/>
                    <a:pt y="729" x="6594"/>
                  </a:cubicBezTo>
                  <a:close/>
                  <a:moveTo>
                    <a:pt y="1" x="6953"/>
                  </a:moveTo>
                  <a:lnTo>
                    <a:pt y="796" x="6953"/>
                  </a:lnTo>
                  <a:lnTo>
                    <a:pt y="796" x="6782"/>
                  </a:lnTo>
                  <a:lnTo>
                    <a:pt y="1154" x="6782"/>
                  </a:lnTo>
                  <a:lnTo>
                    <a:pt y="1154" x="6953"/>
                  </a:lnTo>
                  <a:lnTo>
                    <a:pt y="2674" x="6953"/>
                  </a:lnTo>
                  <a:cubicBezTo>
                    <a:pt y="3025" x="6953"/>
                    <a:pt y="3266" x="6987"/>
                    <a:pt y="3398" x="7055"/>
                  </a:cubicBezTo>
                  <a:cubicBezTo>
                    <a:pt y="3531" x="7123"/>
                    <a:pt y="3597" x="7247"/>
                    <a:pt y="3597" x="7427"/>
                  </a:cubicBezTo>
                  <a:lnTo>
                    <a:pt y="3597" x="7666"/>
                  </a:lnTo>
                  <a:lnTo>
                    <a:pt y="3212" x="7666"/>
                  </a:lnTo>
                  <a:lnTo>
                    <a:pt y="3212" x="7427"/>
                  </a:lnTo>
                  <a:cubicBezTo>
                    <a:pt y="3212" x="7330"/>
                    <a:pt y="3180" x="7266"/>
                    <a:pt y="3115" x="7234"/>
                  </a:cubicBezTo>
                  <a:cubicBezTo>
                    <a:pt y="3050" x="7202"/>
                    <a:pt y="2903" x="7187"/>
                    <a:pt y="2674" x="7187"/>
                  </a:cubicBezTo>
                  <a:lnTo>
                    <a:pt y="1154" x="7187"/>
                  </a:lnTo>
                  <a:lnTo>
                    <a:pt y="1154" x="7666"/>
                  </a:lnTo>
                  <a:lnTo>
                    <a:pt y="796" x="7666"/>
                  </a:lnTo>
                  <a:lnTo>
                    <a:pt y="796" x="7187"/>
                  </a:lnTo>
                  <a:lnTo>
                    <a:pt y="1" x="7187"/>
                  </a:lnTo>
                  <a:close/>
                  <a:moveTo>
                    <a:pt y="729" x="1666"/>
                  </a:moveTo>
                  <a:cubicBezTo>
                    <a:pt y="729" x="1454"/>
                    <a:pt y="863" x="1285"/>
                    <a:pt y="1133" x="1160"/>
                  </a:cubicBezTo>
                  <a:cubicBezTo>
                    <a:pt y="1402" x="1035"/>
                    <a:pt y="1766" x="972"/>
                    <a:pt y="2224" x="972"/>
                  </a:cubicBezTo>
                  <a:cubicBezTo>
                    <a:pt y="2668" x="972"/>
                    <a:pt y="3020" x="1038"/>
                    <a:pt y="3280" x="1170"/>
                  </a:cubicBezTo>
                  <a:cubicBezTo>
                    <a:pt y="3540" x="1302"/>
                    <a:pt y="3670" x="1481"/>
                    <a:pt y="3670" x="1707"/>
                  </a:cubicBezTo>
                  <a:cubicBezTo>
                    <a:pt y="3670" x="1797"/>
                    <a:pt y="3651" x="1886"/>
                    <a:pt y="3615" x="1973"/>
                  </a:cubicBezTo>
                  <a:cubicBezTo>
                    <a:pt y="3578" x="2061"/>
                    <a:pt y="3525" x="2147"/>
                    <a:pt y="3455" x="2230"/>
                  </a:cubicBezTo>
                  <a:lnTo>
                    <a:pt y="3020" x="2230"/>
                  </a:lnTo>
                  <a:cubicBezTo>
                    <a:pt y="3106" x="2147"/>
                    <a:pt y="3171" x="2064"/>
                    <a:pt y="3215" x="1980"/>
                  </a:cubicBezTo>
                  <a:cubicBezTo>
                    <a:pt y="3258" x="1897"/>
                    <a:pt y="3280" x="1810"/>
                    <a:pt y="3280" x="1721"/>
                  </a:cubicBezTo>
                  <a:cubicBezTo>
                    <a:pt y="3280" x="1567"/>
                    <a:pt y="3197" x="1446"/>
                    <a:pt y="3031" x="1360"/>
                  </a:cubicBezTo>
                  <a:cubicBezTo>
                    <a:pt y="2865" x="1273"/>
                    <a:pt y="2624" x="1225"/>
                    <a:pt y="2307" x="1215"/>
                  </a:cubicBezTo>
                  <a:lnTo>
                    <a:pt y="2307" x="2284"/>
                  </a:lnTo>
                  <a:lnTo>
                    <a:pt y="2082" x="2284"/>
                  </a:lnTo>
                  <a:cubicBezTo>
                    <a:pt y="1665" x="2284"/>
                    <a:pt y="1335" x="2229"/>
                    <a:pt y="1093" x="2118"/>
                  </a:cubicBezTo>
                  <a:cubicBezTo>
                    <a:pt y="850" x="2007"/>
                    <a:pt y="729" x="1857"/>
                    <a:pt y="729" x="1666"/>
                  </a:cubicBezTo>
                  <a:close/>
                  <a:moveTo>
                    <a:pt y="729" x="4857"/>
                  </a:moveTo>
                  <a:cubicBezTo>
                    <a:pt y="729" x="4654"/>
                    <a:pt y="859" x="4495"/>
                    <a:pt y="1119" x="4380"/>
                  </a:cubicBezTo>
                  <a:cubicBezTo>
                    <a:pt y="1379" x="4265"/>
                    <a:pt y="1739" x="4207"/>
                    <a:pt y="2199" x="4207"/>
                  </a:cubicBezTo>
                  <a:cubicBezTo>
                    <a:pt y="2658" x="4207"/>
                    <a:pt y="3017" x="4265"/>
                    <a:pt y="3278" x="4380"/>
                  </a:cubicBezTo>
                  <a:cubicBezTo>
                    <a:pt y="3539" x="4495"/>
                    <a:pt y="3670" x="4654"/>
                    <a:pt y="3670" x="4857"/>
                  </a:cubicBezTo>
                  <a:cubicBezTo>
                    <a:pt y="3670" x="5059"/>
                    <a:pt y="3539" x="5218"/>
                    <a:pt y="3278" x="5334"/>
                  </a:cubicBezTo>
                  <a:cubicBezTo>
                    <a:pt y="3017" x="5449"/>
                    <a:pt y="2658" x="5507"/>
                    <a:pt y="2199" x="5507"/>
                  </a:cubicBezTo>
                  <a:cubicBezTo>
                    <a:pt y="1739" x="5507"/>
                    <a:pt y="1379" x="5449"/>
                    <a:pt y="1119" x="5334"/>
                  </a:cubicBezTo>
                  <a:cubicBezTo>
                    <a:pt y="859" x="5218"/>
                    <a:pt y="729" x="5059"/>
                    <a:pt y="729" x="4857"/>
                  </a:cubicBezTo>
                  <a:close/>
                  <a:moveTo>
                    <a:pt y="729" x="3343"/>
                  </a:moveTo>
                  <a:cubicBezTo>
                    <a:pt y="729" x="3239"/>
                    <a:pt y="769" x="3150"/>
                    <a:pt y="850" x="3076"/>
                  </a:cubicBezTo>
                  <a:cubicBezTo>
                    <a:pt y="931" x="3001"/>
                    <a:pt y="1055" x="2939"/>
                    <a:pt y="1221" x="2891"/>
                  </a:cubicBezTo>
                  <a:lnTo>
                    <a:pt y="796" x="2891"/>
                  </a:lnTo>
                  <a:lnTo>
                    <a:pt y="796" x="2657"/>
                  </a:lnTo>
                  <a:lnTo>
                    <a:pt y="4663" x="2657"/>
                  </a:lnTo>
                  <a:lnTo>
                    <a:pt y="4663" x="2891"/>
                  </a:lnTo>
                  <a:lnTo>
                    <a:pt y="3177" x="2891"/>
                  </a:lnTo>
                  <a:cubicBezTo>
                    <a:pt y="3344" x="2939"/>
                    <a:pt y="3468" x="3001"/>
                    <a:pt y="3548" x="3076"/>
                  </a:cubicBezTo>
                  <a:cubicBezTo>
                    <a:pt y="3629" x="3150"/>
                    <a:pt y="3670" x="3239"/>
                    <a:pt y="3670" x="3343"/>
                  </a:cubicBezTo>
                  <a:cubicBezTo>
                    <a:pt y="3670" x="3515"/>
                    <a:pt y="3535" x="3655"/>
                    <a:pt y="3265" x="3762"/>
                  </a:cubicBezTo>
                  <a:cubicBezTo>
                    <a:pt y="2995" x="3869"/>
                    <a:pt y="2639" x="3923"/>
                    <a:pt y="2199" x="3923"/>
                  </a:cubicBezTo>
                  <a:cubicBezTo>
                    <a:pt y="1759" x="3923"/>
                    <a:pt y="1404" x="3869"/>
                    <a:pt y="1134" x="3762"/>
                  </a:cubicBezTo>
                  <a:cubicBezTo>
                    <a:pt y="864" x="3655"/>
                    <a:pt y="729" x="3515"/>
                    <a:pt y="729" x="3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y="1911575" x="559300"/>
              <a:ext cy="530500" cx="1030850"/>
            </a:xfrm>
            <a:custGeom>
              <a:pathLst>
                <a:path w="41234" extrusionOk="0" fill="none" h="21220">
                  <a:moveTo>
                    <a:pt y="0" x="41234"/>
                  </a:moveTo>
                  <a:lnTo>
                    <a:pt y="21220" x="1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y="1911575" x="1026175"/>
              <a:ext cy="530500" cx="563975"/>
            </a:xfrm>
            <a:custGeom>
              <a:pathLst>
                <a:path w="22559" extrusionOk="0" fill="none" h="21220">
                  <a:moveTo>
                    <a:pt y="0" x="22559"/>
                  </a:moveTo>
                  <a:lnTo>
                    <a:pt y="21220" x="1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y="1911575" x="1451450"/>
              <a:ext cy="530500" cx="138700"/>
            </a:xfrm>
            <a:custGeom>
              <a:pathLst>
                <a:path w="5548" extrusionOk="0" fill="none" h="21220">
                  <a:moveTo>
                    <a:pt y="0" x="5548"/>
                  </a:moveTo>
                  <a:lnTo>
                    <a:pt y="21220" x="1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y="1911575" x="1899825"/>
              <a:ext cy="530500" cx="134075"/>
            </a:xfrm>
            <a:custGeom>
              <a:pathLst>
                <a:path w="5363" extrusionOk="0" fill="none" h="21220">
                  <a:moveTo>
                    <a:pt y="0" x="5363"/>
                  </a:moveTo>
                  <a:lnTo>
                    <a:pt y="21220" x="1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y="1911575" x="2033875"/>
              <a:ext cy="530500" cx="282000"/>
            </a:xfrm>
            <a:custGeom>
              <a:pathLst>
                <a:path w="11280" extrusionOk="0" fill="none" h="21220">
                  <a:moveTo>
                    <a:pt y="0" x="1"/>
                  </a:moveTo>
                  <a:lnTo>
                    <a:pt y="21220" x="11280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y="1884125" x="2047750"/>
              <a:ext cy="557950" cx="748875"/>
            </a:xfrm>
            <a:custGeom>
              <a:pathLst>
                <a:path w="29955" extrusionOk="0" fill="none" h="22318">
                  <a:moveTo>
                    <a:pt y="1" x="1"/>
                  </a:moveTo>
                  <a:lnTo>
                    <a:pt y="22318" x="29954"/>
                  </a:lnTo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y="1399375" x="1409850"/>
              <a:ext cy="530525" cx="402175"/>
            </a:xfrm>
            <a:custGeom>
              <a:pathLst>
                <a:path w="16087" extrusionOk="0" h="21221">
                  <a:moveTo>
                    <a:pt y="1" x="0"/>
                  </a:moveTo>
                  <a:lnTo>
                    <a:pt y="21220" x="0"/>
                  </a:lnTo>
                  <a:lnTo>
                    <a:pt y="21220" x="16087"/>
                  </a:lnTo>
                  <a:lnTo>
                    <a:pt y="1" x="16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y="1390225" x="1405225"/>
              <a:ext cy="548800" cx="411425"/>
            </a:xfrm>
            <a:custGeom>
              <a:pathLst>
                <a:path w="16457" extrusionOk="0" fill="none" h="21952">
                  <a:moveTo>
                    <a:pt y="1" x="1"/>
                  </a:moveTo>
                  <a:lnTo>
                    <a:pt y="1" x="16457"/>
                  </a:lnTo>
                  <a:lnTo>
                    <a:pt y="21952" x="16457"/>
                  </a:lnTo>
                  <a:lnTo>
                    <a:pt y="21952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y="1399375" x="1839750"/>
              <a:ext cy="530525" cx="402175"/>
            </a:xfrm>
            <a:custGeom>
              <a:pathLst>
                <a:path w="16087" extrusionOk="0" h="21221">
                  <a:moveTo>
                    <a:pt y="1" x="0"/>
                  </a:moveTo>
                  <a:lnTo>
                    <a:pt y="21220" x="0"/>
                  </a:lnTo>
                  <a:lnTo>
                    <a:pt y="21220" x="16086"/>
                  </a:lnTo>
                  <a:lnTo>
                    <a:pt y="1" x="160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y="1390225" x="1835125"/>
              <a:ext cy="548800" cx="411425"/>
            </a:xfrm>
            <a:custGeom>
              <a:pathLst>
                <a:path w="16457" extrusionOk="0" fill="none" h="21952">
                  <a:moveTo>
                    <a:pt y="1" x="0"/>
                  </a:moveTo>
                  <a:lnTo>
                    <a:pt y="1" x="16456"/>
                  </a:lnTo>
                  <a:lnTo>
                    <a:pt y="21952" x="16456"/>
                  </a:lnTo>
                  <a:lnTo>
                    <a:pt y="21952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92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y="1457575" x="1503775"/>
              <a:ext cy="99125" cx="206950"/>
            </a:xfrm>
            <a:custGeom>
              <a:pathLst>
                <a:path w="8278" extrusionOk="0" h="3965">
                  <a:moveTo>
                    <a:pt y="1" x="1096"/>
                  </a:moveTo>
                  <a:lnTo>
                    <a:pt y="583" x="1096"/>
                  </a:lnTo>
                  <a:lnTo>
                    <a:pt y="583" x="1329"/>
                  </a:lnTo>
                  <a:lnTo>
                    <a:pt y="1" x="1329"/>
                  </a:lnTo>
                  <a:close/>
                  <a:moveTo>
                    <a:pt y="1414" x="7662"/>
                  </a:moveTo>
                  <a:cubicBezTo>
                    <a:pt y="1414" x="7776"/>
                    <a:pt y="1489" x="7868"/>
                    <a:pt y="1639" x="7938"/>
                  </a:cubicBezTo>
                  <a:cubicBezTo>
                    <a:pt y="1789" x="8007"/>
                    <a:pt y="1990" x="8043"/>
                    <a:pt y="2242" x="8045"/>
                  </a:cubicBezTo>
                  <a:lnTo>
                    <a:pt y="2244" x="7216"/>
                  </a:lnTo>
                  <a:cubicBezTo>
                    <a:pt y="1981" x="7227"/>
                    <a:pt y="1776" x="7272"/>
                    <a:pt y="1631" x="7350"/>
                  </a:cubicBezTo>
                  <a:cubicBezTo>
                    <a:pt y="1486" x="7428"/>
                    <a:pt y="1414" x="7532"/>
                    <a:pt y="1414" x="7662"/>
                  </a:cubicBezTo>
                  <a:close/>
                  <a:moveTo>
                    <a:pt y="1" x="682"/>
                  </a:moveTo>
                  <a:cubicBezTo>
                    <a:pt y="1" x="523"/>
                    <a:pt y="72" x="407"/>
                    <a:pt y="215" x="333"/>
                  </a:cubicBezTo>
                  <a:cubicBezTo>
                    <a:pt y="357" x="260"/>
                    <a:pt y="584" x="223"/>
                    <a:pt y="896" x="223"/>
                  </a:cubicBezTo>
                  <a:lnTo>
                    <a:pt y="1091" x="223"/>
                  </a:lnTo>
                  <a:lnTo>
                    <a:pt y="1091" x="1"/>
                  </a:lnTo>
                  <a:lnTo>
                    <a:pt y="1449" x="1"/>
                  </a:lnTo>
                  <a:lnTo>
                    <a:pt y="1449" x="223"/>
                  </a:lnTo>
                  <a:lnTo>
                    <a:pt y="3892" x="223"/>
                  </a:lnTo>
                  <a:lnTo>
                    <a:pt y="3892" x="457"/>
                  </a:lnTo>
                  <a:lnTo>
                    <a:pt y="1449" x="457"/>
                  </a:lnTo>
                  <a:lnTo>
                    <a:pt y="1449" x="840"/>
                  </a:lnTo>
                  <a:lnTo>
                    <a:pt y="1091" x="840"/>
                  </a:lnTo>
                  <a:lnTo>
                    <a:pt y="1091" x="457"/>
                  </a:lnTo>
                  <a:lnTo>
                    <a:pt y="843" x="457"/>
                  </a:lnTo>
                  <a:cubicBezTo>
                    <a:pt y="670" x="457"/>
                    <a:pt y="550" x="473"/>
                    <a:pt y="483" x="506"/>
                  </a:cubicBezTo>
                  <a:cubicBezTo>
                    <a:pt y="417" x="538"/>
                    <a:pt y="383" x="596"/>
                    <a:pt y="383" x="680"/>
                  </a:cubicBezTo>
                  <a:lnTo>
                    <a:pt y="383" x="902"/>
                  </a:lnTo>
                  <a:lnTo>
                    <a:pt y="1" x="902"/>
                  </a:lnTo>
                  <a:close/>
                  <a:moveTo>
                    <a:pt y="1091" x="1096"/>
                  </a:moveTo>
                  <a:lnTo>
                    <a:pt y="3892" x="1096"/>
                  </a:lnTo>
                  <a:lnTo>
                    <a:pt y="3892" x="1329"/>
                  </a:lnTo>
                  <a:lnTo>
                    <a:pt y="1091" x="1329"/>
                  </a:lnTo>
                  <a:close/>
                  <a:moveTo>
                    <a:pt y="1091" x="1693"/>
                  </a:moveTo>
                  <a:lnTo>
                    <a:pt y="2427" x="2196"/>
                  </a:lnTo>
                  <a:lnTo>
                    <a:pt y="3892" x="1646"/>
                  </a:lnTo>
                  <a:lnTo>
                    <a:pt y="3892" x="1920"/>
                  </a:lnTo>
                  <a:lnTo>
                    <a:pt y="2792" x="2332"/>
                  </a:lnTo>
                  <a:lnTo>
                    <a:pt y="3892" x="2744"/>
                  </a:lnTo>
                  <a:lnTo>
                    <a:pt y="3892" x="3019"/>
                  </a:lnTo>
                  <a:lnTo>
                    <a:pt y="2454" x="2480"/>
                  </a:lnTo>
                  <a:lnTo>
                    <a:pt y="1091" x="2992"/>
                  </a:lnTo>
                  <a:lnTo>
                    <a:pt y="1091" x="2718"/>
                  </a:lnTo>
                  <a:lnTo>
                    <a:pt y="2089" x="2342"/>
                  </a:lnTo>
                  <a:lnTo>
                    <a:pt y="1091" x="1967"/>
                  </a:lnTo>
                  <a:close/>
                  <a:moveTo>
                    <a:pt y="296" x="3344"/>
                  </a:moveTo>
                  <a:lnTo>
                    <a:pt y="1091" x="3344"/>
                  </a:lnTo>
                  <a:lnTo>
                    <a:pt y="1091" x="3173"/>
                  </a:lnTo>
                  <a:lnTo>
                    <a:pt y="1449" x="3173"/>
                  </a:lnTo>
                  <a:lnTo>
                    <a:pt y="1449" x="3344"/>
                  </a:lnTo>
                  <a:lnTo>
                    <a:pt y="2969" x="3344"/>
                  </a:lnTo>
                  <a:cubicBezTo>
                    <a:pt y="3319" x="3344"/>
                    <a:pt y="3561" x="3378"/>
                    <a:pt y="3693" x="3446"/>
                  </a:cubicBezTo>
                  <a:cubicBezTo>
                    <a:pt y="3826" x="3514"/>
                    <a:pt y="3892" x="3638"/>
                    <a:pt y="3892" x="3818"/>
                  </a:cubicBezTo>
                  <a:lnTo>
                    <a:pt y="3892" x="4056"/>
                  </a:lnTo>
                  <a:lnTo>
                    <a:pt y="3507" x="4056"/>
                  </a:lnTo>
                  <a:lnTo>
                    <a:pt y="3507" x="3818"/>
                  </a:lnTo>
                  <a:cubicBezTo>
                    <a:pt y="3507" x="3721"/>
                    <a:pt y="3474" x="3656"/>
                    <a:pt y="3409" x="3625"/>
                  </a:cubicBezTo>
                  <a:cubicBezTo>
                    <a:pt y="3344" x="3593"/>
                    <a:pt y="3198" x="3577"/>
                    <a:pt y="2969" x="3577"/>
                  </a:cubicBezTo>
                  <a:lnTo>
                    <a:pt y="1449" x="3577"/>
                  </a:lnTo>
                  <a:lnTo>
                    <a:pt y="1449" x="4056"/>
                  </a:lnTo>
                  <a:lnTo>
                    <a:pt y="1091" x="4056"/>
                  </a:lnTo>
                  <a:lnTo>
                    <a:pt y="1091" x="3577"/>
                  </a:lnTo>
                  <a:lnTo>
                    <a:pt y="296" x="3577"/>
                  </a:lnTo>
                  <a:close/>
                  <a:moveTo>
                    <a:pt y="1024" x="6704"/>
                  </a:moveTo>
                  <a:cubicBezTo>
                    <a:pt y="1024" x="6592"/>
                    <a:pt y="1065" x="6497"/>
                    <a:pt y="1147" x="6418"/>
                  </a:cubicBezTo>
                  <a:cubicBezTo>
                    <a:pt y="1230" x="6340"/>
                    <a:pt y="1356" x="6276"/>
                    <a:pt y="1526" x="6227"/>
                  </a:cubicBezTo>
                  <a:lnTo>
                    <a:pt y="1091" x="6227"/>
                  </a:lnTo>
                  <a:lnTo>
                    <a:pt y="1091" x="5994"/>
                  </a:lnTo>
                  <a:lnTo>
                    <a:pt y="3892" x="5994"/>
                  </a:lnTo>
                  <a:lnTo>
                    <a:pt y="3892" x="6227"/>
                  </a:lnTo>
                  <a:lnTo>
                    <a:pt y="2417" x="6227"/>
                  </a:lnTo>
                  <a:cubicBezTo>
                    <a:pt y="2100" x="6227"/>
                    <a:pt y="1857" x="6263"/>
                    <a:pt y="1688" x="6333"/>
                  </a:cubicBezTo>
                  <a:cubicBezTo>
                    <a:pt y="1518" x="6403"/>
                    <a:pt y="1434" x="6504"/>
                    <a:pt y="1434" x="6636"/>
                  </a:cubicBezTo>
                  <a:cubicBezTo>
                    <a:pt y="1434" x="6673"/>
                    <a:pt y="1441" x="6707"/>
                    <a:pt y="1455" x="6737"/>
                  </a:cubicBezTo>
                  <a:cubicBezTo>
                    <a:pt y="1469" x="6768"/>
                    <a:pt y="1491" x="6797"/>
                    <a:pt y="1521" x="6823"/>
                  </a:cubicBezTo>
                  <a:lnTo>
                    <a:pt y="1049" x="6821"/>
                  </a:lnTo>
                  <a:cubicBezTo>
                    <a:pt y="1040" x="6798"/>
                    <a:pt y="1034" x="6776"/>
                    <a:pt y="1030" x="6757"/>
                  </a:cubicBezTo>
                  <a:cubicBezTo>
                    <a:pt y="1026" x="6738"/>
                    <a:pt y="1024" x="6720"/>
                    <a:pt y="1024" x="6704"/>
                  </a:cubicBezTo>
                  <a:close/>
                  <a:moveTo>
                    <a:pt y="1091" x="4338"/>
                  </a:moveTo>
                  <a:lnTo>
                    <a:pt y="2787" x="4338"/>
                  </a:lnTo>
                  <a:cubicBezTo>
                    <a:pt y="3172" x="4338"/>
                    <a:pt y="3464" x="4381"/>
                    <a:pt y="3665" x="4465"/>
                  </a:cubicBezTo>
                  <a:cubicBezTo>
                    <a:pt y="3865" x="4549"/>
                    <a:pt y="3965" x="4672"/>
                    <a:pt y="3965" x="4835"/>
                  </a:cubicBezTo>
                  <a:cubicBezTo>
                    <a:pt y="3965" x="4934"/>
                    <a:pt y="3923" x="5020"/>
                    <a:pt y="3841" x="5095"/>
                  </a:cubicBezTo>
                  <a:cubicBezTo>
                    <a:pt y="3758" x="5169"/>
                    <a:pt y="3632" x="5235"/>
                    <a:pt y="3462" x="5291"/>
                  </a:cubicBezTo>
                  <a:lnTo>
                    <a:pt y="3892" x="5291"/>
                  </a:lnTo>
                  <a:lnTo>
                    <a:pt y="3892" x="5524"/>
                  </a:lnTo>
                  <a:lnTo>
                    <a:pt y="1091" x="5524"/>
                  </a:lnTo>
                  <a:lnTo>
                    <a:pt y="1091" x="5291"/>
                  </a:lnTo>
                  <a:lnTo>
                    <a:pt y="2679" x="5291"/>
                  </a:lnTo>
                  <a:cubicBezTo>
                    <a:pt y="2953" x="5291"/>
                    <a:pt y="3169" x="5255"/>
                    <a:pt y="3327" x="5182"/>
                  </a:cubicBezTo>
                  <a:cubicBezTo>
                    <a:pt y="3485" x="5109"/>
                    <a:pt y="3564" x="5010"/>
                    <a:pt y="3564" x="4884"/>
                  </a:cubicBezTo>
                  <a:cubicBezTo>
                    <a:pt y="3564" x="4780"/>
                    <a:pt y="3498" x="4702"/>
                    <a:pt y="3366" x="4649"/>
                  </a:cubicBezTo>
                  <a:cubicBezTo>
                    <a:pt y="3233" x="4597"/>
                    <a:pt y="3034" x="4571"/>
                    <a:pt y="2769" x="4571"/>
                  </a:cubicBezTo>
                  <a:lnTo>
                    <a:pt y="1091" x="4571"/>
                  </a:lnTo>
                  <a:close/>
                  <a:moveTo>
                    <a:pt y="1024" x="7659"/>
                  </a:moveTo>
                  <a:cubicBezTo>
                    <a:pt y="1024" x="7447"/>
                    <a:pt y="1158" x="7278"/>
                    <a:pt y="1427" x="7153"/>
                  </a:cubicBezTo>
                  <a:cubicBezTo>
                    <a:pt y="1697" x="7028"/>
                    <a:pt y="2061" x="6965"/>
                    <a:pt y="2519" x="6965"/>
                  </a:cubicBezTo>
                  <a:cubicBezTo>
                    <a:pt y="2963" x="6965"/>
                    <a:pt y="3314" x="7031"/>
                    <a:pt y="3575" x="7163"/>
                  </a:cubicBezTo>
                  <a:cubicBezTo>
                    <a:pt y="3835" x="7295"/>
                    <a:pt y="3965" x="7474"/>
                    <a:pt y="3965" x="7700"/>
                  </a:cubicBezTo>
                  <a:cubicBezTo>
                    <a:pt y="3965" x="7790"/>
                    <a:pt y="3946" x="7879"/>
                    <a:pt y="3910" x="7966"/>
                  </a:cubicBezTo>
                  <a:cubicBezTo>
                    <a:pt y="3873" x="8054"/>
                    <a:pt y="3820" x="8139"/>
                    <a:pt y="3750" x="8223"/>
                  </a:cubicBezTo>
                  <a:lnTo>
                    <a:pt y="3314" x="8223"/>
                  </a:lnTo>
                  <a:cubicBezTo>
                    <a:pt y="3401" x="8140"/>
                    <a:pt y="3466" x="8057"/>
                    <a:pt y="3509" x="7973"/>
                  </a:cubicBezTo>
                  <a:cubicBezTo>
                    <a:pt y="3553" x="7889"/>
                    <a:pt y="3574" x="7803"/>
                    <a:pt y="3574" x="7714"/>
                  </a:cubicBezTo>
                  <a:cubicBezTo>
                    <a:pt y="3574" x="7559"/>
                    <a:pt y="3492" x="7439"/>
                    <a:pt y="3326" x="7353"/>
                  </a:cubicBezTo>
                  <a:cubicBezTo>
                    <a:pt y="3160" x="7266"/>
                    <a:pt y="2918" x="7218"/>
                    <a:pt y="2602" x="7208"/>
                  </a:cubicBezTo>
                  <a:lnTo>
                    <a:pt y="2602" x="8277"/>
                  </a:lnTo>
                  <a:lnTo>
                    <a:pt y="2377" x="8277"/>
                  </a:lnTo>
                  <a:cubicBezTo>
                    <a:pt y="1960" x="8277"/>
                    <a:pt y="1630" x="8222"/>
                    <a:pt y="1387" x="8111"/>
                  </a:cubicBezTo>
                  <a:cubicBezTo>
                    <a:pt y="1145" x="8000"/>
                    <a:pt y="1024" x="7850"/>
                    <a:pt y="1024" x="7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y="1602150" x="1505800"/>
              <a:ext cy="91750" cx="192200"/>
            </a:xfrm>
            <a:custGeom>
              <a:pathLst>
                <a:path w="7688" extrusionOk="0" h="3670">
                  <a:moveTo>
                    <a:pt y="2189" x="3343"/>
                  </a:moveTo>
                  <a:lnTo>
                    <a:pt y="2291" x="3343"/>
                  </a:lnTo>
                  <a:cubicBezTo>
                    <a:pt y="2592" x="3343"/>
                    <a:pt y="2832" x="3304"/>
                    <a:pt y="3013" x="3226"/>
                  </a:cubicBezTo>
                  <a:cubicBezTo>
                    <a:pt y="3194" x="3148"/>
                    <a:pt y="3284" x="3045"/>
                    <a:pt y="3284" x="2916"/>
                  </a:cubicBezTo>
                  <a:cubicBezTo>
                    <a:pt y="3284" x="2822"/>
                    <a:pt y="3236" x="2748"/>
                    <a:pt y="3141" x="2694"/>
                  </a:cubicBezTo>
                  <a:cubicBezTo>
                    <a:pt y="3045" x="2640"/>
                    <a:pt y="2915" x="2612"/>
                    <a:pt y="2752" x="2612"/>
                  </a:cubicBezTo>
                  <a:cubicBezTo>
                    <a:pt y="2547" x="2612"/>
                    <a:pt y="2401" x="2649"/>
                    <a:pt y="2316" x="2721"/>
                  </a:cubicBezTo>
                  <a:cubicBezTo>
                    <a:pt y="2231" x="2794"/>
                    <a:pt y="2189" x="2924"/>
                    <a:pt y="2189" x="3112"/>
                  </a:cubicBezTo>
                  <a:close/>
                  <a:moveTo>
                    <a:pt y="1" x="1450"/>
                  </a:moveTo>
                  <a:lnTo>
                    <a:pt y="796" x="1450"/>
                  </a:lnTo>
                  <a:lnTo>
                    <a:pt y="796" x="1279"/>
                  </a:lnTo>
                  <a:lnTo>
                    <a:pt y="1154" x="1279"/>
                  </a:lnTo>
                  <a:lnTo>
                    <a:pt y="1154" x="1450"/>
                  </a:lnTo>
                  <a:lnTo>
                    <a:pt y="2674" x="1450"/>
                  </a:lnTo>
                  <a:cubicBezTo>
                    <a:pt y="3024" x="1450"/>
                    <a:pt y="3266" x="1484"/>
                    <a:pt y="3398" x="1552"/>
                  </a:cubicBezTo>
                  <a:cubicBezTo>
                    <a:pt y="3531" x="1620"/>
                    <a:pt y="3597" x="1744"/>
                    <a:pt y="3597" x="1924"/>
                  </a:cubicBezTo>
                  <a:lnTo>
                    <a:pt y="3597" x="2162"/>
                  </a:lnTo>
                  <a:lnTo>
                    <a:pt y="3212" x="2162"/>
                  </a:lnTo>
                  <a:lnTo>
                    <a:pt y="3212" x="1924"/>
                  </a:lnTo>
                  <a:cubicBezTo>
                    <a:pt y="3212" x="1827"/>
                    <a:pt y="3179" x="1762"/>
                    <a:pt y="3114" x="1731"/>
                  </a:cubicBezTo>
                  <a:cubicBezTo>
                    <a:pt y="3049" x="1699"/>
                    <a:pt y="2902" x="1683"/>
                    <a:pt y="2674" x="1683"/>
                  </a:cubicBezTo>
                  <a:lnTo>
                    <a:pt y="1154" x="1683"/>
                  </a:lnTo>
                  <a:lnTo>
                    <a:pt y="1154" x="2162"/>
                  </a:lnTo>
                  <a:lnTo>
                    <a:pt y="796" x="2162"/>
                  </a:lnTo>
                  <a:lnTo>
                    <a:pt y="796" x="1683"/>
                  </a:lnTo>
                  <a:lnTo>
                    <a:pt y="1" x="1683"/>
                  </a:lnTo>
                  <a:close/>
                  <a:moveTo>
                    <a:pt y="1" x="4051"/>
                  </a:moveTo>
                  <a:lnTo>
                    <a:pt y="796" x="4051"/>
                  </a:lnTo>
                  <a:lnTo>
                    <a:pt y="796" x="3880"/>
                  </a:lnTo>
                  <a:lnTo>
                    <a:pt y="1154" x="3880"/>
                  </a:lnTo>
                  <a:lnTo>
                    <a:pt y="1154" x="4051"/>
                  </a:lnTo>
                  <a:lnTo>
                    <a:pt y="2674" x="4051"/>
                  </a:lnTo>
                  <a:cubicBezTo>
                    <a:pt y="3024" x="4051"/>
                    <a:pt y="3266" x="4085"/>
                    <a:pt y="3398" x="4153"/>
                  </a:cubicBezTo>
                  <a:cubicBezTo>
                    <a:pt y="3531" x="4221"/>
                    <a:pt y="3597" x="4345"/>
                    <a:pt y="3597" x="4525"/>
                  </a:cubicBezTo>
                  <a:lnTo>
                    <a:pt y="3597" x="4763"/>
                  </a:lnTo>
                  <a:lnTo>
                    <a:pt y="3212" x="4763"/>
                  </a:lnTo>
                  <a:lnTo>
                    <a:pt y="3212" x="4525"/>
                  </a:lnTo>
                  <a:cubicBezTo>
                    <a:pt y="3212" x="4428"/>
                    <a:pt y="3179" x="4363"/>
                    <a:pt y="3114" x="4332"/>
                  </a:cubicBezTo>
                  <a:cubicBezTo>
                    <a:pt y="3049" x="4300"/>
                    <a:pt y="2902" x="4284"/>
                    <a:pt y="2674" x="4284"/>
                  </a:cubicBezTo>
                  <a:lnTo>
                    <a:pt y="1154" x="4284"/>
                  </a:lnTo>
                  <a:lnTo>
                    <a:pt y="1154" x="4763"/>
                  </a:lnTo>
                  <a:lnTo>
                    <a:pt y="796" x="4763"/>
                  </a:lnTo>
                  <a:lnTo>
                    <a:pt y="796" x="4284"/>
                  </a:lnTo>
                  <a:lnTo>
                    <a:pt y="1" x="4284"/>
                  </a:lnTo>
                  <a:close/>
                  <a:moveTo>
                    <a:pt y="728" x="554"/>
                  </a:moveTo>
                  <a:cubicBezTo>
                    <a:pt y="728" x="381"/>
                    <a:pt y="800" x="247"/>
                    <a:pt y="943" x="152"/>
                  </a:cubicBezTo>
                  <a:cubicBezTo>
                    <a:pt y="1087" x="58"/>
                    <a:pt y="1290" x="11"/>
                    <a:pt y="1554" x="11"/>
                  </a:cubicBezTo>
                  <a:cubicBezTo>
                    <a:pt y="1770" x="11"/>
                    <a:pt y="1941" x="43"/>
                    <a:pt y="2065" x="107"/>
                  </a:cubicBezTo>
                  <a:cubicBezTo>
                    <a:pt y="2189" x="171"/>
                    <a:pt y="2281" x="275"/>
                    <a:pt y="2341" x="419"/>
                  </a:cubicBezTo>
                  <a:lnTo>
                    <a:pt y="2379" x="500"/>
                  </a:lnTo>
                  <a:cubicBezTo>
                    <a:pt y="2441" x="644"/>
                    <a:pt y="2505" x="737"/>
                    <a:pt y="2572" x="780"/>
                  </a:cubicBezTo>
                  <a:cubicBezTo>
                    <a:pt y="2638" x="823"/>
                    <a:pt y="2734" x="844"/>
                    <a:pt y="2859" x="844"/>
                  </a:cubicBezTo>
                  <a:cubicBezTo>
                    <a:pt y="2994" x="844"/>
                    <a:pt y="3099" x="814"/>
                    <a:pt y="3173" x="755"/>
                  </a:cubicBezTo>
                  <a:cubicBezTo>
                    <a:pt y="3247" x="696"/>
                    <a:pt y="3284" x="612"/>
                    <a:pt y="3284" x="503"/>
                  </a:cubicBezTo>
                  <a:cubicBezTo>
                    <a:pt y="3284" x="421"/>
                    <a:pt y="3262" x="338"/>
                    <a:pt y="3218" x="255"/>
                  </a:cubicBezTo>
                  <a:cubicBezTo>
                    <a:pt y="3174" x="171"/>
                    <a:pt y="3108" x="87"/>
                    <a:pt y="3019" x="1"/>
                  </a:cubicBezTo>
                  <a:lnTo>
                    <a:pt y="3494" x="1"/>
                  </a:lnTo>
                  <a:cubicBezTo>
                    <a:pt y="3553" x="92"/>
                    <a:pt y="3597" x="178"/>
                    <a:pt y="3626" x="260"/>
                  </a:cubicBezTo>
                  <a:cubicBezTo>
                    <a:pt y="3655" x="343"/>
                    <a:pt y="3669" x="422"/>
                    <a:pt y="3669" x="498"/>
                  </a:cubicBezTo>
                  <a:cubicBezTo>
                    <a:pt y="3669" x="680"/>
                    <a:pt y="3594" x="823"/>
                    <a:pt y="3442" x="927"/>
                  </a:cubicBezTo>
                  <a:cubicBezTo>
                    <a:pt y="3290" x="1031"/>
                    <a:pt y="3084" x="1083"/>
                    <a:pt y="2824" x="1083"/>
                  </a:cubicBezTo>
                  <a:cubicBezTo>
                    <a:pt y="2596" x="1083"/>
                    <a:pt y="2418" x="1048"/>
                    <a:pt y="2290" x="978"/>
                  </a:cubicBezTo>
                  <a:cubicBezTo>
                    <a:pt y="2163" x="909"/>
                    <a:pt y="2064" x="792"/>
                    <a:pt y="1994" x="626"/>
                  </a:cubicBezTo>
                  <a:lnTo>
                    <a:pt y="1959" x="547"/>
                  </a:lnTo>
                  <a:cubicBezTo>
                    <a:pt y="1904" x="422"/>
                    <a:pt y="1846" x="339"/>
                    <a:pt y="1785" x="298"/>
                  </a:cubicBezTo>
                  <a:cubicBezTo>
                    <a:pt y="1724" x="256"/>
                    <a:pt y="1640" x="236"/>
                    <a:pt y="1534" x="236"/>
                  </a:cubicBezTo>
                  <a:cubicBezTo>
                    <a:pt y="1394" x="236"/>
                    <a:pt y="1289" x="265"/>
                    <a:pt y="1219" x="322"/>
                  </a:cubicBezTo>
                  <a:cubicBezTo>
                    <a:pt y="1149" x="380"/>
                    <a:pt y="1113" x="467"/>
                    <a:pt y="1113" x="582"/>
                  </a:cubicBezTo>
                  <a:cubicBezTo>
                    <a:pt y="1113" x="658"/>
                    <a:pt y="1130" x="731"/>
                    <a:pt y="1164" x="802"/>
                  </a:cubicBezTo>
                  <a:cubicBezTo>
                    <a:pt y="1197" x="873"/>
                    <a:pt y="1247" x="941"/>
                    <a:pt y="1314" x="1007"/>
                  </a:cubicBezTo>
                  <a:lnTo>
                    <a:pt y="878" x="1007"/>
                  </a:lnTo>
                  <a:cubicBezTo>
                    <a:pt y="828" x="943"/>
                    <a:pt y="791" x="873"/>
                    <a:pt y="766" x="797"/>
                  </a:cubicBezTo>
                  <a:cubicBezTo>
                    <a:pt y="741" x="721"/>
                    <a:pt y="728" x="640"/>
                    <a:pt y="728" x="554"/>
                  </a:cubicBezTo>
                  <a:close/>
                  <a:moveTo>
                    <a:pt y="728" x="2965"/>
                  </a:moveTo>
                  <a:cubicBezTo>
                    <a:pt y="728" x="2889"/>
                    <a:pt y="745" x="2811"/>
                    <a:pt y="777" x="2731"/>
                  </a:cubicBezTo>
                  <a:cubicBezTo>
                    <a:pt y="810" x="2651"/>
                    <a:pt y="858" x="2569"/>
                    <a:pt y="923" x="2484"/>
                  </a:cubicBezTo>
                  <a:lnTo>
                    <a:pt y="1349" x="2484"/>
                  </a:lnTo>
                  <a:cubicBezTo>
                    <a:pt y="1272" x="2554"/>
                    <a:pt y="1214" x="2628"/>
                    <a:pt y="1176" x="2705"/>
                  </a:cubicBezTo>
                  <a:cubicBezTo>
                    <a:pt y="1138" x="2781"/>
                    <a:pt y="1118" x="2860"/>
                    <a:pt y="1118" x="2941"/>
                  </a:cubicBezTo>
                  <a:cubicBezTo>
                    <a:pt y="1118" x="3068"/>
                    <a:pt y="1176" x="3167"/>
                    <a:pt y="1292" x="3238"/>
                  </a:cubicBezTo>
                  <a:cubicBezTo>
                    <a:pt y="1408" x="3308"/>
                    <a:pt y="1572" x="3343"/>
                    <a:pt y="1784" x="3343"/>
                  </a:cubicBezTo>
                  <a:lnTo>
                    <a:pt y="1829" x="3343"/>
                  </a:lnTo>
                  <a:lnTo>
                    <a:pt y="1829" x="3017"/>
                  </a:lnTo>
                  <a:cubicBezTo>
                    <a:pt y="1829" x="2805"/>
                    <a:pt y="1909" x="2646"/>
                    <a:pt y="2069" x="2540"/>
                  </a:cubicBezTo>
                  <a:cubicBezTo>
                    <a:pt y="2229" x="2433"/>
                    <a:pt y="2467" x="2380"/>
                    <a:pt y="2782" x="2380"/>
                  </a:cubicBezTo>
                  <a:cubicBezTo>
                    <a:pt y="3052" x="2380"/>
                    <a:pt y="3267" x="2423"/>
                    <a:pt y="3428" x="2508"/>
                  </a:cubicBezTo>
                  <a:cubicBezTo>
                    <a:pt y="3589" x="2594"/>
                    <a:pt y="3669" x="2709"/>
                    <a:pt y="3669" x="2854"/>
                  </a:cubicBezTo>
                  <a:cubicBezTo>
                    <a:pt y="3669" x="2969"/>
                    <a:pt y="3629" x="3065"/>
                    <a:pt y="3548" x="3145"/>
                  </a:cubicBezTo>
                  <a:cubicBezTo>
                    <a:pt y="3467" x="3224"/>
                    <a:pt y="3342" x="3290"/>
                    <a:pt y="3172" x="3343"/>
                  </a:cubicBezTo>
                  <a:lnTo>
                    <a:pt y="3597" x="3343"/>
                  </a:lnTo>
                  <a:lnTo>
                    <a:pt y="3597" x="3576"/>
                  </a:lnTo>
                  <a:lnTo>
                    <a:pt y="1999" x="3576"/>
                  </a:lnTo>
                  <a:cubicBezTo>
                    <a:pt y="1572" x="3576"/>
                    <a:pt y="1254" x="3525"/>
                    <a:pt y="1043" x="3424"/>
                  </a:cubicBezTo>
                  <a:cubicBezTo>
                    <a:pt y="833" x="3323"/>
                    <a:pt y="728" x="3170"/>
                    <a:pt y="728" x="2965"/>
                  </a:cubicBezTo>
                  <a:close/>
                  <a:moveTo>
                    <a:pt y="796" x="5045"/>
                  </a:moveTo>
                  <a:lnTo>
                    <a:pt y="2492" x="5045"/>
                  </a:lnTo>
                  <a:cubicBezTo>
                    <a:pt y="2877" x="5045"/>
                    <a:pt y="3169" x="5088"/>
                    <a:pt y="3369" x="5172"/>
                  </a:cubicBezTo>
                  <a:cubicBezTo>
                    <a:pt y="3569" x="5256"/>
                    <a:pt y="3669" x="5379"/>
                    <a:pt y="3669" x="5542"/>
                  </a:cubicBezTo>
                  <a:cubicBezTo>
                    <a:pt y="3669" x="5641"/>
                    <a:pt y="3628" x="5727"/>
                    <a:pt y="3546" x="5802"/>
                  </a:cubicBezTo>
                  <a:cubicBezTo>
                    <a:pt y="3463" x="5876"/>
                    <a:pt y="3337" x="5942"/>
                    <a:pt y="3167" x="5998"/>
                  </a:cubicBezTo>
                  <a:lnTo>
                    <a:pt y="3597" x="5998"/>
                  </a:lnTo>
                  <a:lnTo>
                    <a:pt y="3597" x="6231"/>
                  </a:lnTo>
                  <a:lnTo>
                    <a:pt y="796" x="6231"/>
                  </a:lnTo>
                  <a:lnTo>
                    <a:pt y="796" x="5998"/>
                  </a:lnTo>
                  <a:lnTo>
                    <a:pt y="2384" x="5998"/>
                  </a:lnTo>
                  <a:cubicBezTo>
                    <a:pt y="2657" x="5998"/>
                    <a:pt y="2873" x="5962"/>
                    <a:pt y="3032" x="5889"/>
                  </a:cubicBezTo>
                  <a:cubicBezTo>
                    <a:pt y="3190" x="5816"/>
                    <a:pt y="3269" x="5717"/>
                    <a:pt y="3269" x="5591"/>
                  </a:cubicBezTo>
                  <a:cubicBezTo>
                    <a:pt y="3269" x="5487"/>
                    <a:pt y="3203" x="5409"/>
                    <a:pt y="3070" x="5356"/>
                  </a:cubicBezTo>
                  <a:cubicBezTo>
                    <a:pt y="2938" x="5304"/>
                    <a:pt y="2739" x="5278"/>
                    <a:pt y="2474" x="5278"/>
                  </a:cubicBezTo>
                  <a:lnTo>
                    <a:pt y="796" x="5278"/>
                  </a:lnTo>
                  <a:close/>
                  <a:moveTo>
                    <a:pt y="728" x="7159"/>
                  </a:moveTo>
                  <a:cubicBezTo>
                    <a:pt y="728" x="6986"/>
                    <a:pt y="800" x="6852"/>
                    <a:pt y="943" x="6757"/>
                  </a:cubicBezTo>
                  <a:cubicBezTo>
                    <a:pt y="1087" x="6663"/>
                    <a:pt y="1290" x="6616"/>
                    <a:pt y="1554" x="6616"/>
                  </a:cubicBezTo>
                  <a:cubicBezTo>
                    <a:pt y="1770" x="6616"/>
                    <a:pt y="1941" x="6648"/>
                    <a:pt y="2065" x="6712"/>
                  </a:cubicBezTo>
                  <a:cubicBezTo>
                    <a:pt y="2189" x="6776"/>
                    <a:pt y="2281" x="6880"/>
                    <a:pt y="2341" x="7024"/>
                  </a:cubicBezTo>
                  <a:lnTo>
                    <a:pt y="2379" x="7105"/>
                  </a:lnTo>
                  <a:cubicBezTo>
                    <a:pt y="2441" x="7249"/>
                    <a:pt y="2505" x="7342"/>
                    <a:pt y="2572" x="7385"/>
                  </a:cubicBezTo>
                  <a:cubicBezTo>
                    <a:pt y="2638" x="7428"/>
                    <a:pt y="2734" x="7449"/>
                    <a:pt y="2859" x="7449"/>
                  </a:cubicBezTo>
                  <a:cubicBezTo>
                    <a:pt y="2994" x="7449"/>
                    <a:pt y="3099" x="7419"/>
                    <a:pt y="3173" x="7360"/>
                  </a:cubicBezTo>
                  <a:cubicBezTo>
                    <a:pt y="3247" x="7301"/>
                    <a:pt y="3284" x="7217"/>
                    <a:pt y="3284" x="7108"/>
                  </a:cubicBezTo>
                  <a:cubicBezTo>
                    <a:pt y="3284" x="7026"/>
                    <a:pt y="3262" x="6943"/>
                    <a:pt y="3218" x="6860"/>
                  </a:cubicBezTo>
                  <a:cubicBezTo>
                    <a:pt y="3174" x="6776"/>
                    <a:pt y="3108" x="6692"/>
                    <a:pt y="3019" x="6606"/>
                  </a:cubicBezTo>
                  <a:lnTo>
                    <a:pt y="3494" x="6606"/>
                  </a:lnTo>
                  <a:cubicBezTo>
                    <a:pt y="3553" x="6697"/>
                    <a:pt y="3597" x="6783"/>
                    <a:pt y="3626" x="6865"/>
                  </a:cubicBezTo>
                  <a:cubicBezTo>
                    <a:pt y="3655" x="6948"/>
                    <a:pt y="3669" x="7027"/>
                    <a:pt y="3669" x="7103"/>
                  </a:cubicBezTo>
                  <a:cubicBezTo>
                    <a:pt y="3669" x="7285"/>
                    <a:pt y="3594" x="7428"/>
                    <a:pt y="3442" x="7532"/>
                  </a:cubicBezTo>
                  <a:cubicBezTo>
                    <a:pt y="3290" x="7636"/>
                    <a:pt y="3084" x="7688"/>
                    <a:pt y="2824" x="7688"/>
                  </a:cubicBezTo>
                  <a:cubicBezTo>
                    <a:pt y="2596" x="7688"/>
                    <a:pt y="2418" x="7653"/>
                    <a:pt y="2290" x="7583"/>
                  </a:cubicBezTo>
                  <a:cubicBezTo>
                    <a:pt y="2163" x="7514"/>
                    <a:pt y="2064" x="7397"/>
                    <a:pt y="1994" x="7231"/>
                  </a:cubicBezTo>
                  <a:lnTo>
                    <a:pt y="1959" x="7152"/>
                  </a:lnTo>
                  <a:cubicBezTo>
                    <a:pt y="1904" x="7027"/>
                    <a:pt y="1846" x="6944"/>
                    <a:pt y="1785" x="6903"/>
                  </a:cubicBezTo>
                  <a:cubicBezTo>
                    <a:pt y="1724" x="6861"/>
                    <a:pt y="1640" x="6841"/>
                    <a:pt y="1534" x="6841"/>
                  </a:cubicBezTo>
                  <a:cubicBezTo>
                    <a:pt y="1394" x="6841"/>
                    <a:pt y="1289" x="6870"/>
                    <a:pt y="1219" x="6927"/>
                  </a:cubicBezTo>
                  <a:cubicBezTo>
                    <a:pt y="1149" x="6985"/>
                    <a:pt y="1113" x="7072"/>
                    <a:pt y="1113" x="7187"/>
                  </a:cubicBezTo>
                  <a:cubicBezTo>
                    <a:pt y="1113" x="7263"/>
                    <a:pt y="1130" x="7336"/>
                    <a:pt y="1164" x="7407"/>
                  </a:cubicBezTo>
                  <a:cubicBezTo>
                    <a:pt y="1197" x="7478"/>
                    <a:pt y="1247" x="7546"/>
                    <a:pt y="1314" x="7612"/>
                  </a:cubicBezTo>
                  <a:lnTo>
                    <a:pt y="878" x="7612"/>
                  </a:lnTo>
                  <a:cubicBezTo>
                    <a:pt y="828" x="7548"/>
                    <a:pt y="791" x="7478"/>
                    <a:pt y="766" x="7402"/>
                  </a:cubicBezTo>
                  <a:cubicBezTo>
                    <a:pt y="741" x="7326"/>
                    <a:pt y="728" x="7245"/>
                    <a:pt y="728" x="7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y="1731975" x="1459650"/>
              <a:ext cy="99125" cx="306550"/>
            </a:xfrm>
            <a:custGeom>
              <a:pathLst>
                <a:path w="12262" extrusionOk="0" h="3965">
                  <a:moveTo>
                    <a:pt y="1413" x="10445"/>
                  </a:moveTo>
                  <a:cubicBezTo>
                    <a:pt y="1413" x="10559"/>
                    <a:pt y="1488" x="10651"/>
                    <a:pt y="1638" x="10721"/>
                  </a:cubicBezTo>
                  <a:cubicBezTo>
                    <a:pt y="1788" x="10790"/>
                    <a:pt y="1989" x="10826"/>
                    <a:pt y="2241" x="10828"/>
                  </a:cubicBezTo>
                  <a:lnTo>
                    <a:pt y="2244" x="9999"/>
                  </a:lnTo>
                  <a:cubicBezTo>
                    <a:pt y="1980" x="10010"/>
                    <a:pt y="1776" x="10055"/>
                    <a:pt y="1631" x="10133"/>
                  </a:cubicBezTo>
                  <a:cubicBezTo>
                    <a:pt y="1486" x="10211"/>
                    <a:pt y="1413" x="10315"/>
                    <a:pt y="1413" x="10445"/>
                  </a:cubicBezTo>
                  <a:close/>
                  <a:moveTo>
                    <a:pt y="1413" x="2073"/>
                  </a:moveTo>
                  <a:cubicBezTo>
                    <a:pt y="1413" x="2197"/>
                    <a:pt y="1510" x="2295"/>
                    <a:pt y="1705" x="2367"/>
                  </a:cubicBezTo>
                  <a:cubicBezTo>
                    <a:pt y="1899" x="2440"/>
                    <a:pt y="2162" x="2476"/>
                    <a:pt y="2494" x="2476"/>
                  </a:cubicBezTo>
                  <a:cubicBezTo>
                    <a:pt y="2827" x="2476"/>
                    <a:pt y="3091" x="2440"/>
                    <a:pt y="3284" x="2367"/>
                  </a:cubicBezTo>
                  <a:cubicBezTo>
                    <a:pt y="3477" x="2295"/>
                    <a:pt y="3574" x="2197"/>
                    <a:pt y="3574" x="2073"/>
                  </a:cubicBezTo>
                  <a:cubicBezTo>
                    <a:pt y="3574" x="1947"/>
                    <a:pt y="3478" x="1849"/>
                    <a:pt y="3285" x="1777"/>
                  </a:cubicBezTo>
                  <a:cubicBezTo>
                    <a:pt y="3093" x="1705"/>
                    <a:pt y="2829" x="1668"/>
                    <a:pt y="2494" x="1668"/>
                  </a:cubicBezTo>
                  <a:cubicBezTo>
                    <a:pt y="2159" x="1668"/>
                    <a:pt y="1895" x="1705"/>
                    <a:pt y="1702" x="1777"/>
                  </a:cubicBezTo>
                  <a:cubicBezTo>
                    <a:pt y="1510" x="1850"/>
                    <a:pt y="1413" x="1948"/>
                    <a:pt y="1413" x="2073"/>
                  </a:cubicBezTo>
                  <a:close/>
                  <a:moveTo>
                    <a:pt y="1413" x="7376"/>
                  </a:moveTo>
                  <a:cubicBezTo>
                    <a:pt y="1413" x="7500"/>
                    <a:pt y="1510" x="7598"/>
                    <a:pt y="1705" x="7670"/>
                  </a:cubicBezTo>
                  <a:cubicBezTo>
                    <a:pt y="1899" x="7743"/>
                    <a:pt y="2162" x="7779"/>
                    <a:pt y="2494" x="7779"/>
                  </a:cubicBezTo>
                  <a:cubicBezTo>
                    <a:pt y="2827" x="7779"/>
                    <a:pt y="3091" x="7743"/>
                    <a:pt y="3284" x="7670"/>
                  </a:cubicBezTo>
                  <a:cubicBezTo>
                    <a:pt y="3477" x="7598"/>
                    <a:pt y="3574" x="7500"/>
                    <a:pt y="3574" x="7376"/>
                  </a:cubicBezTo>
                  <a:cubicBezTo>
                    <a:pt y="3574" x="7250"/>
                    <a:pt y="3478" x="7152"/>
                    <a:pt y="3285" x="7080"/>
                  </a:cubicBezTo>
                  <a:cubicBezTo>
                    <a:pt y="3093" x="7008"/>
                    <a:pt y="2829" x="6971"/>
                    <a:pt y="2494" x="6971"/>
                  </a:cubicBezTo>
                  <a:cubicBezTo>
                    <a:pt y="2159" x="6971"/>
                    <a:pt y="1895" x="7008"/>
                    <a:pt y="1702" x="7080"/>
                  </a:cubicBezTo>
                  <a:cubicBezTo>
                    <a:pt y="1510" x="7153"/>
                    <a:pt y="1413" x="7251"/>
                    <a:pt y="1413" x="7376"/>
                  </a:cubicBezTo>
                  <a:close/>
                  <a:moveTo>
                    <a:pt y="1023" x="3791"/>
                  </a:moveTo>
                  <a:cubicBezTo>
                    <a:pt y="1023" x="3692"/>
                    <a:pt y="1065" x="3605"/>
                    <a:pt y="1148" x="3530"/>
                  </a:cubicBezTo>
                  <a:cubicBezTo>
                    <a:pt y="1232" x="3455"/>
                    <a:pt y="1357" x="3389"/>
                    <a:pt y="1526" x="3333"/>
                  </a:cubicBezTo>
                  <a:lnTo>
                    <a:pt y="1091" x="3333"/>
                  </a:lnTo>
                  <a:lnTo>
                    <a:pt y="1091" x="3100"/>
                  </a:lnTo>
                  <a:lnTo>
                    <a:pt y="3892" x="3100"/>
                  </a:lnTo>
                  <a:lnTo>
                    <a:pt y="3892" x="3333"/>
                  </a:lnTo>
                  <a:lnTo>
                    <a:pt y="2309" x="3333"/>
                  </a:lnTo>
                  <a:cubicBezTo>
                    <a:pt y="2035" x="3333"/>
                    <a:pt y="1819" x="3370"/>
                    <a:pt y="1661" x="3442"/>
                  </a:cubicBezTo>
                  <a:cubicBezTo>
                    <a:pt y="1502" x="3515"/>
                    <a:pt y="1423" x="3614"/>
                    <a:pt y="1423" x="3739"/>
                  </a:cubicBezTo>
                  <a:cubicBezTo>
                    <a:pt y="1423" x="3844"/>
                    <a:pt y="1489" x="3922"/>
                    <a:pt y="1621" x="3974"/>
                  </a:cubicBezTo>
                  <a:cubicBezTo>
                    <a:pt y="1753" x="4026"/>
                    <a:pt y="1951" x="4053"/>
                    <a:pt y="2216" x="4053"/>
                  </a:cubicBezTo>
                  <a:lnTo>
                    <a:pt y="3892" x="4053"/>
                  </a:lnTo>
                  <a:lnTo>
                    <a:pt y="3892" x="4285"/>
                  </a:lnTo>
                  <a:lnTo>
                    <a:pt y="2201" x="4285"/>
                  </a:lnTo>
                  <a:cubicBezTo>
                    <a:pt y="1814" x="4285"/>
                    <a:pt y="1521" x="4243"/>
                    <a:pt y="1322" x="4160"/>
                  </a:cubicBezTo>
                  <a:cubicBezTo>
                    <a:pt y="1123" x="4077"/>
                    <a:pt y="1023" x="3954"/>
                    <a:pt y="1023" x="3791"/>
                  </a:cubicBezTo>
                  <a:close/>
                  <a:moveTo>
                    <a:pt y="295" x="4745"/>
                  </a:moveTo>
                  <a:lnTo>
                    <a:pt y="1091" x="4745"/>
                  </a:lnTo>
                  <a:lnTo>
                    <a:pt y="1091" x="4574"/>
                  </a:lnTo>
                  <a:lnTo>
                    <a:pt y="1448" x="4574"/>
                  </a:lnTo>
                  <a:lnTo>
                    <a:pt y="1448" x="4745"/>
                  </a:lnTo>
                  <a:lnTo>
                    <a:pt y="2969" x="4745"/>
                  </a:lnTo>
                  <a:cubicBezTo>
                    <a:pt y="3319" x="4745"/>
                    <a:pt y="3560" x="4779"/>
                    <a:pt y="3693" x="4847"/>
                  </a:cubicBezTo>
                  <a:cubicBezTo>
                    <a:pt y="3825" x="4915"/>
                    <a:pt y="3892" x="5039"/>
                    <a:pt y="3892" x="5219"/>
                  </a:cubicBezTo>
                  <a:lnTo>
                    <a:pt y="3892" x="5457"/>
                  </a:lnTo>
                  <a:lnTo>
                    <a:pt y="3507" x="5457"/>
                  </a:lnTo>
                  <a:lnTo>
                    <a:pt y="3507" x="5219"/>
                  </a:lnTo>
                  <a:cubicBezTo>
                    <a:pt y="3507" x="5122"/>
                    <a:pt y="3474" x="5057"/>
                    <a:pt y="3409" x="5026"/>
                  </a:cubicBezTo>
                  <a:cubicBezTo>
                    <a:pt y="3344" x="4994"/>
                    <a:pt y="3197" x="4978"/>
                    <a:pt y="2969" x="4978"/>
                  </a:cubicBezTo>
                  <a:lnTo>
                    <a:pt y="1448" x="4978"/>
                  </a:lnTo>
                  <a:lnTo>
                    <a:pt y="1448" x="5457"/>
                  </a:lnTo>
                  <a:lnTo>
                    <a:pt y="1091" x="5457"/>
                  </a:lnTo>
                  <a:lnTo>
                    <a:pt y="1091" x="4978"/>
                  </a:lnTo>
                  <a:lnTo>
                    <a:pt y="295" x="4978"/>
                  </a:lnTo>
                  <a:close/>
                  <a:moveTo>
                    <a:pt y="1023" x="6465"/>
                  </a:moveTo>
                  <a:cubicBezTo>
                    <a:pt y="1023" x="6353"/>
                    <a:pt y="1064" x="6258"/>
                    <a:pt y="1147" x="6179"/>
                  </a:cubicBezTo>
                  <a:cubicBezTo>
                    <a:pt y="1229" x="6101"/>
                    <a:pt y="1356" x="6037"/>
                    <a:pt y="1526" x="5988"/>
                  </a:cubicBezTo>
                  <a:lnTo>
                    <a:pt y="1091" x="5988"/>
                  </a:lnTo>
                  <a:lnTo>
                    <a:pt y="1091" x="5755"/>
                  </a:lnTo>
                  <a:lnTo>
                    <a:pt y="3892" x="5755"/>
                  </a:lnTo>
                  <a:lnTo>
                    <a:pt y="3892" x="5988"/>
                  </a:lnTo>
                  <a:lnTo>
                    <a:pt y="2416" x="5988"/>
                  </a:lnTo>
                  <a:cubicBezTo>
                    <a:pt y="2099" x="5988"/>
                    <a:pt y="1856" x="6024"/>
                    <a:pt y="1687" x="6094"/>
                  </a:cubicBezTo>
                  <a:cubicBezTo>
                    <a:pt y="1518" x="6164"/>
                    <a:pt y="1433" x="6265"/>
                    <a:pt y="1433" x="6397"/>
                  </a:cubicBezTo>
                  <a:cubicBezTo>
                    <a:pt y="1433" x="6434"/>
                    <a:pt y="1440" x="6468"/>
                    <a:pt y="1455" x="6498"/>
                  </a:cubicBezTo>
                  <a:cubicBezTo>
                    <a:pt y="1469" x="6529"/>
                    <a:pt y="1491" x="6558"/>
                    <a:pt y="1521" x="6584"/>
                  </a:cubicBezTo>
                  <a:lnTo>
                    <a:pt y="1048" x="6582"/>
                  </a:lnTo>
                  <a:cubicBezTo>
                    <a:pt y="1040" x="6559"/>
                    <a:pt y="1034" x="6537"/>
                    <a:pt y="1029" x="6518"/>
                  </a:cubicBezTo>
                  <a:cubicBezTo>
                    <a:pt y="1025" x="6499"/>
                    <a:pt y="1023" x="6481"/>
                    <a:pt y="1023" x="6465"/>
                  </a:cubicBezTo>
                  <a:close/>
                  <a:moveTo>
                    <a:pt y="0" x="8411"/>
                  </a:moveTo>
                  <a:lnTo>
                    <a:pt y="3892" x="8411"/>
                  </a:lnTo>
                  <a:lnTo>
                    <a:pt y="3892" x="8644"/>
                  </a:lnTo>
                  <a:lnTo>
                    <a:pt y="0" x="8644"/>
                  </a:lnTo>
                  <a:close/>
                  <a:moveTo>
                    <a:pt y="0" x="9130"/>
                  </a:moveTo>
                  <a:lnTo>
                    <a:pt y="3892" x="9130"/>
                  </a:lnTo>
                  <a:lnTo>
                    <a:pt y="3892" x="9363"/>
                  </a:lnTo>
                  <a:lnTo>
                    <a:pt y="0" x="9363"/>
                  </a:lnTo>
                  <a:close/>
                  <a:moveTo>
                    <a:pt y="1023" x="12143"/>
                  </a:moveTo>
                  <a:cubicBezTo>
                    <a:pt y="1023" x="12031"/>
                    <a:pt y="1064" x="11936"/>
                    <a:pt y="1147" x="11857"/>
                  </a:cubicBezTo>
                  <a:cubicBezTo>
                    <a:pt y="1229" x="11779"/>
                    <a:pt y="1356" x="11715"/>
                    <a:pt y="1526" x="11666"/>
                  </a:cubicBezTo>
                  <a:lnTo>
                    <a:pt y="1091" x="11666"/>
                  </a:lnTo>
                  <a:lnTo>
                    <a:pt y="1091" x="11433"/>
                  </a:lnTo>
                  <a:lnTo>
                    <a:pt y="3892" x="11433"/>
                  </a:lnTo>
                  <a:lnTo>
                    <a:pt y="3892" x="11666"/>
                  </a:lnTo>
                  <a:lnTo>
                    <a:pt y="2416" x="11666"/>
                  </a:lnTo>
                  <a:cubicBezTo>
                    <a:pt y="2099" x="11666"/>
                    <a:pt y="1856" x="11702"/>
                    <a:pt y="1687" x="11772"/>
                  </a:cubicBezTo>
                  <a:cubicBezTo>
                    <a:pt y="1518" x="11842"/>
                    <a:pt y="1433" x="11943"/>
                    <a:pt y="1433" x="12075"/>
                  </a:cubicBezTo>
                  <a:cubicBezTo>
                    <a:pt y="1433" x="12112"/>
                    <a:pt y="1440" x="12146"/>
                    <a:pt y="1455" x="12176"/>
                  </a:cubicBezTo>
                  <a:cubicBezTo>
                    <a:pt y="1469" x="12207"/>
                    <a:pt y="1491" x="12236"/>
                    <a:pt y="1521" x="12262"/>
                  </a:cubicBezTo>
                  <a:lnTo>
                    <a:pt y="1048" x="12260"/>
                  </a:lnTo>
                  <a:cubicBezTo>
                    <a:pt y="1040" x="12237"/>
                    <a:pt y="1034" x="12215"/>
                    <a:pt y="1029" x="12196"/>
                  </a:cubicBezTo>
                  <a:cubicBezTo>
                    <a:pt y="1025" x="12177"/>
                    <a:pt y="1023" x="12159"/>
                    <a:pt y="1023" x="12143"/>
                  </a:cubicBezTo>
                  <a:close/>
                  <a:moveTo>
                    <a:pt y="1023" x="712"/>
                  </a:moveTo>
                  <a:cubicBezTo>
                    <a:pt y="1023" x="491"/>
                    <a:pt y="1154" x="317"/>
                    <a:pt y="1416" x="191"/>
                  </a:cubicBezTo>
                  <a:cubicBezTo>
                    <a:pt y="1678" x="64"/>
                    <a:pt y="2037" x="0"/>
                    <a:pt y="2494" x="0"/>
                  </a:cubicBezTo>
                  <a:cubicBezTo>
                    <a:pt y="2944" x="0"/>
                    <a:pt y="3302" x="63"/>
                    <a:pt y="3567" x="189"/>
                  </a:cubicBezTo>
                  <a:cubicBezTo>
                    <a:pt y="3832" x="314"/>
                    <a:pt y="3964" x="484"/>
                    <a:pt y="3964" x="697"/>
                  </a:cubicBezTo>
                  <a:cubicBezTo>
                    <a:pt y="3964" x="775"/>
                    <a:pt y="3949" x="849"/>
                    <a:pt y="3919" x="919"/>
                  </a:cubicBezTo>
                  <a:cubicBezTo>
                    <a:pt y="3889" x="988"/>
                    <a:pt y="3844" x="1055"/>
                    <a:pt y="3784" x="1120"/>
                  </a:cubicBezTo>
                  <a:lnTo>
                    <a:pt y="3359" x="1120"/>
                  </a:lnTo>
                  <a:cubicBezTo>
                    <a:pt y="3431" x="1054"/>
                    <a:pt y="3484" x="988"/>
                    <a:pt y="3520" x="922"/>
                  </a:cubicBezTo>
                  <a:cubicBezTo>
                    <a:pt y="3556" x="856"/>
                    <a:pt y="3574" x="789"/>
                    <a:pt y="3574" x="722"/>
                  </a:cubicBezTo>
                  <a:cubicBezTo>
                    <a:pt y="3574" x="571"/>
                    <a:pt y="3479" x="454"/>
                    <a:pt y="3290" x="371"/>
                  </a:cubicBezTo>
                  <a:cubicBezTo>
                    <a:pt y="3101" x="287"/>
                    <a:pt y="2836" x="245"/>
                    <a:pt y="2494" x="245"/>
                  </a:cubicBezTo>
                  <a:cubicBezTo>
                    <a:pt y="2152" x="245"/>
                    <a:pt y="1886" x="287"/>
                    <a:pt y="1697" x="371"/>
                  </a:cubicBezTo>
                  <a:cubicBezTo>
                    <a:pt y="1508" x="454"/>
                    <a:pt y="1413" x="571"/>
                    <a:pt y="1413" x="722"/>
                  </a:cubicBezTo>
                  <a:cubicBezTo>
                    <a:pt y="1413" x="789"/>
                    <a:pt y="1431" x="856"/>
                    <a:pt y="1467" x="922"/>
                  </a:cubicBezTo>
                  <a:cubicBezTo>
                    <a:pt y="1503" x="988"/>
                    <a:pt y="1557" x="1054"/>
                    <a:pt y="1628" x="1120"/>
                  </a:cubicBezTo>
                  <a:lnTo>
                    <a:pt y="1198" x="1120"/>
                  </a:lnTo>
                  <a:cubicBezTo>
                    <a:pt y="1140" x="1056"/>
                    <a:pt y="1096" x="990"/>
                    <a:pt y="1067" x="922"/>
                  </a:cubicBezTo>
                  <a:cubicBezTo>
                    <a:pt y="1038" x="853"/>
                    <a:pt y="1023" x="784"/>
                    <a:pt y="1023" x="712"/>
                  </a:cubicBezTo>
                  <a:close/>
                  <a:moveTo>
                    <a:pt y="1023" x="2073"/>
                  </a:moveTo>
                  <a:cubicBezTo>
                    <a:pt y="1023" x="1870"/>
                    <a:pt y="1153" x="1711"/>
                    <a:pt y="1413" x="1596"/>
                  </a:cubicBezTo>
                  <a:cubicBezTo>
                    <a:pt y="1673" x="1481"/>
                    <a:pt y="2034" x="1423"/>
                    <a:pt y="2494" x="1423"/>
                  </a:cubicBezTo>
                  <a:cubicBezTo>
                    <a:pt y="2952" x="1423"/>
                    <a:pt y="3312" x="1481"/>
                    <a:pt y="3573" x="1596"/>
                  </a:cubicBezTo>
                  <a:cubicBezTo>
                    <a:pt y="3834" x="1711"/>
                    <a:pt y="3964" x="1870"/>
                    <a:pt y="3964" x="2073"/>
                  </a:cubicBezTo>
                  <a:cubicBezTo>
                    <a:pt y="3964" x="2275"/>
                    <a:pt y="3834" x="2434"/>
                    <a:pt y="3573" x="2549"/>
                  </a:cubicBezTo>
                  <a:cubicBezTo>
                    <a:pt y="3312" x="2665"/>
                    <a:pt y="2952" x="2723"/>
                    <a:pt y="2494" x="2723"/>
                  </a:cubicBezTo>
                  <a:cubicBezTo>
                    <a:pt y="2034" x="2723"/>
                    <a:pt y="1673" x="2665"/>
                    <a:pt y="1413" x="2549"/>
                  </a:cubicBezTo>
                  <a:cubicBezTo>
                    <a:pt y="1153" x="2434"/>
                    <a:pt y="1023" x="2275"/>
                    <a:pt y="1023" x="2073"/>
                  </a:cubicBezTo>
                  <a:close/>
                  <a:moveTo>
                    <a:pt y="1023" x="7376"/>
                  </a:moveTo>
                  <a:cubicBezTo>
                    <a:pt y="1023" x="7173"/>
                    <a:pt y="1153" x="7014"/>
                    <a:pt y="1413" x="6899"/>
                  </a:cubicBezTo>
                  <a:cubicBezTo>
                    <a:pt y="1673" x="6784"/>
                    <a:pt y="2034" x="6726"/>
                    <a:pt y="2494" x="6726"/>
                  </a:cubicBezTo>
                  <a:cubicBezTo>
                    <a:pt y="2952" x="6726"/>
                    <a:pt y="3312" x="6784"/>
                    <a:pt y="3573" x="6899"/>
                  </a:cubicBezTo>
                  <a:cubicBezTo>
                    <a:pt y="3834" x="7014"/>
                    <a:pt y="3964" x="7173"/>
                    <a:pt y="3964" x="7376"/>
                  </a:cubicBezTo>
                  <a:cubicBezTo>
                    <a:pt y="3964" x="7578"/>
                    <a:pt y="3834" x="7737"/>
                    <a:pt y="3573" x="7852"/>
                  </a:cubicBezTo>
                  <a:cubicBezTo>
                    <a:pt y="3312" x="7968"/>
                    <a:pt y="2952" x="8026"/>
                    <a:pt y="2494" x="8026"/>
                  </a:cubicBezTo>
                  <a:cubicBezTo>
                    <a:pt y="2034" x="8026"/>
                    <a:pt y="1673" x="7968"/>
                    <a:pt y="1413" x="7852"/>
                  </a:cubicBezTo>
                  <a:cubicBezTo>
                    <a:pt y="1153" x="7737"/>
                    <a:pt y="1023" x="7578"/>
                    <a:pt y="1023" x="7376"/>
                  </a:cubicBezTo>
                  <a:close/>
                  <a:moveTo>
                    <a:pt y="1023" x="10442"/>
                  </a:moveTo>
                  <a:cubicBezTo>
                    <a:pt y="1023" x="10230"/>
                    <a:pt y="1158" x="10061"/>
                    <a:pt y="1427" x="9936"/>
                  </a:cubicBezTo>
                  <a:cubicBezTo>
                    <a:pt y="1696" x="9811"/>
                    <a:pt y="2060" x="9748"/>
                    <a:pt y="2519" x="9748"/>
                  </a:cubicBezTo>
                  <a:cubicBezTo>
                    <a:pt y="2962" x="9748"/>
                    <a:pt y="3314" x="9814"/>
                    <a:pt y="3574" x="9946"/>
                  </a:cubicBezTo>
                  <a:cubicBezTo>
                    <a:pt y="3834" x="10078"/>
                    <a:pt y="3964" x="10257"/>
                    <a:pt y="3964" x="10483"/>
                  </a:cubicBezTo>
                  <a:cubicBezTo>
                    <a:pt y="3964" x="10573"/>
                    <a:pt y="3946" x="10662"/>
                    <a:pt y="3909" x="10749"/>
                  </a:cubicBezTo>
                  <a:cubicBezTo>
                    <a:pt y="3873" x="10837"/>
                    <a:pt y="3819" x="10922"/>
                    <a:pt y="3749" x="11006"/>
                  </a:cubicBezTo>
                  <a:lnTo>
                    <a:pt y="3314" x="11006"/>
                  </a:lnTo>
                  <a:cubicBezTo>
                    <a:pt y="3401" x="10923"/>
                    <a:pt y="3466" x="10840"/>
                    <a:pt y="3509" x="10756"/>
                  </a:cubicBezTo>
                  <a:cubicBezTo>
                    <a:pt y="3552" x="10672"/>
                    <a:pt y="3574" x="10586"/>
                    <a:pt y="3574" x="10497"/>
                  </a:cubicBezTo>
                  <a:cubicBezTo>
                    <a:pt y="3574" x="10342"/>
                    <a:pt y="3491" x="10222"/>
                    <a:pt y="3325" x="10136"/>
                  </a:cubicBezTo>
                  <a:cubicBezTo>
                    <a:pt y="3159" x="10049"/>
                    <a:pt y="2918" x="10001"/>
                    <a:pt y="2601" x="9991"/>
                  </a:cubicBezTo>
                  <a:lnTo>
                    <a:pt y="2601" x="11060"/>
                  </a:lnTo>
                  <a:lnTo>
                    <a:pt y="2376" x="11060"/>
                  </a:lnTo>
                  <a:cubicBezTo>
                    <a:pt y="1959" x="11060"/>
                    <a:pt y="1630" x="11005"/>
                    <a:pt y="1387" x="10894"/>
                  </a:cubicBezTo>
                  <a:cubicBezTo>
                    <a:pt y="1144" x="10783"/>
                    <a:pt y="1023" x="10633"/>
                    <a:pt y="1023" x="104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y="1446675" x="1965800"/>
              <a:ext cy="116550" cx="191650"/>
            </a:xfrm>
            <a:custGeom>
              <a:pathLst>
                <a:path w="7666" extrusionOk="0" h="4662">
                  <a:moveTo>
                    <a:pt y="1118" x="1669"/>
                  </a:moveTo>
                  <a:cubicBezTo>
                    <a:pt y="1118" x="1783"/>
                    <a:pt y="1193" x="1875"/>
                    <a:pt y="1343" x="1945"/>
                  </a:cubicBezTo>
                  <a:cubicBezTo>
                    <a:pt y="1493" x="2014"/>
                    <a:pt y="1694" x="2050"/>
                    <a:pt y="1946" x="2052"/>
                  </a:cubicBezTo>
                  <a:lnTo>
                    <a:pt y="1948" x="1223"/>
                  </a:lnTo>
                  <a:cubicBezTo>
                    <a:pt y="1685" x="1234"/>
                    <a:pt y="1481" x="1279"/>
                    <a:pt y="1336" x="1357"/>
                  </a:cubicBezTo>
                  <a:cubicBezTo>
                    <a:pt y="1191" x="1435"/>
                    <a:pt y="1118" x="1539"/>
                    <a:pt y="1118" x="1669"/>
                  </a:cubicBezTo>
                  <a:close/>
                  <a:moveTo>
                    <a:pt y="1118" x="4857"/>
                  </a:moveTo>
                  <a:cubicBezTo>
                    <a:pt y="1118" x="4981"/>
                    <a:pt y="1215" x="5079"/>
                    <a:pt y="1409" x="5152"/>
                  </a:cubicBezTo>
                  <a:cubicBezTo>
                    <a:pt y="1604" x="5224"/>
                    <a:pt y="1867" x="5260"/>
                    <a:pt y="2198" x="5260"/>
                  </a:cubicBezTo>
                  <a:cubicBezTo>
                    <a:pt y="2532" x="5260"/>
                    <a:pt y="2795" x="5224"/>
                    <a:pt y="2989" x="5152"/>
                  </a:cubicBezTo>
                  <a:cubicBezTo>
                    <a:pt y="3182" x="5079"/>
                    <a:pt y="3279" x="4981"/>
                    <a:pt y="3279" x="4857"/>
                  </a:cubicBezTo>
                  <a:cubicBezTo>
                    <a:pt y="3279" x="4731"/>
                    <a:pt y="3183" x="4633"/>
                    <a:pt y="2990" x="4561"/>
                  </a:cubicBezTo>
                  <a:cubicBezTo>
                    <a:pt y="2797" x="4489"/>
                    <a:pt y="2534" x="4453"/>
                    <a:pt y="2198" x="4453"/>
                  </a:cubicBezTo>
                  <a:cubicBezTo>
                    <a:pt y="1863" x="4453"/>
                    <a:pt y="1599" x="4489"/>
                    <a:pt y="1407" x="4561"/>
                  </a:cubicBezTo>
                  <a:cubicBezTo>
                    <a:pt y="1214" x="4634"/>
                    <a:pt y="1118" x="4732"/>
                    <a:pt y="1118" x="4857"/>
                  </a:cubicBezTo>
                  <a:close/>
                  <a:moveTo>
                    <a:pt y="1113" x="3286"/>
                  </a:moveTo>
                  <a:cubicBezTo>
                    <a:pt y="1113" x="3409"/>
                    <a:pt y="1209" x="3506"/>
                    <a:pt y="1402" x="3576"/>
                  </a:cubicBezTo>
                  <a:cubicBezTo>
                    <a:pt y="1594" x="3647"/>
                    <a:pt y="1860" x="3682"/>
                    <a:pt y="2198" x="3682"/>
                  </a:cubicBezTo>
                  <a:cubicBezTo>
                    <a:pt y="2537" x="3682"/>
                    <a:pt y="2802" x="3647"/>
                    <a:pt y="2995" x="3576"/>
                  </a:cubicBezTo>
                  <a:cubicBezTo>
                    <a:pt y="3188" x="3506"/>
                    <a:pt y="3284" x="3409"/>
                    <a:pt y="3284" x="3286"/>
                  </a:cubicBezTo>
                  <a:cubicBezTo>
                    <a:pt y="3284" x="3163"/>
                    <a:pt y="3188" x="3066"/>
                    <a:pt y="2995" x="2996"/>
                  </a:cubicBezTo>
                  <a:cubicBezTo>
                    <a:pt y="2802" x="2926"/>
                    <a:pt y="2537" x="2890"/>
                    <a:pt y="2198" x="2890"/>
                  </a:cubicBezTo>
                  <a:cubicBezTo>
                    <a:pt y="1860" x="2890"/>
                    <a:pt y="1594" x="2926"/>
                    <a:pt y="1402" x="2996"/>
                  </a:cubicBezTo>
                  <a:cubicBezTo>
                    <a:pt y="1209" x="3066"/>
                    <a:pt y="1113" x="3163"/>
                    <a:pt y="1113" x="3286"/>
                  </a:cubicBezTo>
                  <a:close/>
                  <a:moveTo>
                    <a:pt y="728" x="711"/>
                  </a:moveTo>
                  <a:cubicBezTo>
                    <a:pt y="728" x="599"/>
                    <a:pt y="769" x="504"/>
                    <a:pt y="852" x="425"/>
                  </a:cubicBezTo>
                  <a:cubicBezTo>
                    <a:pt y="934" x="347"/>
                    <a:pt y="1060" x="283"/>
                    <a:pt y="1231" x="234"/>
                  </a:cubicBezTo>
                  <a:lnTo>
                    <a:pt y="795" x="234"/>
                  </a:lnTo>
                  <a:lnTo>
                    <a:pt y="795" x="1"/>
                  </a:lnTo>
                  <a:lnTo>
                    <a:pt y="3596" x="1"/>
                  </a:lnTo>
                  <a:lnTo>
                    <a:pt y="3596" x="234"/>
                  </a:lnTo>
                  <a:lnTo>
                    <a:pt y="2121" x="234"/>
                  </a:lnTo>
                  <a:cubicBezTo>
                    <a:pt y="1804" x="234"/>
                    <a:pt y="1561" x="270"/>
                    <a:pt y="1392" x="340"/>
                  </a:cubicBezTo>
                  <a:cubicBezTo>
                    <a:pt y="1223" x="410"/>
                    <a:pt y="1138" x="511"/>
                    <a:pt y="1138" x="643"/>
                  </a:cubicBezTo>
                  <a:cubicBezTo>
                    <a:pt y="1138" x="680"/>
                    <a:pt y="1145" x="714"/>
                    <a:pt y="1159" x="744"/>
                  </a:cubicBezTo>
                  <a:cubicBezTo>
                    <a:pt y="1173" x="775"/>
                    <a:pt y="1196" x="804"/>
                    <a:pt y="1226" x="830"/>
                  </a:cubicBezTo>
                  <a:lnTo>
                    <a:pt y="753" x="829"/>
                  </a:lnTo>
                  <a:cubicBezTo>
                    <a:pt y="745" x="805"/>
                    <a:pt y="738" x="783"/>
                    <a:pt y="734" x="764"/>
                  </a:cubicBezTo>
                  <a:cubicBezTo>
                    <a:pt y="730" x="745"/>
                    <a:pt y="728" x="727"/>
                    <a:pt y="728" x="711"/>
                  </a:cubicBezTo>
                  <a:close/>
                  <a:moveTo>
                    <a:pt y="728" x="6594"/>
                  </a:moveTo>
                  <a:cubicBezTo>
                    <a:pt y="728" x="6482"/>
                    <a:pt y="769" x="6387"/>
                    <a:pt y="852" x="6308"/>
                  </a:cubicBezTo>
                  <a:cubicBezTo>
                    <a:pt y="934" x="6230"/>
                    <a:pt y="1060" x="6166"/>
                    <a:pt y="1231" x="6117"/>
                  </a:cubicBezTo>
                  <a:lnTo>
                    <a:pt y="795" x="6117"/>
                  </a:lnTo>
                  <a:lnTo>
                    <a:pt y="795" x="5884"/>
                  </a:lnTo>
                  <a:lnTo>
                    <a:pt y="3596" x="5884"/>
                  </a:lnTo>
                  <a:lnTo>
                    <a:pt y="3596" x="6117"/>
                  </a:lnTo>
                  <a:lnTo>
                    <a:pt y="2121" x="6117"/>
                  </a:lnTo>
                  <a:cubicBezTo>
                    <a:pt y="1804" x="6117"/>
                    <a:pt y="1561" x="6153"/>
                    <a:pt y="1392" x="6223"/>
                  </a:cubicBezTo>
                  <a:cubicBezTo>
                    <a:pt y="1223" x="6293"/>
                    <a:pt y="1138" x="6394"/>
                    <a:pt y="1138" x="6526"/>
                  </a:cubicBezTo>
                  <a:cubicBezTo>
                    <a:pt y="1138" x="6563"/>
                    <a:pt y="1145" x="6597"/>
                    <a:pt y="1159" x="6627"/>
                  </a:cubicBezTo>
                  <a:cubicBezTo>
                    <a:pt y="1173" x="6658"/>
                    <a:pt y="1196" x="6687"/>
                    <a:pt y="1226" x="6713"/>
                  </a:cubicBezTo>
                  <a:lnTo>
                    <a:pt y="753" x="6712"/>
                  </a:lnTo>
                  <a:cubicBezTo>
                    <a:pt y="745" x="6688"/>
                    <a:pt y="738" x="6666"/>
                    <a:pt y="734" x="6647"/>
                  </a:cubicBezTo>
                  <a:cubicBezTo>
                    <a:pt y="730" x="6628"/>
                    <a:pt y="728" x="6610"/>
                    <a:pt y="728" x="6594"/>
                  </a:cubicBezTo>
                  <a:close/>
                  <a:moveTo>
                    <a:pt y="0" x="6953"/>
                  </a:moveTo>
                  <a:lnTo>
                    <a:pt y="795" x="6953"/>
                  </a:lnTo>
                  <a:lnTo>
                    <a:pt y="795" x="6782"/>
                  </a:lnTo>
                  <a:lnTo>
                    <a:pt y="1153" x="6782"/>
                  </a:lnTo>
                  <a:lnTo>
                    <a:pt y="1153" x="6953"/>
                  </a:lnTo>
                  <a:lnTo>
                    <a:pt y="2674" x="6953"/>
                  </a:lnTo>
                  <a:cubicBezTo>
                    <a:pt y="3024" x="6953"/>
                    <a:pt y="3265" x="6987"/>
                    <a:pt y="3398" x="7055"/>
                  </a:cubicBezTo>
                  <a:cubicBezTo>
                    <a:pt y="3530" x="7123"/>
                    <a:pt y="3596" x="7247"/>
                    <a:pt y="3596" x="7427"/>
                  </a:cubicBezTo>
                  <a:lnTo>
                    <a:pt y="3596" x="7666"/>
                  </a:lnTo>
                  <a:lnTo>
                    <a:pt y="3211" x="7666"/>
                  </a:lnTo>
                  <a:lnTo>
                    <a:pt y="3211" x="7427"/>
                  </a:lnTo>
                  <a:cubicBezTo>
                    <a:pt y="3211" x="7330"/>
                    <a:pt y="3179" x="7266"/>
                    <a:pt y="3114" x="7234"/>
                  </a:cubicBezTo>
                  <a:cubicBezTo>
                    <a:pt y="3049" x="7202"/>
                    <a:pt y="2902" x="7187"/>
                    <a:pt y="2674" x="7187"/>
                  </a:cubicBezTo>
                  <a:lnTo>
                    <a:pt y="1153" x="7187"/>
                  </a:lnTo>
                  <a:lnTo>
                    <a:pt y="1153" x="7666"/>
                  </a:lnTo>
                  <a:lnTo>
                    <a:pt y="795" x="7666"/>
                  </a:lnTo>
                  <a:lnTo>
                    <a:pt y="795" x="7187"/>
                  </a:lnTo>
                  <a:lnTo>
                    <a:pt y="0" x="7187"/>
                  </a:lnTo>
                  <a:close/>
                  <a:moveTo>
                    <a:pt y="728" x="1666"/>
                  </a:moveTo>
                  <a:cubicBezTo>
                    <a:pt y="728" x="1454"/>
                    <a:pt y="862" x="1285"/>
                    <a:pt y="1132" x="1160"/>
                  </a:cubicBezTo>
                  <a:cubicBezTo>
                    <a:pt y="1401" x="1035"/>
                    <a:pt y="1765" x="972"/>
                    <a:pt y="2223" x="972"/>
                  </a:cubicBezTo>
                  <a:cubicBezTo>
                    <a:pt y="2667" x="972"/>
                    <a:pt y="3019" x="1038"/>
                    <a:pt y="3279" x="1170"/>
                  </a:cubicBezTo>
                  <a:cubicBezTo>
                    <a:pt y="3539" x="1302"/>
                    <a:pt y="3669" x="1481"/>
                    <a:pt y="3669" x="1707"/>
                  </a:cubicBezTo>
                  <a:cubicBezTo>
                    <a:pt y="3669" x="1797"/>
                    <a:pt y="3651" x="1886"/>
                    <a:pt y="3614" x="1973"/>
                  </a:cubicBezTo>
                  <a:cubicBezTo>
                    <a:pt y="3577" x="2061"/>
                    <a:pt y="3524" x="2147"/>
                    <a:pt y="3454" x="2230"/>
                  </a:cubicBezTo>
                  <a:lnTo>
                    <a:pt y="3019" x="2230"/>
                  </a:lnTo>
                  <a:cubicBezTo>
                    <a:pt y="3105" x="2147"/>
                    <a:pt y="3170" x="2064"/>
                    <a:pt y="3214" x="1980"/>
                  </a:cubicBezTo>
                  <a:cubicBezTo>
                    <a:pt y="3257" x="1897"/>
                    <a:pt y="3279" x="1810"/>
                    <a:pt y="3279" x="1721"/>
                  </a:cubicBezTo>
                  <a:cubicBezTo>
                    <a:pt y="3279" x="1566"/>
                    <a:pt y="3196" x="1446"/>
                    <a:pt y="3030" x="1360"/>
                  </a:cubicBezTo>
                  <a:cubicBezTo>
                    <a:pt y="2864" x="1273"/>
                    <a:pt y="2623" x="1225"/>
                    <a:pt y="2306" x="1215"/>
                  </a:cubicBezTo>
                  <a:lnTo>
                    <a:pt y="2306" x="2284"/>
                  </a:lnTo>
                  <a:lnTo>
                    <a:pt y="2081" x="2284"/>
                  </a:lnTo>
                  <a:cubicBezTo>
                    <a:pt y="1664" x="2284"/>
                    <a:pt y="1334" x="2229"/>
                    <a:pt y="1092" x="2118"/>
                  </a:cubicBezTo>
                  <a:cubicBezTo>
                    <a:pt y="849" x="2007"/>
                    <a:pt y="728" x="1857"/>
                    <a:pt y="728" x="1666"/>
                  </a:cubicBezTo>
                  <a:close/>
                  <a:moveTo>
                    <a:pt y="728" x="4857"/>
                  </a:moveTo>
                  <a:cubicBezTo>
                    <a:pt y="728" x="4654"/>
                    <a:pt y="858" x="4495"/>
                    <a:pt y="1118" x="4380"/>
                  </a:cubicBezTo>
                  <a:cubicBezTo>
                    <a:pt y="1378" x="4265"/>
                    <a:pt y="1738" x="4207"/>
                    <a:pt y="2198" x="4207"/>
                  </a:cubicBezTo>
                  <a:cubicBezTo>
                    <a:pt y="2657" x="4207"/>
                    <a:pt y="3017" x="4265"/>
                    <a:pt y="3278" x="4380"/>
                  </a:cubicBezTo>
                  <a:cubicBezTo>
                    <a:pt y="3538" x="4495"/>
                    <a:pt y="3669" x="4654"/>
                    <a:pt y="3669" x="4857"/>
                  </a:cubicBezTo>
                  <a:cubicBezTo>
                    <a:pt y="3669" x="5059"/>
                    <a:pt y="3538" x="5218"/>
                    <a:pt y="3278" x="5334"/>
                  </a:cubicBezTo>
                  <a:cubicBezTo>
                    <a:pt y="3017" x="5449"/>
                    <a:pt y="2657" x="5507"/>
                    <a:pt y="2198" x="5507"/>
                  </a:cubicBezTo>
                  <a:cubicBezTo>
                    <a:pt y="1738" x="5507"/>
                    <a:pt y="1378" x="5449"/>
                    <a:pt y="1118" x="5334"/>
                  </a:cubicBezTo>
                  <a:cubicBezTo>
                    <a:pt y="858" x="5218"/>
                    <a:pt y="728" x="5059"/>
                    <a:pt y="728" x="4857"/>
                  </a:cubicBezTo>
                  <a:close/>
                  <a:moveTo>
                    <a:pt y="728" x="3343"/>
                  </a:moveTo>
                  <a:cubicBezTo>
                    <a:pt y="728" x="3239"/>
                    <a:pt y="768" x="3150"/>
                    <a:pt y="849" x="3076"/>
                  </a:cubicBezTo>
                  <a:cubicBezTo>
                    <a:pt y="930" x="3001"/>
                    <a:pt y="1054" x="2939"/>
                    <a:pt y="1221" x="2890"/>
                  </a:cubicBezTo>
                  <a:lnTo>
                    <a:pt y="795" x="2890"/>
                  </a:lnTo>
                  <a:lnTo>
                    <a:pt y="795" x="2657"/>
                  </a:lnTo>
                  <a:lnTo>
                    <a:pt y="4662" x="2657"/>
                  </a:lnTo>
                  <a:lnTo>
                    <a:pt y="4662" x="2890"/>
                  </a:lnTo>
                  <a:lnTo>
                    <a:pt y="3176" x="2890"/>
                  </a:lnTo>
                  <a:cubicBezTo>
                    <a:pt y="3343" x="2939"/>
                    <a:pt y="3467" x="3001"/>
                    <a:pt y="3548" x="3076"/>
                  </a:cubicBezTo>
                  <a:cubicBezTo>
                    <a:pt y="3629" x="3150"/>
                    <a:pt y="3669" x="3239"/>
                    <a:pt y="3669" x="3343"/>
                  </a:cubicBezTo>
                  <a:cubicBezTo>
                    <a:pt y="3669" x="3515"/>
                    <a:pt y="3534" x="3655"/>
                    <a:pt y="3264" x="3762"/>
                  </a:cubicBezTo>
                  <a:cubicBezTo>
                    <a:pt y="2994" x="3869"/>
                    <a:pt y="2639" x="3923"/>
                    <a:pt y="2198" x="3923"/>
                  </a:cubicBezTo>
                  <a:cubicBezTo>
                    <a:pt y="1758" x="3923"/>
                    <a:pt y="1403" x="3869"/>
                    <a:pt y="1133" x="3762"/>
                  </a:cubicBezTo>
                  <a:cubicBezTo>
                    <a:pt y="863" x="3655"/>
                    <a:pt y="728" x="3515"/>
                    <a:pt y="728" x="3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y="1576475" x="1894150"/>
              <a:ext cy="123950" cx="342850"/>
            </a:xfrm>
            <a:custGeom>
              <a:pathLst>
                <a:path w="13714" extrusionOk="0" h="4958">
                  <a:moveTo>
                    <a:pt y="1" x="10234"/>
                  </a:moveTo>
                  <a:lnTo>
                    <a:pt y="583" x="10234"/>
                  </a:lnTo>
                  <a:lnTo>
                    <a:pt y="583" x="10467"/>
                  </a:lnTo>
                  <a:lnTo>
                    <a:pt y="1" x="10467"/>
                  </a:lnTo>
                  <a:close/>
                  <a:moveTo>
                    <a:pt y="1414" x="2340"/>
                  </a:moveTo>
                  <a:cubicBezTo>
                    <a:pt y="1414" x="2455"/>
                    <a:pt y="1489" x="2547"/>
                    <a:pt y="1639" x="2616"/>
                  </a:cubicBezTo>
                  <a:cubicBezTo>
                    <a:pt y="1789" x="2686"/>
                    <a:pt y="1990" x="2722"/>
                    <a:pt y="2242" x="2723"/>
                  </a:cubicBezTo>
                  <a:lnTo>
                    <a:pt y="2244" x="1894"/>
                  </a:lnTo>
                  <a:cubicBezTo>
                    <a:pt y="1981" x="1906"/>
                    <a:pt y="1776" x="1951"/>
                    <a:pt y="1631" x="2029"/>
                  </a:cubicBezTo>
                  <a:cubicBezTo>
                    <a:pt y="1486" x="2107"/>
                    <a:pt y="1414" x="2211"/>
                    <a:pt y="1414" x="2340"/>
                  </a:cubicBezTo>
                  <a:close/>
                  <a:moveTo>
                    <a:pt y="1414" x="5572"/>
                  </a:moveTo>
                  <a:cubicBezTo>
                    <a:pt y="1414" x="5687"/>
                    <a:pt y="1489" x="5779"/>
                    <a:pt y="1639" x="5848"/>
                  </a:cubicBezTo>
                  <a:cubicBezTo>
                    <a:pt y="1789" x="5918"/>
                    <a:pt y="1990" x="5954"/>
                    <a:pt y="2242" x="5955"/>
                  </a:cubicBezTo>
                  <a:lnTo>
                    <a:pt y="2244" x="5126"/>
                  </a:lnTo>
                  <a:cubicBezTo>
                    <a:pt y="1981" x="5138"/>
                    <a:pt y="1776" x="5183"/>
                    <a:pt y="1631" x="5261"/>
                  </a:cubicBezTo>
                  <a:cubicBezTo>
                    <a:pt y="1486" x="5339"/>
                    <a:pt y="1414" x="5443"/>
                    <a:pt y="1414" x="5572"/>
                  </a:cubicBezTo>
                  <a:close/>
                  <a:moveTo>
                    <a:pt y="1409" x="637"/>
                  </a:moveTo>
                  <a:cubicBezTo>
                    <a:pt y="1409" x="762"/>
                    <a:pt y="1500" x="860"/>
                    <a:pt y="1684" x="929"/>
                  </a:cubicBezTo>
                  <a:cubicBezTo>
                    <a:pt y="1867" x="999"/>
                    <a:pt y="2126" x="1034"/>
                    <a:pt y="2459" x="1034"/>
                  </a:cubicBezTo>
                  <a:cubicBezTo>
                    <a:pt y="2791" x="1034"/>
                    <a:pt y="3049" x="999"/>
                    <a:pt y="3232" x="929"/>
                  </a:cubicBezTo>
                  <a:cubicBezTo>
                    <a:pt y="3415" x="860"/>
                    <a:pt y="3507" x="762"/>
                    <a:pt y="3507" x="637"/>
                  </a:cubicBezTo>
                  <a:cubicBezTo>
                    <a:pt y="3507" x="512"/>
                    <a:pt y="3415" x="415"/>
                    <a:pt y="3232" x="345"/>
                  </a:cubicBezTo>
                  <a:cubicBezTo>
                    <a:pt y="3049" x="276"/>
                    <a:pt y="2791" x="241"/>
                    <a:pt y="2459" x="241"/>
                  </a:cubicBezTo>
                  <a:cubicBezTo>
                    <a:pt y="2126" x="241"/>
                    <a:pt y="1867" x="276"/>
                    <a:pt y="1684" x="345"/>
                  </a:cubicBezTo>
                  <a:cubicBezTo>
                    <a:pt y="1500" x="415"/>
                    <a:pt y="1409" x="512"/>
                    <a:pt y="1409" x="637"/>
                  </a:cubicBezTo>
                  <a:close/>
                  <a:moveTo>
                    <a:pt y="1414" x="11502"/>
                  </a:moveTo>
                  <a:cubicBezTo>
                    <a:pt y="1414" x="11625"/>
                    <a:pt y="1511" x="11724"/>
                    <a:pt y="1705" x="11796"/>
                  </a:cubicBezTo>
                  <a:cubicBezTo>
                    <a:pt y="1899" x="11869"/>
                    <a:pt y="2162" x="11905"/>
                    <a:pt y="2494" x="11905"/>
                  </a:cubicBezTo>
                  <a:cubicBezTo>
                    <a:pt y="2828" x="11905"/>
                    <a:pt y="3091" x="11869"/>
                    <a:pt y="3285" x="11796"/>
                  </a:cubicBezTo>
                  <a:cubicBezTo>
                    <a:pt y="3478" x="11724"/>
                    <a:pt y="3575" x="11625"/>
                    <a:pt y="3575" x="11502"/>
                  </a:cubicBezTo>
                  <a:cubicBezTo>
                    <a:pt y="3575" x="11376"/>
                    <a:pt y="3478" x="11277"/>
                    <a:pt y="3286" x="11205"/>
                  </a:cubicBezTo>
                  <a:cubicBezTo>
                    <a:pt y="3093" x="11133"/>
                    <a:pt y="2829" x="11097"/>
                    <a:pt y="2494" x="11097"/>
                  </a:cubicBezTo>
                  <a:cubicBezTo>
                    <a:pt y="2159" x="11097"/>
                    <a:pt y="1895" x="11133"/>
                    <a:pt y="1703" x="11206"/>
                  </a:cubicBezTo>
                  <a:cubicBezTo>
                    <a:pt y="1510" x="11278"/>
                    <a:pt y="1414" x="11377"/>
                    <a:pt y="1414" x="11502"/>
                  </a:cubicBezTo>
                  <a:close/>
                  <a:moveTo>
                    <a:pt y="2484" x="8508"/>
                  </a:moveTo>
                  <a:lnTo>
                    <a:pt y="2587" x="8508"/>
                  </a:lnTo>
                  <a:cubicBezTo>
                    <a:pt y="2887" x="8508"/>
                    <a:pt y="3127" x="8469"/>
                    <a:pt y="3308" x="8391"/>
                  </a:cubicBezTo>
                  <a:cubicBezTo>
                    <a:pt y="3489" x="8313"/>
                    <a:pt y="3580" x="8209"/>
                    <a:pt y="3580" x="8080"/>
                  </a:cubicBezTo>
                  <a:cubicBezTo>
                    <a:pt y="3580" x="7987"/>
                    <a:pt y="3532" x="7913"/>
                    <a:pt y="3436" x="7859"/>
                  </a:cubicBezTo>
                  <a:cubicBezTo>
                    <a:pt y="3340" x="7804"/>
                    <a:pt y="3210" x="7777"/>
                    <a:pt y="3047" x="7777"/>
                  </a:cubicBezTo>
                  <a:cubicBezTo>
                    <a:pt y="2842" x="7777"/>
                    <a:pt y="2697" x="7813"/>
                    <a:pt y="2612" x="7886"/>
                  </a:cubicBezTo>
                  <a:cubicBezTo>
                    <a:pt y="2527" x="7958"/>
                    <a:pt y="2484" x="8088"/>
                    <a:pt y="2484" x="8276"/>
                  </a:cubicBezTo>
                  <a:close/>
                  <a:moveTo>
                    <a:pt y="1024" x="4020"/>
                  </a:moveTo>
                  <a:cubicBezTo>
                    <a:pt y="1024" x="3921"/>
                    <a:pt y="1065" x="3834"/>
                    <a:pt y="1149" x="3759"/>
                  </a:cubicBezTo>
                  <a:cubicBezTo>
                    <a:pt y="1232" x="3683"/>
                    <a:pt y="1358" x="3618"/>
                    <a:pt y="1526" x="3562"/>
                  </a:cubicBezTo>
                  <a:lnTo>
                    <a:pt y="1091" x="3562"/>
                  </a:lnTo>
                  <a:lnTo>
                    <a:pt y="1091" x="3328"/>
                  </a:lnTo>
                  <a:lnTo>
                    <a:pt y="3892" x="3328"/>
                  </a:lnTo>
                  <a:lnTo>
                    <a:pt y="3892" x="3562"/>
                  </a:lnTo>
                  <a:lnTo>
                    <a:pt y="2309" x="3562"/>
                  </a:lnTo>
                  <a:cubicBezTo>
                    <a:pt y="2036" x="3562"/>
                    <a:pt y="1820" x="3598"/>
                    <a:pt y="1661" x="3671"/>
                  </a:cubicBezTo>
                  <a:cubicBezTo>
                    <a:pt y="1503" x="3743"/>
                    <a:pt y="1424" x="3842"/>
                    <a:pt y="1424" x="3968"/>
                  </a:cubicBezTo>
                  <a:cubicBezTo>
                    <a:pt y="1424" x="4072"/>
                    <a:pt y="1490" x="4151"/>
                    <a:pt y="1621" x="4203"/>
                  </a:cubicBezTo>
                  <a:cubicBezTo>
                    <a:pt y="1753" x="4255"/>
                    <a:pt y="1951" x="4281"/>
                    <a:pt y="2217" x="4281"/>
                  </a:cubicBezTo>
                  <a:lnTo>
                    <a:pt y="3892" x="4281"/>
                  </a:lnTo>
                  <a:lnTo>
                    <a:pt y="3892" x="4514"/>
                  </a:lnTo>
                  <a:lnTo>
                    <a:pt y="2202" x="4514"/>
                  </a:lnTo>
                  <a:cubicBezTo>
                    <a:pt y="1815" x="4514"/>
                    <a:pt y="1522" x="4472"/>
                    <a:pt y="1323" x="4389"/>
                  </a:cubicBezTo>
                  <a:cubicBezTo>
                    <a:pt y="1123" x="4305"/>
                    <a:pt y="1024" x="4182"/>
                    <a:pt y="1024" x="4020"/>
                  </a:cubicBezTo>
                  <a:close/>
                  <a:moveTo>
                    <a:pt y="1024" x="7270"/>
                  </a:moveTo>
                  <a:cubicBezTo>
                    <a:pt y="1024" x="7158"/>
                    <a:pt y="1065" x="7063"/>
                    <a:pt y="1147" x="6985"/>
                  </a:cubicBezTo>
                  <a:cubicBezTo>
                    <a:pt y="1230" x="6906"/>
                    <a:pt y="1356" x="6843"/>
                    <a:pt y="1526" x="6794"/>
                  </a:cubicBezTo>
                  <a:lnTo>
                    <a:pt y="1091" x="6794"/>
                  </a:lnTo>
                  <a:lnTo>
                    <a:pt y="1091" x="6560"/>
                  </a:lnTo>
                  <a:lnTo>
                    <a:pt y="3892" x="6560"/>
                  </a:lnTo>
                  <a:lnTo>
                    <a:pt y="3892" x="6794"/>
                  </a:lnTo>
                  <a:lnTo>
                    <a:pt y="2417" x="6794"/>
                  </a:lnTo>
                  <a:cubicBezTo>
                    <a:pt y="2100" x="6794"/>
                    <a:pt y="1857" x="6829"/>
                    <a:pt y="1688" x="6900"/>
                  </a:cubicBezTo>
                  <a:cubicBezTo>
                    <a:pt y="1518" x="6970"/>
                    <a:pt y="1434" x="7071"/>
                    <a:pt y="1434" x="7202"/>
                  </a:cubicBezTo>
                  <a:cubicBezTo>
                    <a:pt y="1434" x="7239"/>
                    <a:pt y="1441" x="7273"/>
                    <a:pt y="1455" x="7304"/>
                  </a:cubicBezTo>
                  <a:cubicBezTo>
                    <a:pt y="1469" x="7335"/>
                    <a:pt y="1491" x="7363"/>
                    <a:pt y="1521" x="7389"/>
                  </a:cubicBezTo>
                  <a:lnTo>
                    <a:pt y="1049" x="7388"/>
                  </a:lnTo>
                  <a:cubicBezTo>
                    <a:pt y="1040" x="7364"/>
                    <a:pt y="1034" x="7343"/>
                    <a:pt y="1030" x="7324"/>
                  </a:cubicBezTo>
                  <a:cubicBezTo>
                    <a:pt y="1026" x="7304"/>
                    <a:pt y="1024" x="7286"/>
                    <a:pt y="1024" x="7270"/>
                  </a:cubicBezTo>
                  <a:close/>
                  <a:moveTo>
                    <a:pt y="296" x="9215"/>
                  </a:moveTo>
                  <a:lnTo>
                    <a:pt y="1091" x="9215"/>
                  </a:lnTo>
                  <a:lnTo>
                    <a:pt y="1091" x="9045"/>
                  </a:lnTo>
                  <a:lnTo>
                    <a:pt y="1449" x="9045"/>
                  </a:lnTo>
                  <a:lnTo>
                    <a:pt y="1449" x="9215"/>
                  </a:lnTo>
                  <a:lnTo>
                    <a:pt y="2969" x="9215"/>
                  </a:lnTo>
                  <a:cubicBezTo>
                    <a:pt y="3320" x="9215"/>
                    <a:pt y="3561" x="9249"/>
                    <a:pt y="3693" x="9318"/>
                  </a:cubicBezTo>
                  <a:cubicBezTo>
                    <a:pt y="3826" x="9386"/>
                    <a:pt y="3892" x="9510"/>
                    <a:pt y="3892" x="9689"/>
                  </a:cubicBezTo>
                  <a:lnTo>
                    <a:pt y="3892" x="9928"/>
                  </a:lnTo>
                  <a:lnTo>
                    <a:pt y="3507" x="9928"/>
                  </a:lnTo>
                  <a:lnTo>
                    <a:pt y="3507" x="9689"/>
                  </a:lnTo>
                  <a:cubicBezTo>
                    <a:pt y="3507" x="9592"/>
                    <a:pt y="3475" x="9528"/>
                    <a:pt y="3410" x="9496"/>
                  </a:cubicBezTo>
                  <a:cubicBezTo>
                    <a:pt y="3345" x="9465"/>
                    <a:pt y="3198" x="9449"/>
                    <a:pt y="2969" x="9449"/>
                  </a:cubicBezTo>
                  <a:lnTo>
                    <a:pt y="1449" x="9449"/>
                  </a:lnTo>
                  <a:lnTo>
                    <a:pt y="1449" x="9928"/>
                  </a:lnTo>
                  <a:lnTo>
                    <a:pt y="1091" x="9928"/>
                  </a:lnTo>
                  <a:lnTo>
                    <a:pt y="1091" x="9449"/>
                  </a:lnTo>
                  <a:lnTo>
                    <a:pt y="296" x="9449"/>
                  </a:lnTo>
                  <a:close/>
                  <a:moveTo>
                    <a:pt y="1091" x="10234"/>
                  </a:moveTo>
                  <a:lnTo>
                    <a:pt y="3892" x="10234"/>
                  </a:lnTo>
                  <a:lnTo>
                    <a:pt y="3892" x="10467"/>
                  </a:lnTo>
                  <a:lnTo>
                    <a:pt y="1091" x="10467"/>
                  </a:lnTo>
                  <a:close/>
                  <a:moveTo>
                    <a:pt y="1024" x="13220"/>
                  </a:moveTo>
                  <a:cubicBezTo>
                    <a:pt y="1024" x="13121"/>
                    <a:pt y="1065" x="13034"/>
                    <a:pt y="1149" x="12959"/>
                  </a:cubicBezTo>
                  <a:cubicBezTo>
                    <a:pt y="1232" x="12883"/>
                    <a:pt y="1358" x="12818"/>
                    <a:pt y="1526" x="12762"/>
                  </a:cubicBezTo>
                  <a:lnTo>
                    <a:pt y="1091" x="12762"/>
                  </a:lnTo>
                  <a:lnTo>
                    <a:pt y="1091" x="12528"/>
                  </a:lnTo>
                  <a:lnTo>
                    <a:pt y="3892" x="12528"/>
                  </a:lnTo>
                  <a:lnTo>
                    <a:pt y="3892" x="12762"/>
                  </a:lnTo>
                  <a:lnTo>
                    <a:pt y="2309" x="12762"/>
                  </a:lnTo>
                  <a:cubicBezTo>
                    <a:pt y="2036" x="12762"/>
                    <a:pt y="1820" x="12798"/>
                    <a:pt y="1661" x="12871"/>
                  </a:cubicBezTo>
                  <a:cubicBezTo>
                    <a:pt y="1503" x="12943"/>
                    <a:pt y="1424" x="13042"/>
                    <a:pt y="1424" x="13168"/>
                  </a:cubicBezTo>
                  <a:cubicBezTo>
                    <a:pt y="1424" x="13272"/>
                    <a:pt y="1490" x="13351"/>
                    <a:pt y="1621" x="13403"/>
                  </a:cubicBezTo>
                  <a:cubicBezTo>
                    <a:pt y="1753" x="13455"/>
                    <a:pt y="1951" x="13481"/>
                    <a:pt y="2217" x="13481"/>
                  </a:cubicBezTo>
                  <a:lnTo>
                    <a:pt y="3892" x="13481"/>
                  </a:lnTo>
                  <a:lnTo>
                    <a:pt y="3892" x="13714"/>
                  </a:lnTo>
                  <a:lnTo>
                    <a:pt y="2202" x="13714"/>
                  </a:lnTo>
                  <a:cubicBezTo>
                    <a:pt y="1815" x="13714"/>
                    <a:pt y="1522" x="13672"/>
                    <a:pt y="1323" x="13589"/>
                  </a:cubicBezTo>
                  <a:cubicBezTo>
                    <a:pt y="1123" x="13505"/>
                    <a:pt y="1024" x="13382"/>
                    <a:pt y="1024" x="13220"/>
                  </a:cubicBezTo>
                  <a:close/>
                  <a:moveTo>
                    <a:pt y="1024" x="2338"/>
                  </a:moveTo>
                  <a:cubicBezTo>
                    <a:pt y="1024" x="2125"/>
                    <a:pt y="1158" x="1957"/>
                    <a:pt y="1428" x="1832"/>
                  </a:cubicBezTo>
                  <a:cubicBezTo>
                    <a:pt y="1697" x="1706"/>
                    <a:pt y="2061" x="1644"/>
                    <a:pt y="2519" x="1644"/>
                  </a:cubicBezTo>
                  <a:cubicBezTo>
                    <a:pt y="2963" x="1644"/>
                    <a:pt y="3315" x="1710"/>
                    <a:pt y="3575" x="1842"/>
                  </a:cubicBezTo>
                  <a:cubicBezTo>
                    <a:pt y="3835" x="1974"/>
                    <a:pt y="3965" x="2152"/>
                    <a:pt y="3965" x="2378"/>
                  </a:cubicBezTo>
                  <a:cubicBezTo>
                    <a:pt y="3965" x="2468"/>
                    <a:pt y="3946" x="2557"/>
                    <a:pt y="3910" x="2645"/>
                  </a:cubicBezTo>
                  <a:cubicBezTo>
                    <a:pt y="3873" x="2733"/>
                    <a:pt y="3820" x="2818"/>
                    <a:pt y="3750" x="2902"/>
                  </a:cubicBezTo>
                  <a:lnTo>
                    <a:pt y="3315" x="2902"/>
                  </a:lnTo>
                  <a:cubicBezTo>
                    <a:pt y="3401" x="2819"/>
                    <a:pt y="3466" x="2736"/>
                    <a:pt y="3510" x="2652"/>
                  </a:cubicBezTo>
                  <a:cubicBezTo>
                    <a:pt y="3553" x="2568"/>
                    <a:pt y="3575" x="2481"/>
                    <a:pt y="3575" x="2392"/>
                  </a:cubicBezTo>
                  <a:cubicBezTo>
                    <a:pt y="3575" x="2238"/>
                    <a:pt y="3492" x="2118"/>
                    <a:pt y="3326" x="2031"/>
                  </a:cubicBezTo>
                  <a:cubicBezTo>
                    <a:pt y="3160" x="1945"/>
                    <a:pt y="2919" x="1897"/>
                    <a:pt y="2602" x="1887"/>
                  </a:cubicBezTo>
                  <a:lnTo>
                    <a:pt y="2602" x="2956"/>
                  </a:lnTo>
                  <a:lnTo>
                    <a:pt y="2377" x="2956"/>
                  </a:lnTo>
                  <a:cubicBezTo>
                    <a:pt y="1960" x="2956"/>
                    <a:pt y="1630" x="2900"/>
                    <a:pt y="1388" x="2790"/>
                  </a:cubicBezTo>
                  <a:cubicBezTo>
                    <a:pt y="1145" x="2679"/>
                    <a:pt y="1024" x="2528"/>
                    <a:pt y="1024" x="2338"/>
                  </a:cubicBezTo>
                  <a:close/>
                  <a:moveTo>
                    <a:pt y="1024" x="5570"/>
                  </a:moveTo>
                  <a:cubicBezTo>
                    <a:pt y="1024" x="5357"/>
                    <a:pt y="1158" x="5189"/>
                    <a:pt y="1428" x="5064"/>
                  </a:cubicBezTo>
                  <a:cubicBezTo>
                    <a:pt y="1697" x="4938"/>
                    <a:pt y="2061" x="4876"/>
                    <a:pt y="2519" x="4876"/>
                  </a:cubicBezTo>
                  <a:cubicBezTo>
                    <a:pt y="2963" x="4876"/>
                    <a:pt y="3315" x="4942"/>
                    <a:pt y="3575" x="5074"/>
                  </a:cubicBezTo>
                  <a:cubicBezTo>
                    <a:pt y="3835" x="5206"/>
                    <a:pt y="3965" x="5384"/>
                    <a:pt y="3965" x="5610"/>
                  </a:cubicBezTo>
                  <a:cubicBezTo>
                    <a:pt y="3965" x="5700"/>
                    <a:pt y="3946" x="5789"/>
                    <a:pt y="3910" x="5877"/>
                  </a:cubicBezTo>
                  <a:cubicBezTo>
                    <a:pt y="3873" x="5965"/>
                    <a:pt y="3820" x="6050"/>
                    <a:pt y="3750" x="6134"/>
                  </a:cubicBezTo>
                  <a:lnTo>
                    <a:pt y="3315" x="6134"/>
                  </a:lnTo>
                  <a:cubicBezTo>
                    <a:pt y="3401" x="6051"/>
                    <a:pt y="3466" x="5968"/>
                    <a:pt y="3510" x="5884"/>
                  </a:cubicBezTo>
                  <a:cubicBezTo>
                    <a:pt y="3553" x="5800"/>
                    <a:pt y="3575" x="5713"/>
                    <a:pt y="3575" x="5624"/>
                  </a:cubicBezTo>
                  <a:cubicBezTo>
                    <a:pt y="3575" x="5470"/>
                    <a:pt y="3492" x="5350"/>
                    <a:pt y="3326" x="5263"/>
                  </a:cubicBezTo>
                  <a:cubicBezTo>
                    <a:pt y="3160" x="5177"/>
                    <a:pt y="2919" x="5129"/>
                    <a:pt y="2602" x="5119"/>
                  </a:cubicBezTo>
                  <a:lnTo>
                    <a:pt y="2602" x="6188"/>
                  </a:lnTo>
                  <a:lnTo>
                    <a:pt y="2377" x="6188"/>
                  </a:lnTo>
                  <a:cubicBezTo>
                    <a:pt y="1960" x="6188"/>
                    <a:pt y="1630" x="6132"/>
                    <a:pt y="1388" x="6022"/>
                  </a:cubicBezTo>
                  <a:cubicBezTo>
                    <a:pt y="1145" x="5911"/>
                    <a:pt y="1024" x="5760"/>
                    <a:pt y="1024" x="5570"/>
                  </a:cubicBezTo>
                  <a:close/>
                  <a:moveTo>
                    <a:pt y="1024" x="8130"/>
                  </a:moveTo>
                  <a:cubicBezTo>
                    <a:pt y="1024" x="8054"/>
                    <a:pt y="1040" x="7976"/>
                    <a:pt y="1072" x="7896"/>
                  </a:cubicBezTo>
                  <a:cubicBezTo>
                    <a:pt y="1105" x="7816"/>
                    <a:pt y="1154" x="7733"/>
                    <a:pt y="1219" x="7648"/>
                  </a:cubicBezTo>
                  <a:lnTo>
                    <a:pt y="1644" x="7648"/>
                  </a:lnTo>
                  <a:cubicBezTo>
                    <a:pt y="1567" x="7719"/>
                    <a:pt y="1510" x="7793"/>
                    <a:pt y="1471" x="7869"/>
                  </a:cubicBezTo>
                  <a:cubicBezTo>
                    <a:pt y="1433" x="7946"/>
                    <a:pt y="1414" x="8025"/>
                    <a:pt y="1414" x="8106"/>
                  </a:cubicBezTo>
                  <a:cubicBezTo>
                    <a:pt y="1414" x="8233"/>
                    <a:pt y="1472" x="8332"/>
                    <a:pt y="1588" x="8402"/>
                  </a:cubicBezTo>
                  <a:cubicBezTo>
                    <a:pt y="1703" x="8472"/>
                    <a:pt y="1867" x="8508"/>
                    <a:pt y="2079" x="8508"/>
                  </a:cubicBezTo>
                  <a:lnTo>
                    <a:pt y="2124" x="8508"/>
                  </a:lnTo>
                  <a:lnTo>
                    <a:pt y="2124" x="8182"/>
                  </a:lnTo>
                  <a:cubicBezTo>
                    <a:pt y="2124" x="7970"/>
                    <a:pt y="2204" x="7811"/>
                    <a:pt y="2364" x="7704"/>
                  </a:cubicBezTo>
                  <a:cubicBezTo>
                    <a:pt y="2524" x="7598"/>
                    <a:pt y="2762" x="7545"/>
                    <a:pt y="3077" x="7545"/>
                  </a:cubicBezTo>
                  <a:cubicBezTo>
                    <a:pt y="3347" x="7545"/>
                    <a:pt y="3563" x="7587"/>
                    <a:pt y="3723" x="7673"/>
                  </a:cubicBezTo>
                  <a:cubicBezTo>
                    <a:pt y="3884" x="7758"/>
                    <a:pt y="3965" x="7874"/>
                    <a:pt y="3965" x="8018"/>
                  </a:cubicBezTo>
                  <a:cubicBezTo>
                    <a:pt y="3965" x="8133"/>
                    <a:pt y="3924" x="8230"/>
                    <a:pt y="3843" x="8309"/>
                  </a:cubicBezTo>
                  <a:cubicBezTo>
                    <a:pt y="3763" x="8388"/>
                    <a:pt y="3637" x="8455"/>
                    <a:pt y="3467" x="8508"/>
                  </a:cubicBezTo>
                  <a:lnTo>
                    <a:pt y="3892" x="8508"/>
                  </a:lnTo>
                  <a:lnTo>
                    <a:pt y="3892" x="8740"/>
                  </a:lnTo>
                  <a:lnTo>
                    <a:pt y="2294" x="8740"/>
                  </a:lnTo>
                  <a:cubicBezTo>
                    <a:pt y="1867" x="8740"/>
                    <a:pt y="1549" x="8690"/>
                    <a:pt y="1339" x="8589"/>
                  </a:cubicBezTo>
                  <a:cubicBezTo>
                    <a:pt y="1129" x="8487"/>
                    <a:pt y="1024" x="8334"/>
                    <a:pt y="1024" x="8130"/>
                  </a:cubicBezTo>
                  <a:close/>
                  <a:moveTo>
                    <a:pt y="1024" x="11502"/>
                  </a:moveTo>
                  <a:cubicBezTo>
                    <a:pt y="1024" x="11298"/>
                    <a:pt y="1154" x="11139"/>
                    <a:pt y="1414" x="11024"/>
                  </a:cubicBezTo>
                  <a:cubicBezTo>
                    <a:pt y="1674" x="10909"/>
                    <a:pt y="2034" x="10852"/>
                    <a:pt y="2494" x="10852"/>
                  </a:cubicBezTo>
                  <a:cubicBezTo>
                    <a:pt y="2953" x="10852"/>
                    <a:pt y="3312" x="10909"/>
                    <a:pt y="3573" x="11024"/>
                  </a:cubicBezTo>
                  <a:cubicBezTo>
                    <a:pt y="3834" x="11139"/>
                    <a:pt y="3965" x="11298"/>
                    <a:pt y="3965" x="11502"/>
                  </a:cubicBezTo>
                  <a:cubicBezTo>
                    <a:pt y="3965" x="11704"/>
                    <a:pt y="3834" x="11863"/>
                    <a:pt y="3573" x="11978"/>
                  </a:cubicBezTo>
                  <a:cubicBezTo>
                    <a:pt y="3312" x="12093"/>
                    <a:pt y="2953" x="12151"/>
                    <a:pt y="2494" x="12151"/>
                  </a:cubicBezTo>
                  <a:cubicBezTo>
                    <a:pt y="2034" x="12151"/>
                    <a:pt y="1674" x="12093"/>
                    <a:pt y="1414" x="11978"/>
                  </a:cubicBezTo>
                  <a:cubicBezTo>
                    <a:pt y="1154" x="11863"/>
                    <a:pt y="1024" x="11704"/>
                    <a:pt y="1024" x="11502"/>
                  </a:cubicBezTo>
                  <a:close/>
                  <a:moveTo>
                    <a:pt y="1024" x="580"/>
                  </a:moveTo>
                  <a:cubicBezTo>
                    <a:pt y="1024" x="406"/>
                    <a:pt y="1155" x="266"/>
                    <a:pt y="1416" x="160"/>
                  </a:cubicBezTo>
                  <a:cubicBezTo>
                    <a:pt y="1678" x="54"/>
                    <a:pt y="2026" x="1"/>
                    <a:pt y="2459" x="1"/>
                  </a:cubicBezTo>
                  <a:cubicBezTo>
                    <a:pt y="2891" x="1"/>
                    <a:pt y="3238" x="54"/>
                    <a:pt y="3500" x="160"/>
                  </a:cubicBezTo>
                  <a:cubicBezTo>
                    <a:pt y="3761" x="266"/>
                    <a:pt y="3892" x="406"/>
                    <a:pt y="3892" x="580"/>
                  </a:cubicBezTo>
                  <a:cubicBezTo>
                    <a:pt y="3892" x="684"/>
                    <a:pt y="3851" x="774"/>
                    <a:pt y="3770" x="849"/>
                  </a:cubicBezTo>
                  <a:cubicBezTo>
                    <a:pt y="3688" x="924"/>
                    <a:pt y="3565" x="985"/>
                    <a:pt y="3400" x="1034"/>
                  </a:cubicBezTo>
                  <a:lnTo>
                    <a:pt y="3627" x="1034"/>
                  </a:lnTo>
                  <a:cubicBezTo>
                    <a:pt y="3946" x="1034"/>
                    <a:pt y="4184" x="996"/>
                    <a:pt y="4341" x="920"/>
                  </a:cubicBezTo>
                  <a:cubicBezTo>
                    <a:pt y="4499" x="844"/>
                    <a:pt y="4577" x="730"/>
                    <a:pt y="4577" x="577"/>
                  </a:cubicBezTo>
                  <a:cubicBezTo>
                    <a:pt y="4577" x="508"/>
                    <a:pt y="4560" x="440"/>
                    <a:pt y="4525" x="374"/>
                  </a:cubicBezTo>
                  <a:cubicBezTo>
                    <a:pt y="4490" x="307"/>
                    <a:pt y="4436" x="240"/>
                    <a:pt y="4362" x="172"/>
                  </a:cubicBezTo>
                  <a:lnTo>
                    <a:pt y="4810" x="172"/>
                  </a:lnTo>
                  <a:cubicBezTo>
                    <a:pt y="4860" x="240"/>
                    <a:pt y="4897" x="310"/>
                    <a:pt y="4921" x="383"/>
                  </a:cubicBezTo>
                  <a:cubicBezTo>
                    <a:pt y="4946" x="455"/>
                    <a:pt y="4958" x="532"/>
                    <a:pt y="4958" x="614"/>
                  </a:cubicBezTo>
                  <a:cubicBezTo>
                    <a:pt y="4958" x="835"/>
                    <a:pt y="4841" x="999"/>
                    <a:pt y="4609" x="1106"/>
                  </a:cubicBezTo>
                  <a:cubicBezTo>
                    <a:pt y="4376" x="1213"/>
                    <a:pt y="4021" x="1266"/>
                    <a:pt y="3545" x="1266"/>
                  </a:cubicBezTo>
                  <a:lnTo>
                    <a:pt y="1091" x="1266"/>
                  </a:lnTo>
                  <a:lnTo>
                    <a:pt y="1091" x="1034"/>
                  </a:lnTo>
                  <a:lnTo>
                    <a:pt y="1516" x="1034"/>
                  </a:lnTo>
                  <a:cubicBezTo>
                    <a:pt y="1351" x="985"/>
                    <a:pt y="1228" x="924"/>
                    <a:pt y="1146" x="849"/>
                  </a:cubicBezTo>
                  <a:cubicBezTo>
                    <a:pt y="1064" x="774"/>
                    <a:pt y="1024" x="684"/>
                    <a:pt y="1024" x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y="1713675" x="1912650"/>
              <a:ext cy="99125" cx="306550"/>
            </a:xfrm>
            <a:custGeom>
              <a:pathLst>
                <a:path w="12262" extrusionOk="0" h="3965">
                  <a:moveTo>
                    <a:pt y="1414" x="10445"/>
                  </a:moveTo>
                  <a:cubicBezTo>
                    <a:pt y="1414" x="10560"/>
                    <a:pt y="1489" x="10652"/>
                    <a:pt y="1639" x="10721"/>
                  </a:cubicBezTo>
                  <a:cubicBezTo>
                    <a:pt y="1789" x="10791"/>
                    <a:pt y="1990" x="10826"/>
                    <a:pt y="2241" x="10828"/>
                  </a:cubicBezTo>
                  <a:lnTo>
                    <a:pt y="2244" x="9999"/>
                  </a:lnTo>
                  <a:cubicBezTo>
                    <a:pt y="1980" x="10011"/>
                    <a:pt y="1776" x="10055"/>
                    <a:pt y="1631" x="10133"/>
                  </a:cubicBezTo>
                  <a:cubicBezTo>
                    <a:pt y="1486" x="10211"/>
                    <a:pt y="1414" x="10315"/>
                    <a:pt y="1414" x="10445"/>
                  </a:cubicBezTo>
                  <a:close/>
                  <a:moveTo>
                    <a:pt y="1414" x="2073"/>
                  </a:moveTo>
                  <a:cubicBezTo>
                    <a:pt y="1414" x="2197"/>
                    <a:pt y="1511" x="2295"/>
                    <a:pt y="1705" x="2368"/>
                  </a:cubicBezTo>
                  <a:cubicBezTo>
                    <a:pt y="1899" x="2440"/>
                    <a:pt y="2162" x="2476"/>
                    <a:pt y="2494" x="2476"/>
                  </a:cubicBezTo>
                  <a:cubicBezTo>
                    <a:pt y="2827" x="2476"/>
                    <a:pt y="3091" x="2440"/>
                    <a:pt y="3284" x="2368"/>
                  </a:cubicBezTo>
                  <a:cubicBezTo>
                    <a:pt y="3478" x="2295"/>
                    <a:pt y="3574" x="2197"/>
                    <a:pt y="3574" x="2073"/>
                  </a:cubicBezTo>
                  <a:cubicBezTo>
                    <a:pt y="3574" x="1948"/>
                    <a:pt y="3478" x="1849"/>
                    <a:pt y="3286" x="1777"/>
                  </a:cubicBezTo>
                  <a:cubicBezTo>
                    <a:pt y="3093" x="1705"/>
                    <a:pt y="2829" x="1669"/>
                    <a:pt y="2494" x="1669"/>
                  </a:cubicBezTo>
                  <a:cubicBezTo>
                    <a:pt y="2159" x="1669"/>
                    <a:pt y="1895" x="1705"/>
                    <a:pt y="1702" x="1777"/>
                  </a:cubicBezTo>
                  <a:cubicBezTo>
                    <a:pt y="1510" x="1850"/>
                    <a:pt y="1414" x="1948"/>
                    <a:pt y="1414" x="2073"/>
                  </a:cubicBezTo>
                  <a:close/>
                  <a:moveTo>
                    <a:pt y="1414" x="7376"/>
                  </a:moveTo>
                  <a:cubicBezTo>
                    <a:pt y="1414" x="7500"/>
                    <a:pt y="1511" x="7598"/>
                    <a:pt y="1705" x="7671"/>
                  </a:cubicBezTo>
                  <a:cubicBezTo>
                    <a:pt y="1899" x="7743"/>
                    <a:pt y="2162" x="7779"/>
                    <a:pt y="2494" x="7779"/>
                  </a:cubicBezTo>
                  <a:cubicBezTo>
                    <a:pt y="2827" x="7779"/>
                    <a:pt y="3091" x="7743"/>
                    <a:pt y="3284" x="7671"/>
                  </a:cubicBezTo>
                  <a:cubicBezTo>
                    <a:pt y="3478" x="7598"/>
                    <a:pt y="3574" x="7500"/>
                    <a:pt y="3574" x="7376"/>
                  </a:cubicBezTo>
                  <a:cubicBezTo>
                    <a:pt y="3574" x="7251"/>
                    <a:pt y="3478" x="7152"/>
                    <a:pt y="3286" x="7080"/>
                  </a:cubicBezTo>
                  <a:cubicBezTo>
                    <a:pt y="3093" x="7008"/>
                    <a:pt y="2829" x="6972"/>
                    <a:pt y="2494" x="6972"/>
                  </a:cubicBezTo>
                  <a:cubicBezTo>
                    <a:pt y="2159" x="6972"/>
                    <a:pt y="1895" x="7008"/>
                    <a:pt y="1702" x="7080"/>
                  </a:cubicBezTo>
                  <a:cubicBezTo>
                    <a:pt y="1510" x="7153"/>
                    <a:pt y="1414" x="7251"/>
                    <a:pt y="1414" x="7376"/>
                  </a:cubicBezTo>
                  <a:close/>
                  <a:moveTo>
                    <a:pt y="1023" x="3791"/>
                  </a:moveTo>
                  <a:cubicBezTo>
                    <a:pt y="1023" x="3693"/>
                    <a:pt y="1065" x="3606"/>
                    <a:pt y="1149" x="3530"/>
                  </a:cubicBezTo>
                  <a:cubicBezTo>
                    <a:pt y="1232" x="3455"/>
                    <a:pt y="1358" x="3389"/>
                    <a:pt y="1526" x="3334"/>
                  </a:cubicBezTo>
                  <a:lnTo>
                    <a:pt y="1091" x="3334"/>
                  </a:lnTo>
                  <a:lnTo>
                    <a:pt y="1091" x="3100"/>
                  </a:lnTo>
                  <a:lnTo>
                    <a:pt y="3892" x="3100"/>
                  </a:lnTo>
                  <a:lnTo>
                    <a:pt y="3892" x="3334"/>
                  </a:lnTo>
                  <a:lnTo>
                    <a:pt y="2309" x="3334"/>
                  </a:lnTo>
                  <a:cubicBezTo>
                    <a:pt y="2035" x="3334"/>
                    <a:pt y="1820" x="3370"/>
                    <a:pt y="1661" x="3442"/>
                  </a:cubicBezTo>
                  <a:cubicBezTo>
                    <a:pt y="1503" x="3515"/>
                    <a:pt y="1424" x="3614"/>
                    <a:pt y="1424" x="3739"/>
                  </a:cubicBezTo>
                  <a:cubicBezTo>
                    <a:pt y="1424" x="3844"/>
                    <a:pt y="1489" x="3922"/>
                    <a:pt y="1621" x="3974"/>
                  </a:cubicBezTo>
                  <a:cubicBezTo>
                    <a:pt y="1753" x="4027"/>
                    <a:pt y="1951" x="4053"/>
                    <a:pt y="2216" x="4053"/>
                  </a:cubicBezTo>
                  <a:lnTo>
                    <a:pt y="3892" x="4053"/>
                  </a:lnTo>
                  <a:lnTo>
                    <a:pt y="3892" x="4285"/>
                  </a:lnTo>
                  <a:lnTo>
                    <a:pt y="2201" x="4285"/>
                  </a:lnTo>
                  <a:cubicBezTo>
                    <a:pt y="1815" x="4285"/>
                    <a:pt y="1522" x="4244"/>
                    <a:pt y="1322" x="4160"/>
                  </a:cubicBezTo>
                  <a:cubicBezTo>
                    <a:pt y="1123" x="4077"/>
                    <a:pt y="1023" x="3954"/>
                    <a:pt y="1023" x="3791"/>
                  </a:cubicBezTo>
                  <a:close/>
                  <a:moveTo>
                    <a:pt y="296" x="4745"/>
                  </a:moveTo>
                  <a:lnTo>
                    <a:pt y="1091" x="4745"/>
                  </a:lnTo>
                  <a:lnTo>
                    <a:pt y="1091" x="4574"/>
                  </a:lnTo>
                  <a:lnTo>
                    <a:pt y="1449" x="4574"/>
                  </a:lnTo>
                  <a:lnTo>
                    <a:pt y="1449" x="4745"/>
                  </a:lnTo>
                  <a:lnTo>
                    <a:pt y="2969" x="4745"/>
                  </a:lnTo>
                  <a:cubicBezTo>
                    <a:pt y="3319" x="4745"/>
                    <a:pt y="3561" x="4779"/>
                    <a:pt y="3693" x="4847"/>
                  </a:cubicBezTo>
                  <a:cubicBezTo>
                    <a:pt y="3826" x="4915"/>
                    <a:pt y="3892" x="5039"/>
                    <a:pt y="3892" x="5219"/>
                  </a:cubicBezTo>
                  <a:lnTo>
                    <a:pt y="3892" x="5458"/>
                  </a:lnTo>
                  <a:lnTo>
                    <a:pt y="3507" x="5458"/>
                  </a:lnTo>
                  <a:lnTo>
                    <a:pt y="3507" x="5219"/>
                  </a:lnTo>
                  <a:cubicBezTo>
                    <a:pt y="3507" x="5122"/>
                    <a:pt y="3474" x="5058"/>
                    <a:pt y="3409" x="5026"/>
                  </a:cubicBezTo>
                  <a:cubicBezTo>
                    <a:pt y="3344" x="4994"/>
                    <a:pt y="3198" x="4979"/>
                    <a:pt y="2969" x="4979"/>
                  </a:cubicBezTo>
                  <a:lnTo>
                    <a:pt y="1449" x="4979"/>
                  </a:lnTo>
                  <a:lnTo>
                    <a:pt y="1449" x="5458"/>
                  </a:lnTo>
                  <a:lnTo>
                    <a:pt y="1091" x="5458"/>
                  </a:lnTo>
                  <a:lnTo>
                    <a:pt y="1091" x="4979"/>
                  </a:lnTo>
                  <a:lnTo>
                    <a:pt y="296" x="4979"/>
                  </a:lnTo>
                  <a:close/>
                  <a:moveTo>
                    <a:pt y="1023" x="6465"/>
                  </a:moveTo>
                  <a:cubicBezTo>
                    <a:pt y="1023" x="6353"/>
                    <a:pt y="1065" x="6258"/>
                    <a:pt y="1147" x="6179"/>
                  </a:cubicBezTo>
                  <a:cubicBezTo>
                    <a:pt y="1230" x="6101"/>
                    <a:pt y="1356" x="6037"/>
                    <a:pt y="1526" x="5989"/>
                  </a:cubicBezTo>
                  <a:lnTo>
                    <a:pt y="1091" x="5989"/>
                  </a:lnTo>
                  <a:lnTo>
                    <a:pt y="1091" x="5755"/>
                  </a:lnTo>
                  <a:lnTo>
                    <a:pt y="3892" x="5755"/>
                  </a:lnTo>
                  <a:lnTo>
                    <a:pt y="3892" x="5989"/>
                  </a:lnTo>
                  <a:lnTo>
                    <a:pt y="2416" x="5989"/>
                  </a:lnTo>
                  <a:cubicBezTo>
                    <a:pt y="2100" x="5989"/>
                    <a:pt y="1857" x="6024"/>
                    <a:pt y="1687" x="6094"/>
                  </a:cubicBezTo>
                  <a:cubicBezTo>
                    <a:pt y="1518" x="6164"/>
                    <a:pt y="1434" x="6265"/>
                    <a:pt y="1434" x="6397"/>
                  </a:cubicBezTo>
                  <a:cubicBezTo>
                    <a:pt y="1434" x="6434"/>
                    <a:pt y="1441" x="6468"/>
                    <a:pt y="1455" x="6499"/>
                  </a:cubicBezTo>
                  <a:cubicBezTo>
                    <a:pt y="1469" x="6529"/>
                    <a:pt y="1491" x="6558"/>
                    <a:pt y="1521" x="6584"/>
                  </a:cubicBezTo>
                  <a:lnTo>
                    <a:pt y="1048" x="6583"/>
                  </a:lnTo>
                  <a:cubicBezTo>
                    <a:pt y="1040" x="6559"/>
                    <a:pt y="1034" x="6538"/>
                    <a:pt y="1030" x="6518"/>
                  </a:cubicBezTo>
                  <a:cubicBezTo>
                    <a:pt y="1026" x="6499"/>
                    <a:pt y="1023" x="6481"/>
                    <a:pt y="1023" x="6465"/>
                  </a:cubicBezTo>
                  <a:close/>
                  <a:moveTo>
                    <a:pt y="1" x="8412"/>
                  </a:moveTo>
                  <a:lnTo>
                    <a:pt y="3892" x="8412"/>
                  </a:lnTo>
                  <a:lnTo>
                    <a:pt y="3892" x="8644"/>
                  </a:lnTo>
                  <a:lnTo>
                    <a:pt y="1" x="8644"/>
                  </a:lnTo>
                  <a:close/>
                  <a:moveTo>
                    <a:pt y="1" x="9131"/>
                  </a:moveTo>
                  <a:lnTo>
                    <a:pt y="3892" x="9131"/>
                  </a:lnTo>
                  <a:lnTo>
                    <a:pt y="3892" x="9363"/>
                  </a:lnTo>
                  <a:lnTo>
                    <a:pt y="1" x="9363"/>
                  </a:lnTo>
                  <a:close/>
                  <a:moveTo>
                    <a:pt y="1023" x="12143"/>
                  </a:moveTo>
                  <a:cubicBezTo>
                    <a:pt y="1023" x="12031"/>
                    <a:pt y="1065" x="11936"/>
                    <a:pt y="1147" x="11857"/>
                  </a:cubicBezTo>
                  <a:cubicBezTo>
                    <a:pt y="1230" x="11779"/>
                    <a:pt y="1356" x="11715"/>
                    <a:pt y="1526" x="11667"/>
                  </a:cubicBezTo>
                  <a:lnTo>
                    <a:pt y="1091" x="11667"/>
                  </a:lnTo>
                  <a:lnTo>
                    <a:pt y="1091" x="11433"/>
                  </a:lnTo>
                  <a:lnTo>
                    <a:pt y="3892" x="11433"/>
                  </a:lnTo>
                  <a:lnTo>
                    <a:pt y="3892" x="11667"/>
                  </a:lnTo>
                  <a:lnTo>
                    <a:pt y="2416" x="11667"/>
                  </a:lnTo>
                  <a:cubicBezTo>
                    <a:pt y="2100" x="11667"/>
                    <a:pt y="1857" x="11702"/>
                    <a:pt y="1687" x="11772"/>
                  </a:cubicBezTo>
                  <a:cubicBezTo>
                    <a:pt y="1518" x="11842"/>
                    <a:pt y="1434" x="11943"/>
                    <a:pt y="1434" x="12075"/>
                  </a:cubicBezTo>
                  <a:cubicBezTo>
                    <a:pt y="1434" x="12112"/>
                    <a:pt y="1441" x="12146"/>
                    <a:pt y="1455" x="12177"/>
                  </a:cubicBezTo>
                  <a:cubicBezTo>
                    <a:pt y="1469" x="12207"/>
                    <a:pt y="1491" x="12236"/>
                    <a:pt y="1521" x="12262"/>
                  </a:cubicBezTo>
                  <a:lnTo>
                    <a:pt y="1048" x="12261"/>
                  </a:lnTo>
                  <a:cubicBezTo>
                    <a:pt y="1040" x="12237"/>
                    <a:pt y="1034" x="12216"/>
                    <a:pt y="1030" x="12196"/>
                  </a:cubicBezTo>
                  <a:cubicBezTo>
                    <a:pt y="1026" x="12177"/>
                    <a:pt y="1023" x="12159"/>
                    <a:pt y="1023" x="12143"/>
                  </a:cubicBezTo>
                  <a:close/>
                  <a:moveTo>
                    <a:pt y="1023" x="712"/>
                  </a:moveTo>
                  <a:cubicBezTo>
                    <a:pt y="1023" x="491"/>
                    <a:pt y="1154" x="318"/>
                    <a:pt y="1416" x="191"/>
                  </a:cubicBezTo>
                  <a:cubicBezTo>
                    <a:pt y="1678" x="64"/>
                    <a:pt y="2037" x="0"/>
                    <a:pt y="2494" x="0"/>
                  </a:cubicBezTo>
                  <a:cubicBezTo>
                    <a:pt y="2944" x="0"/>
                    <a:pt y="3302" x="63"/>
                    <a:pt y="3567" x="189"/>
                  </a:cubicBezTo>
                  <a:cubicBezTo>
                    <a:pt y="3832" x="314"/>
                    <a:pt y="3965" x="484"/>
                    <a:pt y="3965" x="697"/>
                  </a:cubicBezTo>
                  <a:cubicBezTo>
                    <a:pt y="3965" x="775"/>
                    <a:pt y="3950" x="849"/>
                    <a:pt y="3920" x="919"/>
                  </a:cubicBezTo>
                  <a:cubicBezTo>
                    <a:pt y="3890" x="988"/>
                    <a:pt y="3845" x="1055"/>
                    <a:pt y="3784" x="1120"/>
                  </a:cubicBezTo>
                  <a:lnTo>
                    <a:pt y="3359" x="1120"/>
                  </a:lnTo>
                  <a:cubicBezTo>
                    <a:pt y="3431" x="1055"/>
                    <a:pt y="3485" x="989"/>
                    <a:pt y="3521" x="923"/>
                  </a:cubicBezTo>
                  <a:cubicBezTo>
                    <a:pt y="3556" x="856"/>
                    <a:pt y="3574" x="790"/>
                    <a:pt y="3574" x="722"/>
                  </a:cubicBezTo>
                  <a:cubicBezTo>
                    <a:pt y="3574" x="571"/>
                    <a:pt y="3480" x="454"/>
                    <a:pt y="3291" x="371"/>
                  </a:cubicBezTo>
                  <a:cubicBezTo>
                    <a:pt y="3101" x="287"/>
                    <a:pt y="2836" x="246"/>
                    <a:pt y="2494" x="246"/>
                  </a:cubicBezTo>
                  <a:cubicBezTo>
                    <a:pt y="2152" x="246"/>
                    <a:pt y="1887" x="287"/>
                    <a:pt y="1697" x="371"/>
                  </a:cubicBezTo>
                  <a:cubicBezTo>
                    <a:pt y="1508" x="454"/>
                    <a:pt y="1414" x="571"/>
                    <a:pt y="1414" x="722"/>
                  </a:cubicBezTo>
                  <a:cubicBezTo>
                    <a:pt y="1414" x="790"/>
                    <a:pt y="1432" x="856"/>
                    <a:pt y="1467" x="923"/>
                  </a:cubicBezTo>
                  <a:cubicBezTo>
                    <a:pt y="1503" x="989"/>
                    <a:pt y="1557" x="1055"/>
                    <a:pt y="1629" x="1120"/>
                  </a:cubicBezTo>
                  <a:lnTo>
                    <a:pt y="1199" x="1120"/>
                  </a:lnTo>
                  <a:cubicBezTo>
                    <a:pt y="1140" x="1056"/>
                    <a:pt y="1096" x="990"/>
                    <a:pt y="1067" x="922"/>
                  </a:cubicBezTo>
                  <a:cubicBezTo>
                    <a:pt y="1038" x="854"/>
                    <a:pt y="1023" x="784"/>
                    <a:pt y="1023" x="712"/>
                  </a:cubicBezTo>
                  <a:close/>
                  <a:moveTo>
                    <a:pt y="1023" x="2073"/>
                  </a:moveTo>
                  <a:cubicBezTo>
                    <a:pt y="1023" x="1870"/>
                    <a:pt y="1153" x="1711"/>
                    <a:pt y="1414" x="1596"/>
                  </a:cubicBezTo>
                  <a:cubicBezTo>
                    <a:pt y="1674" x="1481"/>
                    <a:pt y="2034" x="1423"/>
                    <a:pt y="2494" x="1423"/>
                  </a:cubicBezTo>
                  <a:cubicBezTo>
                    <a:pt y="2953" x="1423"/>
                    <a:pt y="3312" x="1481"/>
                    <a:pt y="3573" x="1596"/>
                  </a:cubicBezTo>
                  <a:cubicBezTo>
                    <a:pt y="3834" x="1711"/>
                    <a:pt y="3965" x="1870"/>
                    <a:pt y="3965" x="2073"/>
                  </a:cubicBezTo>
                  <a:cubicBezTo>
                    <a:pt y="3965" x="2275"/>
                    <a:pt y="3834" x="2434"/>
                    <a:pt y="3573" x="2550"/>
                  </a:cubicBezTo>
                  <a:cubicBezTo>
                    <a:pt y="3312" x="2665"/>
                    <a:pt y="2953" x="2723"/>
                    <a:pt y="2494" x="2723"/>
                  </a:cubicBezTo>
                  <a:cubicBezTo>
                    <a:pt y="2034" x="2723"/>
                    <a:pt y="1674" x="2665"/>
                    <a:pt y="1414" x="2550"/>
                  </a:cubicBezTo>
                  <a:cubicBezTo>
                    <a:pt y="1153" x="2434"/>
                    <a:pt y="1023" x="2275"/>
                    <a:pt y="1023" x="2073"/>
                  </a:cubicBezTo>
                  <a:close/>
                  <a:moveTo>
                    <a:pt y="1023" x="7376"/>
                  </a:moveTo>
                  <a:cubicBezTo>
                    <a:pt y="1023" x="7173"/>
                    <a:pt y="1153" x="7014"/>
                    <a:pt y="1414" x="6899"/>
                  </a:cubicBezTo>
                  <a:cubicBezTo>
                    <a:pt y="1674" x="6784"/>
                    <a:pt y="2034" x="6726"/>
                    <a:pt y="2494" x="6726"/>
                  </a:cubicBezTo>
                  <a:cubicBezTo>
                    <a:pt y="2953" x="6726"/>
                    <a:pt y="3312" x="6784"/>
                    <a:pt y="3573" x="6899"/>
                  </a:cubicBezTo>
                  <a:cubicBezTo>
                    <a:pt y="3834" x="7014"/>
                    <a:pt y="3965" x="7173"/>
                    <a:pt y="3965" x="7376"/>
                  </a:cubicBezTo>
                  <a:cubicBezTo>
                    <a:pt y="3965" x="7578"/>
                    <a:pt y="3834" x="7737"/>
                    <a:pt y="3573" x="7853"/>
                  </a:cubicBezTo>
                  <a:cubicBezTo>
                    <a:pt y="3312" x="7968"/>
                    <a:pt y="2953" x="8026"/>
                    <a:pt y="2494" x="8026"/>
                  </a:cubicBezTo>
                  <a:cubicBezTo>
                    <a:pt y="2034" x="8026"/>
                    <a:pt y="1674" x="7968"/>
                    <a:pt y="1414" x="7853"/>
                  </a:cubicBezTo>
                  <a:cubicBezTo>
                    <a:pt y="1153" x="7737"/>
                    <a:pt y="1023" x="7578"/>
                    <a:pt y="1023" x="7376"/>
                  </a:cubicBezTo>
                  <a:close/>
                  <a:moveTo>
                    <a:pt y="1023" x="10442"/>
                  </a:moveTo>
                  <a:cubicBezTo>
                    <a:pt y="1023" x="10230"/>
                    <a:pt y="1158" x="10061"/>
                    <a:pt y="1427" x="9936"/>
                  </a:cubicBezTo>
                  <a:cubicBezTo>
                    <a:pt y="1697" x="9811"/>
                    <a:pt y="2060" x="9748"/>
                    <a:pt y="2519" x="9748"/>
                  </a:cubicBezTo>
                  <a:cubicBezTo>
                    <a:pt y="2963" x="9748"/>
                    <a:pt y="3314" x="9814"/>
                    <a:pt y="3574" x="9946"/>
                  </a:cubicBezTo>
                  <a:cubicBezTo>
                    <a:pt y="3835" x="10078"/>
                    <a:pt y="3965" x="10257"/>
                    <a:pt y="3965" x="10483"/>
                  </a:cubicBezTo>
                  <a:cubicBezTo>
                    <a:pt y="3965" x="10573"/>
                    <a:pt y="3946" x="10662"/>
                    <a:pt y="3910" x="10750"/>
                  </a:cubicBezTo>
                  <a:cubicBezTo>
                    <a:pt y="3873" x="10837"/>
                    <a:pt y="3819" x="10923"/>
                    <a:pt y="3749" x="11006"/>
                  </a:cubicBezTo>
                  <a:lnTo>
                    <a:pt y="3314" x="11006"/>
                  </a:lnTo>
                  <a:cubicBezTo>
                    <a:pt y="3401" x="10924"/>
                    <a:pt y="3466" x="10840"/>
                    <a:pt y="3509" x="10756"/>
                  </a:cubicBezTo>
                  <a:cubicBezTo>
                    <a:pt y="3553" x="10673"/>
                    <a:pt y="3574" x="10586"/>
                    <a:pt y="3574" x="10497"/>
                  </a:cubicBezTo>
                  <a:cubicBezTo>
                    <a:pt y="3574" x="10343"/>
                    <a:pt y="3491" x="10222"/>
                    <a:pt y="3326" x="10136"/>
                  </a:cubicBezTo>
                  <a:cubicBezTo>
                    <a:pt y="3160" x="10049"/>
                    <a:pt y="2918" x="10001"/>
                    <a:pt y="2602" x="9991"/>
                  </a:cubicBezTo>
                  <a:lnTo>
                    <a:pt y="2602" x="11060"/>
                  </a:lnTo>
                  <a:lnTo>
                    <a:pt y="2376" x="11060"/>
                  </a:lnTo>
                  <a:cubicBezTo>
                    <a:pt y="1960" x="11060"/>
                    <a:pt y="1630" x="11005"/>
                    <a:pt y="1387" x="10894"/>
                  </a:cubicBezTo>
                  <a:cubicBezTo>
                    <a:pt y="1145" x="10783"/>
                    <a:pt y="1023" x="10633"/>
                    <a:pt y="1023" x="104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60" name="Shape 196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484187" x="3271836"/>
            <a:ext cy="600075" cx="27940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Design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95400" x="1447800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At the component level …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refine data objects and develop a set of data abstractions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implement data object attributes as one or more data structures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review data structures to ensure that appropriate relationships have been established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simplify data structures as required</a:t>
            </a: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352425" x="1066800"/>
            <a:ext cy="533399" cx="7204075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Design—Component Level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1035050" x="1166812"/>
            <a:ext cy="4211637" cx="71024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1.   The systematic analysis principles applied to function and behavior should also be applied to data.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2.   All data structures and the operations to be performed on each should be identified.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3.   A data dictionary should be established and used to define both data and program design.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4.   Low level data design decisions should be deferred until late in the design process.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5.   The representation of data structure should be known only to those modules that must make direct use of the data contained within the structure.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6.   A library of useful data structures and the operations that may be applied to them should be developed.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7.   A software design and programming language should support the specification and realization of abstract data types.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3101975" x="2103436"/>
            <a:ext cy="1957386" cx="4351336"/>
          </a:xfrm>
          <a:prstGeom prst="rect">
            <a:avLst/>
          </a:prstGeom>
          <a:solidFill>
            <a:srgbClr val="AD278D"/>
          </a:solidFill>
          <a:ln w="12700" cap="rnd">
            <a:solidFill>
              <a:srgbClr val="AD278D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0" x="1793875"/>
            <a:ext cy="1016000" cx="5545137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Architectural Styles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3119436" x="2300286"/>
            <a:ext cy="2063750" cx="5206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Data-centered architectures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flow architectures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Call and return architectures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Object-oriented architectures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Layered architectures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1006475" x="612775"/>
            <a:ext cy="2073274" cx="7607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Each style describes a system category that encompasses: (1) a </a:t>
            </a: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set of components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(e.g., a database, computational modules) that perform a function required by a system, (2) a </a:t>
            </a: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set of connectors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that enable “communication, coordination and cooperation” among components, (3) </a:t>
            </a: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constraints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that define how components can be integrated to form the system, and (4) </a:t>
            </a: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semantic models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that enable a designer to understand the overall properties of a system by analyzing the known properties of its constituent parts. 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44475" x="973137"/>
            <a:ext cy="912811" cx="7197725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2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Data-Centered Architecture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55737" x="2420936"/>
            <a:ext cy="2882900" cx="4737100"/>
          </a:xfrm>
          <a:prstGeom prst="rect">
            <a:avLst/>
          </a:prstGeom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44475" x="1636712"/>
            <a:ext cy="912811" cx="5872161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2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Flow Architecture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39800" x="1581150"/>
            <a:ext cy="4216400" cx="5981700"/>
          </a:xfrm>
          <a:prstGeom prst="rect">
            <a:avLst/>
          </a:prstGeom>
        </p:spPr>
      </p:pic>
      <p:sp>
        <p:nvSpPr>
          <p:cNvPr id="83" name="Shape 8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">
  <a:themeElements>
    <a:clrScheme name="Stream 1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003399"/>
      </a:accent3>
      <a:accent4>
        <a:srgbClr val="0099CC"/>
      </a:accent4>
      <a:accent5>
        <a:srgbClr val="A886E0"/>
      </a:accent5>
      <a:accent6>
        <a:srgbClr val="003399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