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096000" cx="9144000"/>
  <p:notesSz cy="9258300" cx="69977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slides/slide7.xml" Type="http://schemas.openxmlformats.org/officeDocument/2006/relationships/slide" Id="rId13"/><Relationship Target="theme/theme1.xml" Type="http://schemas.openxmlformats.org/officeDocument/2006/relationships/theme" Id="rId1"/><Relationship Target="slides/slide17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2" name="Shape 7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3" name="Shape 74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2" name="Shape 7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5" name="Shape 7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6" name="Shape 7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7" name="Shape 8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7" name="Shape 8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7" name="Shape 8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7" name="Shape 8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97675" x="699750"/>
            <a:ext cy="4166224" cx="559815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94350" x="1166500"/>
            <a:ext cy="3471849" cx="466534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 rot="5400000">
            <a:off y="1804193" x="5069681"/>
            <a:ext cy="2057400" cx="51768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 rot="5400000">
            <a:off y="-177005" x="878681"/>
            <a:ext cy="6019799" cx="51768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6220" marL="34290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24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indent="-196850" marL="74295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z="20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indent="-148589" marL="114300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Quattrocento"/>
              <a:buChar char="■"/>
              <a:defRPr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indent="-157480" marL="16002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indent="-157479" marL="20574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indent="-157479" marL="25146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indent="-157479" marL="29718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indent="-157479" marL="34290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indent="-157479" marL="38862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6220" marL="34290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24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indent="-196850" marL="74295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z="20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indent="-148589" marL="114300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Quattrocento"/>
              <a:buChar char="■"/>
              <a:defRPr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indent="-157480" marL="16002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indent="-157479" marL="20574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indent="-157479" marL="25146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indent="-157479" marL="29718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indent="-157479" marL="34290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indent="-157479" marL="38862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1543050" x="685800"/>
            <a:ext cy="170814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48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3454400" x="1371600"/>
            <a:ext cy="1557337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Quattrocento"/>
              <a:buNone/>
              <a:defRPr strike="noStrike" u="none" b="0" cap="none" baseline="0" sz="24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marR="0" indent="-196850" marL="74295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-148589" marL="114300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Quattrocento"/>
              <a:buChar char="■"/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-157480" marL="16002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-157479" marL="20574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-157479" marL="25146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-157479" marL="29718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-157479" marL="34290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-157479" marL="38862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y="-692944" x="2572543"/>
            <a:ext cy="8229600" cx="39989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36220" marL="34290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24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indent="-196850" marL="74295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z="20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indent="-148589" marL="114300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Quattrocento"/>
              <a:buChar char="■"/>
              <a:defRPr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indent="-157480" marL="16002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indent="-157479" marL="20574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indent="-157479" marL="25146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indent="-157479" marL="29718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indent="-157479" marL="34290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indent="-157479" marL="38862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z="160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4267200" x="1792288"/>
            <a:ext cy="503238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/>
          <p:nvPr>
            <p:ph idx="2" type="pic"/>
          </p:nvPr>
        </p:nvSpPr>
        <p:spPr>
          <a:xfrm>
            <a:off y="544512" x="1792288"/>
            <a:ext cy="36576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lt1"/>
              </a:buClr>
              <a:buFont typeface="Arial"/>
              <a:buNone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0" marL="9144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4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0" marL="13716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0" marL="18288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0" marL="22860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0" marL="27432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0" marL="32004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0" marL="365760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770437" x="1792288"/>
            <a:ext cy="715962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Quattrocento"/>
              <a:buNone/>
              <a:defRPr sz="1400"/>
            </a:lvl1pPr>
            <a:lvl2pPr rtl="0" indent="0" marL="457200">
              <a:spcBef>
                <a:spcPts val="0"/>
              </a:spcBef>
              <a:buFont typeface="Quattrocento"/>
              <a:buNone/>
              <a:defRPr sz="1200"/>
            </a:lvl2pPr>
            <a:lvl3pPr rtl="0" indent="0" marL="914400">
              <a:spcBef>
                <a:spcPts val="0"/>
              </a:spcBef>
              <a:buFont typeface="Quattrocento"/>
              <a:buNone/>
              <a:defRPr sz="1000"/>
            </a:lvl3pPr>
            <a:lvl4pPr rtl="0" indent="0" marL="1371600">
              <a:spcBef>
                <a:spcPts val="0"/>
              </a:spcBef>
              <a:buFont typeface="Quattrocento"/>
              <a:buNone/>
              <a:defRPr sz="900"/>
            </a:lvl4pPr>
            <a:lvl5pPr rtl="0" indent="0" marL="1828800">
              <a:spcBef>
                <a:spcPts val="0"/>
              </a:spcBef>
              <a:buFont typeface="Quattrocento"/>
              <a:buNone/>
              <a:defRPr sz="900"/>
            </a:lvl5pPr>
            <a:lvl6pPr rtl="0" indent="0" marL="2286000">
              <a:spcBef>
                <a:spcPts val="0"/>
              </a:spcBef>
              <a:buFont typeface="Quattrocento"/>
              <a:buNone/>
              <a:defRPr sz="900"/>
            </a:lvl6pPr>
            <a:lvl7pPr rtl="0" indent="0" marL="2743200">
              <a:spcBef>
                <a:spcPts val="0"/>
              </a:spcBef>
              <a:buFont typeface="Quattrocento"/>
              <a:buNone/>
              <a:defRPr sz="900"/>
            </a:lvl7pPr>
            <a:lvl8pPr rtl="0" indent="0" marL="3200400">
              <a:spcBef>
                <a:spcPts val="0"/>
              </a:spcBef>
              <a:buFont typeface="Quattrocento"/>
              <a:buNone/>
              <a:defRPr sz="900"/>
            </a:lvl8pPr>
            <a:lvl9pPr rtl="0" indent="0" marL="3657600">
              <a:spcBef>
                <a:spcPts val="0"/>
              </a:spcBef>
              <a:buFont typeface="Quattrocento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42887" x="457200"/>
            <a:ext cy="1033462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242887" x="3575050"/>
            <a:ext cy="5202237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276350" x="457200"/>
            <a:ext cy="4168775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Quattrocento"/>
              <a:buNone/>
              <a:defRPr sz="1400"/>
            </a:lvl1pPr>
            <a:lvl2pPr rtl="0" indent="0" marL="457200">
              <a:spcBef>
                <a:spcPts val="0"/>
              </a:spcBef>
              <a:buFont typeface="Quattrocento"/>
              <a:buNone/>
              <a:defRPr sz="1200"/>
            </a:lvl2pPr>
            <a:lvl3pPr rtl="0" indent="0" marL="914400">
              <a:spcBef>
                <a:spcPts val="0"/>
              </a:spcBef>
              <a:buFont typeface="Quattrocento"/>
              <a:buNone/>
              <a:defRPr sz="1000"/>
            </a:lvl3pPr>
            <a:lvl4pPr rtl="0" indent="0" marL="1371600">
              <a:spcBef>
                <a:spcPts val="0"/>
              </a:spcBef>
              <a:buFont typeface="Quattrocento"/>
              <a:buNone/>
              <a:defRPr sz="900"/>
            </a:lvl4pPr>
            <a:lvl5pPr rtl="0" indent="0" marL="1828800">
              <a:spcBef>
                <a:spcPts val="0"/>
              </a:spcBef>
              <a:buFont typeface="Quattrocento"/>
              <a:buNone/>
              <a:defRPr sz="900"/>
            </a:lvl5pPr>
            <a:lvl6pPr rtl="0" indent="0" marL="2286000">
              <a:spcBef>
                <a:spcPts val="0"/>
              </a:spcBef>
              <a:buFont typeface="Quattrocento"/>
              <a:buNone/>
              <a:defRPr sz="900"/>
            </a:lvl6pPr>
            <a:lvl7pPr rtl="0" indent="0" marL="2743200">
              <a:spcBef>
                <a:spcPts val="0"/>
              </a:spcBef>
              <a:buFont typeface="Quattrocento"/>
              <a:buNone/>
              <a:defRPr sz="900"/>
            </a:lvl7pPr>
            <a:lvl8pPr rtl="0" indent="0" marL="3200400">
              <a:spcBef>
                <a:spcPts val="0"/>
              </a:spcBef>
              <a:buFont typeface="Quattrocento"/>
              <a:buNone/>
              <a:defRPr sz="900"/>
            </a:lvl8pPr>
            <a:lvl9pPr rtl="0" indent="0" marL="3657600">
              <a:spcBef>
                <a:spcPts val="0"/>
              </a:spcBef>
              <a:buFont typeface="Quattrocento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365250" x="457200"/>
            <a:ext cy="568324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Quattrocento"/>
              <a:buNone/>
              <a:defRPr b="1" sz="2400"/>
            </a:lvl1pPr>
            <a:lvl2pPr rtl="0" indent="0" marL="457200">
              <a:spcBef>
                <a:spcPts val="0"/>
              </a:spcBef>
              <a:buFont typeface="Quattrocento"/>
              <a:buNone/>
              <a:defRPr b="1" sz="2000"/>
            </a:lvl2pPr>
            <a:lvl3pPr rtl="0" indent="0" marL="914400">
              <a:spcBef>
                <a:spcPts val="0"/>
              </a:spcBef>
              <a:buFont typeface="Quattrocento"/>
              <a:buNone/>
              <a:defRPr b="1" sz="1800"/>
            </a:lvl3pPr>
            <a:lvl4pPr rtl="0" indent="0" marL="1371600">
              <a:spcBef>
                <a:spcPts val="0"/>
              </a:spcBef>
              <a:buFont typeface="Quattrocento"/>
              <a:buNone/>
              <a:defRPr b="1" sz="1600"/>
            </a:lvl4pPr>
            <a:lvl5pPr rtl="0" indent="0" marL="1828800">
              <a:spcBef>
                <a:spcPts val="0"/>
              </a:spcBef>
              <a:buFont typeface="Quattrocento"/>
              <a:buNone/>
              <a:defRPr b="1" sz="1600"/>
            </a:lvl5pPr>
            <a:lvl6pPr rtl="0" indent="0" marL="2286000">
              <a:spcBef>
                <a:spcPts val="0"/>
              </a:spcBef>
              <a:buFont typeface="Quattrocento"/>
              <a:buNone/>
              <a:defRPr b="1" sz="1600"/>
            </a:lvl6pPr>
            <a:lvl7pPr rtl="0" indent="0" marL="2743200">
              <a:spcBef>
                <a:spcPts val="0"/>
              </a:spcBef>
              <a:buFont typeface="Quattrocento"/>
              <a:buNone/>
              <a:defRPr b="1" sz="1600"/>
            </a:lvl7pPr>
            <a:lvl8pPr rtl="0" indent="0" marL="3200400">
              <a:spcBef>
                <a:spcPts val="0"/>
              </a:spcBef>
              <a:buFont typeface="Quattrocento"/>
              <a:buNone/>
              <a:defRPr b="1" sz="1600"/>
            </a:lvl8pPr>
            <a:lvl9pPr rtl="0" indent="0" marL="3657600">
              <a:spcBef>
                <a:spcPts val="0"/>
              </a:spcBef>
              <a:buFont typeface="Quattrocento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1933575" x="457200"/>
            <a:ext cy="3511549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365250" x="4645025"/>
            <a:ext cy="568324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Quattrocento"/>
              <a:buNone/>
              <a:defRPr b="1" sz="2400"/>
            </a:lvl1pPr>
            <a:lvl2pPr rtl="0" indent="0" marL="457200">
              <a:spcBef>
                <a:spcPts val="0"/>
              </a:spcBef>
              <a:buFont typeface="Quattrocento"/>
              <a:buNone/>
              <a:defRPr b="1" sz="2000"/>
            </a:lvl2pPr>
            <a:lvl3pPr rtl="0" indent="0" marL="914400">
              <a:spcBef>
                <a:spcPts val="0"/>
              </a:spcBef>
              <a:buFont typeface="Quattrocento"/>
              <a:buNone/>
              <a:defRPr b="1" sz="1800"/>
            </a:lvl3pPr>
            <a:lvl4pPr rtl="0" indent="0" marL="1371600">
              <a:spcBef>
                <a:spcPts val="0"/>
              </a:spcBef>
              <a:buFont typeface="Quattrocento"/>
              <a:buNone/>
              <a:defRPr b="1" sz="1600"/>
            </a:lvl4pPr>
            <a:lvl5pPr rtl="0" indent="0" marL="1828800">
              <a:spcBef>
                <a:spcPts val="0"/>
              </a:spcBef>
              <a:buFont typeface="Quattrocento"/>
              <a:buNone/>
              <a:defRPr b="1" sz="1600"/>
            </a:lvl5pPr>
            <a:lvl6pPr rtl="0" indent="0" marL="2286000">
              <a:spcBef>
                <a:spcPts val="0"/>
              </a:spcBef>
              <a:buFont typeface="Quattrocento"/>
              <a:buNone/>
              <a:defRPr b="1" sz="1600"/>
            </a:lvl6pPr>
            <a:lvl7pPr rtl="0" indent="0" marL="2743200">
              <a:spcBef>
                <a:spcPts val="0"/>
              </a:spcBef>
              <a:buFont typeface="Quattrocento"/>
              <a:buNone/>
              <a:defRPr b="1" sz="1600"/>
            </a:lvl7pPr>
            <a:lvl8pPr rtl="0" indent="0" marL="3200400">
              <a:spcBef>
                <a:spcPts val="0"/>
              </a:spcBef>
              <a:buFont typeface="Quattrocento"/>
              <a:buNone/>
              <a:defRPr b="1" sz="1600"/>
            </a:lvl8pPr>
            <a:lvl9pPr rtl="0" indent="0" marL="3657600">
              <a:spcBef>
                <a:spcPts val="0"/>
              </a:spcBef>
              <a:buFont typeface="Quattrocento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1933575" x="4645025"/>
            <a:ext cy="3511549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 b="1" sz="360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422400" x="457200"/>
            <a:ext cy="3998912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422400" x="4648200"/>
            <a:ext cy="3998912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3917950" x="722312"/>
            <a:ext cy="12096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 b="1" cap="small" sz="4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2584450" x="722312"/>
            <a:ext cy="1333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Quattrocento"/>
              <a:buNone/>
              <a:defRPr sz="2000"/>
            </a:lvl1pPr>
            <a:lvl2pPr rtl="0" indent="0" marL="457200">
              <a:spcBef>
                <a:spcPts val="0"/>
              </a:spcBef>
              <a:buFont typeface="Quattrocento"/>
              <a:buNone/>
              <a:defRPr sz="1800"/>
            </a:lvl2pPr>
            <a:lvl3pPr rtl="0" indent="0" marL="914400">
              <a:spcBef>
                <a:spcPts val="0"/>
              </a:spcBef>
              <a:buFont typeface="Quattrocento"/>
              <a:buNone/>
              <a:defRPr sz="1600"/>
            </a:lvl3pPr>
            <a:lvl4pPr rtl="0" indent="0" marL="1371600">
              <a:spcBef>
                <a:spcPts val="0"/>
              </a:spcBef>
              <a:buFont typeface="Quattrocento"/>
              <a:buNone/>
              <a:defRPr sz="1400"/>
            </a:lvl4pPr>
            <a:lvl5pPr rtl="0" indent="0" marL="1828800">
              <a:spcBef>
                <a:spcPts val="0"/>
              </a:spcBef>
              <a:buFont typeface="Quattrocento"/>
              <a:buNone/>
              <a:defRPr sz="1400"/>
            </a:lvl5pPr>
            <a:lvl6pPr rtl="0" indent="0" marL="2286000">
              <a:spcBef>
                <a:spcPts val="0"/>
              </a:spcBef>
              <a:buFont typeface="Quattrocento"/>
              <a:buNone/>
              <a:defRPr sz="1400"/>
            </a:lvl6pPr>
            <a:lvl7pPr rtl="0" indent="0" marL="2743200">
              <a:spcBef>
                <a:spcPts val="0"/>
              </a:spcBef>
              <a:buFont typeface="Quattrocento"/>
              <a:buNone/>
              <a:defRPr sz="1400"/>
            </a:lvl7pPr>
            <a:lvl8pPr rtl="0" indent="0" marL="3200400">
              <a:spcBef>
                <a:spcPts val="0"/>
              </a:spcBef>
              <a:buFont typeface="Quattrocento"/>
              <a:buNone/>
              <a:defRPr sz="1400"/>
            </a:lvl8pPr>
            <a:lvl9pPr rtl="0" indent="0" marL="3657600">
              <a:spcBef>
                <a:spcPts val="0"/>
              </a:spcBef>
              <a:buFont typeface="Quattrocento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theme/theme2.xml" Type="http://schemas.openxmlformats.org/officeDocument/2006/relationships/theme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2"/><Relationship Target="../slideLayouts/slideLayout11.xml" Type="http://schemas.openxmlformats.org/officeDocument/2006/relationships/slideLayout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089650" cx="9140824"/>
            <a:chOff y="0" x="0"/>
            <a:chExt cy="6850062" cx="9140824"/>
          </a:xfrm>
        </p:grpSpPr>
        <p:sp>
          <p:nvSpPr>
            <p:cNvPr id="6" name="Shape 6"/>
            <p:cNvSpPr/>
            <p:nvPr/>
          </p:nvSpPr>
          <p:spPr>
            <a:xfrm>
              <a:off y="0" x="0"/>
              <a:ext cy="2819400" cx="9140824"/>
            </a:xfrm>
            <a:custGeom>
              <a:pathLst>
                <a:path w="5740" extrusionOk="0" h="1906">
                  <a:moveTo>
                    <a:pt y="0" x="0"/>
                  </a:moveTo>
                  <a:lnTo>
                    <a:pt y="1906" x="0"/>
                  </a:lnTo>
                  <a:lnTo>
                    <a:pt y="1906" x="5740"/>
                  </a:lnTo>
                  <a:lnTo>
                    <a:pt y="0" x="574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" name="Shape 7"/>
            <p:cNvGrpSpPr/>
            <p:nvPr/>
          </p:nvGrpSpPr>
          <p:grpSpPr>
            <a:xfrm>
              <a:off y="2236786" x="2743200"/>
              <a:ext cy="4613275" cx="6392861"/>
              <a:chOff y="2236786" x="2743200"/>
              <a:chExt cy="4613275" cx="6392861"/>
            </a:xfrm>
          </p:grpSpPr>
          <p:sp>
            <p:nvSpPr>
              <p:cNvPr id="8" name="Shape 8"/>
              <p:cNvSpPr/>
              <p:nvPr/>
            </p:nvSpPr>
            <p:spPr>
              <a:xfrm>
                <a:off y="4197350" x="2743200"/>
                <a:ext cy="2652712" cx="4575175"/>
              </a:xfrm>
              <a:custGeom>
                <a:pathLst>
                  <a:path w="2882" extrusionOk="0" h="1671">
                    <a:moveTo>
                      <a:pt y="544" x="2773"/>
                    </a:moveTo>
                    <a:lnTo>
                      <a:pt y="528" x="2740"/>
                    </a:lnTo>
                    <a:lnTo>
                      <a:pt y="506" x="2692"/>
                    </a:lnTo>
                    <a:lnTo>
                      <a:pt y="484" x="2632"/>
                    </a:lnTo>
                    <a:lnTo>
                      <a:pt y="457" x="2561"/>
                    </a:lnTo>
                    <a:lnTo>
                      <a:pt y="424" x="2480"/>
                    </a:lnTo>
                    <a:lnTo>
                      <a:pt y="397" x="2388"/>
                    </a:lnTo>
                    <a:lnTo>
                      <a:pt y="343" x="2203"/>
                    </a:lnTo>
                    <a:lnTo>
                      <a:pt y="310" x="2078"/>
                    </a:lnTo>
                    <a:lnTo>
                      <a:pt y="277" x="1970"/>
                    </a:lnTo>
                    <a:lnTo>
                      <a:pt y="245" x="1878"/>
                    </a:lnTo>
                    <a:lnTo>
                      <a:pt y="212" x="1807"/>
                    </a:lnTo>
                    <a:lnTo>
                      <a:pt y="179" x="1742"/>
                    </a:lnTo>
                    <a:lnTo>
                      <a:pt y="152" x="1693"/>
                    </a:lnTo>
                    <a:lnTo>
                      <a:pt y="125" x="1655"/>
                    </a:lnTo>
                    <a:lnTo>
                      <a:pt y="103" x="1628"/>
                    </a:lnTo>
                    <a:lnTo>
                      <a:pt y="81" x="1606"/>
                    </a:lnTo>
                    <a:lnTo>
                      <a:pt y="60" x="1590"/>
                    </a:lnTo>
                    <a:lnTo>
                      <a:pt y="43" x="1585"/>
                    </a:lnTo>
                    <a:lnTo>
                      <a:pt y="27" x="1579"/>
                    </a:lnTo>
                    <a:lnTo>
                      <a:pt y="5" x="1585"/>
                    </a:lnTo>
                    <a:lnTo>
                      <a:pt y="0" x="1585"/>
                    </a:lnTo>
                    <a:lnTo>
                      <a:pt y="27" x="1568"/>
                    </a:lnTo>
                    <a:lnTo>
                      <a:pt y="49" x="1557"/>
                    </a:lnTo>
                    <a:lnTo>
                      <a:pt y="76" x="1557"/>
                    </a:lnTo>
                    <a:lnTo>
                      <a:pt y="98" x="1568"/>
                    </a:lnTo>
                    <a:lnTo>
                      <a:pt y="120" x="1590"/>
                    </a:lnTo>
                    <a:lnTo>
                      <a:pt y="141" x="1617"/>
                    </a:lnTo>
                    <a:lnTo>
                      <a:pt y="163" x="1650"/>
                    </a:lnTo>
                    <a:lnTo>
                      <a:pt y="185" x="1688"/>
                    </a:lnTo>
                    <a:lnTo>
                      <a:pt y="207" x="1737"/>
                    </a:lnTo>
                    <a:lnTo>
                      <a:pt y="228" x="1791"/>
                    </a:lnTo>
                    <a:lnTo>
                      <a:pt y="267" x="1905"/>
                    </a:lnTo>
                    <a:lnTo>
                      <a:pt y="310" x="2040"/>
                    </a:lnTo>
                    <a:lnTo>
                      <a:pt y="348" x="2182"/>
                    </a:lnTo>
                    <a:lnTo>
                      <a:pt y="381" x="2285"/>
                    </a:lnTo>
                    <a:lnTo>
                      <a:pt y="408" x="2382"/>
                    </a:lnTo>
                    <a:lnTo>
                      <a:pt y="435" x="2464"/>
                    </a:lnTo>
                    <a:lnTo>
                      <a:pt y="462" x="2540"/>
                    </a:lnTo>
                    <a:lnTo>
                      <a:pt y="484" x="2605"/>
                    </a:lnTo>
                    <a:lnTo>
                      <a:pt y="506" x="2659"/>
                    </a:lnTo>
                    <a:lnTo>
                      <a:pt y="528" x="2708"/>
                    </a:lnTo>
                    <a:lnTo>
                      <a:pt y="544" x="2740"/>
                    </a:lnTo>
                    <a:lnTo>
                      <a:pt y="560" x="2768"/>
                    </a:lnTo>
                    <a:lnTo>
                      <a:pt y="577" x="2784"/>
                    </a:lnTo>
                    <a:lnTo>
                      <a:pt y="593" x="2795"/>
                    </a:lnTo>
                    <a:lnTo>
                      <a:pt y="615" x="2800"/>
                    </a:lnTo>
                    <a:lnTo>
                      <a:pt y="642" x="2795"/>
                    </a:lnTo>
                    <a:lnTo>
                      <a:pt y="664" x="2784"/>
                    </a:lnTo>
                    <a:lnTo>
                      <a:pt y="691" x="2762"/>
                    </a:lnTo>
                    <a:lnTo>
                      <a:pt y="713" x="2730"/>
                    </a:lnTo>
                    <a:lnTo>
                      <a:pt y="735" x="2692"/>
                    </a:lnTo>
                    <a:lnTo>
                      <a:pt y="756" x="2643"/>
                    </a:lnTo>
                    <a:lnTo>
                      <a:pt y="778" x="2589"/>
                    </a:lnTo>
                    <a:lnTo>
                      <a:pt y="800" x="2529"/>
                    </a:lnTo>
                    <a:lnTo>
                      <a:pt y="822" x="2458"/>
                    </a:lnTo>
                    <a:lnTo>
                      <a:pt y="843" x="2382"/>
                    </a:lnTo>
                    <a:lnTo>
                      <a:pt y="865" x="2301"/>
                    </a:lnTo>
                    <a:lnTo>
                      <a:pt y="887" x="2214"/>
                    </a:lnTo>
                    <a:lnTo>
                      <a:pt y="930" x="2030"/>
                    </a:lnTo>
                    <a:lnTo>
                      <a:pt y="979" x="1823"/>
                    </a:lnTo>
                    <a:lnTo>
                      <a:pt y="1034" x="1606"/>
                    </a:lnTo>
                    <a:lnTo>
                      <a:pt y="1094" x="1378"/>
                    </a:lnTo>
                    <a:lnTo>
                      <a:pt y="1164" x="1145"/>
                    </a:lnTo>
                    <a:lnTo>
                      <a:pt y="1241" x="912"/>
                    </a:lnTo>
                    <a:lnTo>
                      <a:pt y="1328" x="673"/>
                    </a:lnTo>
                    <a:lnTo>
                      <a:pt y="1431" x="440"/>
                    </a:lnTo>
                    <a:lnTo>
                      <a:pt y="1545" x="217"/>
                    </a:lnTo>
                    <a:lnTo>
                      <a:pt y="1671" x="0"/>
                    </a:lnTo>
                    <a:lnTo>
                      <a:pt y="1671" x="353"/>
                    </a:lnTo>
                    <a:lnTo>
                      <a:pt y="1567" x="554"/>
                    </a:lnTo>
                    <a:lnTo>
                      <a:pt y="1469" x="754"/>
                    </a:lnTo>
                    <a:lnTo>
                      <a:pt y="1388" x="955"/>
                    </a:lnTo>
                    <a:lnTo>
                      <a:pt y="1311" x="1145"/>
                    </a:lnTo>
                    <a:lnTo>
                      <a:pt y="1241" x="1335"/>
                    </a:lnTo>
                    <a:lnTo>
                      <a:pt y="1186" x="1519"/>
                    </a:lnTo>
                    <a:lnTo>
                      <a:pt y="1132" x="1693"/>
                    </a:lnTo>
                    <a:lnTo>
                      <a:pt y="1083" x="1861"/>
                    </a:lnTo>
                    <a:lnTo>
                      <a:pt y="1045" x="2019"/>
                    </a:lnTo>
                    <a:lnTo>
                      <a:pt y="1007" x="2165"/>
                    </a:lnTo>
                    <a:lnTo>
                      <a:pt y="974" x="2301"/>
                    </a:lnTo>
                    <a:lnTo>
                      <a:pt y="947" x="2426"/>
                    </a:lnTo>
                    <a:lnTo>
                      <a:pt y="914" x="2534"/>
                    </a:lnTo>
                    <a:lnTo>
                      <a:pt y="892" x="2626"/>
                    </a:lnTo>
                    <a:lnTo>
                      <a:pt y="865" x="2702"/>
                    </a:lnTo>
                    <a:lnTo>
                      <a:pt y="838" x="2762"/>
                    </a:lnTo>
                    <a:lnTo>
                      <a:pt y="816" x="2800"/>
                    </a:lnTo>
                    <a:lnTo>
                      <a:pt y="794" x="2827"/>
                    </a:lnTo>
                    <a:lnTo>
                      <a:pt y="767" x="2849"/>
                    </a:lnTo>
                    <a:lnTo>
                      <a:pt y="745" x="2865"/>
                    </a:lnTo>
                    <a:lnTo>
                      <a:pt y="724" x="2876"/>
                    </a:lnTo>
                    <a:lnTo>
                      <a:pt y="702" x="2882"/>
                    </a:lnTo>
                    <a:lnTo>
                      <a:pt y="658" x="2876"/>
                    </a:lnTo>
                    <a:lnTo>
                      <a:pt y="620" x="2854"/>
                    </a:lnTo>
                    <a:lnTo>
                      <a:pt y="588" x="2833"/>
                    </a:lnTo>
                    <a:lnTo>
                      <a:pt y="560" x="2800"/>
                    </a:lnTo>
                    <a:lnTo>
                      <a:pt y="544" x="2773"/>
                    </a:lnTo>
                    <a:lnTo>
                      <a:pt y="544" x="27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y="4240212" x="6619875"/>
                <a:ext cy="1287462" cx="1998662"/>
              </a:xfrm>
              <a:custGeom>
                <a:pathLst>
                  <a:path w="1259" extrusionOk="0" h="811">
                    <a:moveTo>
                      <a:pt y="615" x="1259"/>
                    </a:moveTo>
                    <a:lnTo>
                      <a:pt y="588" x="1248"/>
                    </a:lnTo>
                    <a:lnTo>
                      <a:pt y="566" x="1237"/>
                    </a:lnTo>
                    <a:lnTo>
                      <a:pt y="539" x="1216"/>
                    </a:lnTo>
                    <a:lnTo>
                      <a:pt y="517" x="1188"/>
                    </a:lnTo>
                    <a:lnTo>
                      <a:pt y="479" x="1123"/>
                    </a:lnTo>
                    <a:lnTo>
                      <a:pt y="441" x="1042"/>
                    </a:lnTo>
                    <a:lnTo>
                      <a:pt y="408" x="944"/>
                    </a:lnTo>
                    <a:lnTo>
                      <a:pt y="381" x="841"/>
                    </a:lnTo>
                    <a:lnTo>
                      <a:pt y="348" x="727"/>
                    </a:lnTo>
                    <a:lnTo>
                      <a:pt y="321" x="613"/>
                    </a:lnTo>
                    <a:lnTo>
                      <a:pt y="294" x="499"/>
                    </a:lnTo>
                    <a:lnTo>
                      <a:pt y="261" x="391"/>
                    </a:lnTo>
                    <a:lnTo>
                      <a:pt y="229" x="288"/>
                    </a:lnTo>
                    <a:lnTo>
                      <a:pt y="196" x="195"/>
                    </a:lnTo>
                    <a:lnTo>
                      <a:pt y="152" x="119"/>
                    </a:lnTo>
                    <a:lnTo>
                      <a:pt y="109" x="54"/>
                    </a:lnTo>
                    <a:lnTo>
                      <a:pt y="87" x="33"/>
                    </a:lnTo>
                    <a:lnTo>
                      <a:pt y="60" x="16"/>
                    </a:lnTo>
                    <a:lnTo>
                      <a:pt y="33" x="5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11" x="0"/>
                    </a:lnTo>
                    <a:lnTo>
                      <a:pt y="38" x="0"/>
                    </a:lnTo>
                    <a:lnTo>
                      <a:pt y="60" x="5"/>
                    </a:lnTo>
                    <a:lnTo>
                      <a:pt y="87" x="16"/>
                    </a:lnTo>
                    <a:lnTo>
                      <a:pt y="114" x="33"/>
                    </a:lnTo>
                    <a:lnTo>
                      <a:pt y="142" x="54"/>
                    </a:lnTo>
                    <a:lnTo>
                      <a:pt y="174" x="87"/>
                    </a:lnTo>
                    <a:lnTo>
                      <a:pt y="207" x="125"/>
                    </a:lnTo>
                    <a:lnTo>
                      <a:pt y="240" x="179"/>
                    </a:lnTo>
                    <a:lnTo>
                      <a:pt y="278" x="244"/>
                    </a:lnTo>
                    <a:lnTo>
                      <a:pt y="310" x="326"/>
                    </a:lnTo>
                    <a:lnTo>
                      <a:pt y="348" x="418"/>
                    </a:lnTo>
                    <a:lnTo>
                      <a:pt y="381" x="526"/>
                    </a:lnTo>
                    <a:lnTo>
                      <a:pt y="414" x="657"/>
                    </a:lnTo>
                    <a:lnTo>
                      <a:pt y="435" x="749"/>
                    </a:lnTo>
                    <a:lnTo>
                      <a:pt y="463" x="830"/>
                    </a:lnTo>
                    <a:lnTo>
                      <a:pt y="490" x="901"/>
                    </a:lnTo>
                    <a:lnTo>
                      <a:pt y="512" x="966"/>
                    </a:lnTo>
                    <a:lnTo>
                      <a:pt y="539" x="1015"/>
                    </a:lnTo>
                    <a:lnTo>
                      <a:pt y="566" x="1053"/>
                    </a:lnTo>
                    <a:lnTo>
                      <a:pt y="593" x="1080"/>
                    </a:lnTo>
                    <a:lnTo>
                      <a:pt y="620" x="1102"/>
                    </a:lnTo>
                    <a:lnTo>
                      <a:pt y="648" x="1112"/>
                    </a:lnTo>
                    <a:lnTo>
                      <a:pt y="675" x="1118"/>
                    </a:lnTo>
                    <a:lnTo>
                      <a:pt y="697" x="1112"/>
                    </a:lnTo>
                    <a:lnTo>
                      <a:pt y="724" x="1096"/>
                    </a:lnTo>
                    <a:lnTo>
                      <a:pt y="746" x="1080"/>
                    </a:lnTo>
                    <a:lnTo>
                      <a:pt y="767" x="1053"/>
                    </a:lnTo>
                    <a:lnTo>
                      <a:pt y="789" x="1015"/>
                    </a:lnTo>
                    <a:lnTo>
                      <a:pt y="811" x="977"/>
                    </a:lnTo>
                    <a:lnTo>
                      <a:pt y="789" x="1047"/>
                    </a:lnTo>
                    <a:lnTo>
                      <a:pt y="767" x="1107"/>
                    </a:lnTo>
                    <a:lnTo>
                      <a:pt y="746" x="1156"/>
                    </a:lnTo>
                    <a:lnTo>
                      <a:pt y="724" x="1199"/>
                    </a:lnTo>
                    <a:lnTo>
                      <a:pt y="702" x="1226"/>
                    </a:lnTo>
                    <a:lnTo>
                      <a:pt y="675" x="1248"/>
                    </a:lnTo>
                    <a:lnTo>
                      <a:pt y="648" x="1259"/>
                    </a:lnTo>
                    <a:lnTo>
                      <a:pt y="615" x="1259"/>
                    </a:lnTo>
                    <a:lnTo>
                      <a:pt y="615" x="125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y="5311775" x="4603750"/>
                <a:ext cy="1538287" cx="4522786"/>
              </a:xfrm>
              <a:custGeom>
                <a:pathLst>
                  <a:path w="2849" extrusionOk="0" h="969">
                    <a:moveTo>
                      <a:pt y="958" x="92"/>
                    </a:moveTo>
                    <a:lnTo>
                      <a:pt y="969" x="0"/>
                    </a:lnTo>
                    <a:lnTo>
                      <a:pt y="969" x="391"/>
                    </a:lnTo>
                    <a:lnTo>
                      <a:pt y="947" x="434"/>
                    </a:lnTo>
                    <a:lnTo>
                      <a:pt y="914" x="483"/>
                    </a:lnTo>
                    <a:lnTo>
                      <a:pt y="876" x="554"/>
                    </a:lnTo>
                    <a:lnTo>
                      <a:pt y="838" x="635"/>
                    </a:lnTo>
                    <a:lnTo>
                      <a:pt y="794" x="727"/>
                    </a:lnTo>
                    <a:lnTo>
                      <a:pt y="745" x="836"/>
                    </a:lnTo>
                    <a:lnTo>
                      <a:pt y="696" x="961"/>
                    </a:lnTo>
                    <a:lnTo>
                      <a:pt y="642" x="1102"/>
                    </a:lnTo>
                    <a:lnTo>
                      <a:pt y="582" x="1259"/>
                    </a:lnTo>
                    <a:lnTo>
                      <a:pt y="522" x="1433"/>
                    </a:lnTo>
                    <a:lnTo>
                      <a:pt y="462" x="1623"/>
                    </a:lnTo>
                    <a:lnTo>
                      <a:pt y="403" x="1829"/>
                    </a:lnTo>
                    <a:lnTo>
                      <a:pt y="343" x="2057"/>
                    </a:lnTo>
                    <a:lnTo>
                      <a:pt y="283" x="2301"/>
                    </a:lnTo>
                    <a:lnTo>
                      <a:pt y="223" x="2567"/>
                    </a:lnTo>
                    <a:lnTo>
                      <a:pt y="163" x="2849"/>
                    </a:lnTo>
                    <a:lnTo>
                      <a:pt y="0" x="2849"/>
                    </a:lnTo>
                    <a:lnTo>
                      <a:pt y="16" x="2817"/>
                    </a:lnTo>
                    <a:lnTo>
                      <a:pt y="33" x="2773"/>
                    </a:lnTo>
                    <a:lnTo>
                      <a:pt y="54" x="2719"/>
                    </a:lnTo>
                    <a:lnTo>
                      <a:pt y="76" x="2648"/>
                    </a:lnTo>
                    <a:lnTo>
                      <a:pt y="98" x="2572"/>
                    </a:lnTo>
                    <a:lnTo>
                      <a:pt y="120" x="2491"/>
                    </a:lnTo>
                    <a:lnTo>
                      <a:pt y="147" x="2399"/>
                    </a:lnTo>
                    <a:lnTo>
                      <a:pt y="169" x="2301"/>
                    </a:lnTo>
                    <a:lnTo>
                      <a:pt y="223" x="2095"/>
                    </a:lnTo>
                    <a:lnTo>
                      <a:pt y="277" x="1889"/>
                    </a:lnTo>
                    <a:lnTo>
                      <a:pt y="326" x="1688"/>
                    </a:lnTo>
                    <a:lnTo>
                      <a:pt y="354" x="1590"/>
                    </a:lnTo>
                    <a:lnTo>
                      <a:pt y="381" x="1503"/>
                    </a:lnTo>
                    <a:lnTo>
                      <a:pt y="506" x="1107"/>
                    </a:lnTo>
                    <a:lnTo>
                      <a:pt y="577" x="912"/>
                    </a:lnTo>
                    <a:lnTo>
                      <a:pt y="647" x="727"/>
                    </a:lnTo>
                    <a:lnTo>
                      <a:pt y="718" x="548"/>
                    </a:lnTo>
                    <a:lnTo>
                      <a:pt y="794" x="380"/>
                    </a:lnTo>
                    <a:lnTo>
                      <a:pt y="876" x="228"/>
                    </a:lnTo>
                    <a:lnTo>
                      <a:pt y="958" x="92"/>
                    </a:lnTo>
                    <a:lnTo>
                      <a:pt y="958" x="92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y="3540125" x="4362450"/>
                <a:ext cy="3309936" cx="4773611"/>
              </a:xfrm>
              <a:custGeom>
                <a:pathLst>
                  <a:path w="3007" extrusionOk="0" h="2085">
                    <a:moveTo>
                      <a:pt y="441" x="1427"/>
                    </a:moveTo>
                    <a:lnTo>
                      <a:pt y="474" x="1433"/>
                    </a:lnTo>
                    <a:lnTo>
                      <a:pt y="501" x="1444"/>
                    </a:lnTo>
                    <a:lnTo>
                      <a:pt y="528" x="1460"/>
                    </a:lnTo>
                    <a:lnTo>
                      <a:pt y="550" x="1482"/>
                    </a:lnTo>
                    <a:lnTo>
                      <a:pt y="593" x="1541"/>
                    </a:lnTo>
                    <a:lnTo>
                      <a:pt y="637" x="1623"/>
                    </a:lnTo>
                    <a:lnTo>
                      <a:pt y="670" x="1715"/>
                    </a:lnTo>
                    <a:lnTo>
                      <a:pt y="702" x="1818"/>
                    </a:lnTo>
                    <a:lnTo>
                      <a:pt y="735" x="1927"/>
                    </a:lnTo>
                    <a:lnTo>
                      <a:pt y="762" x="2041"/>
                    </a:lnTo>
                    <a:lnTo>
                      <a:pt y="789" x="2155"/>
                    </a:lnTo>
                    <a:lnTo>
                      <a:pt y="822" x="2269"/>
                    </a:lnTo>
                    <a:lnTo>
                      <a:pt y="849" x="2372"/>
                    </a:lnTo>
                    <a:lnTo>
                      <a:pt y="882" x="2464"/>
                    </a:lnTo>
                    <a:lnTo>
                      <a:pt y="920" x="2551"/>
                    </a:lnTo>
                    <a:lnTo>
                      <a:pt y="958" x="2616"/>
                    </a:lnTo>
                    <a:lnTo>
                      <a:pt y="980" x="2638"/>
                    </a:lnTo>
                    <a:lnTo>
                      <a:pt y="1007" x="2659"/>
                    </a:lnTo>
                    <a:lnTo>
                      <a:pt y="1029" x="2676"/>
                    </a:lnTo>
                    <a:lnTo>
                      <a:pt y="1056" x="2681"/>
                    </a:lnTo>
                    <a:lnTo>
                      <a:pt y="1083" x="2681"/>
                    </a:lnTo>
                    <a:lnTo>
                      <a:pt y="1105" x="2676"/>
                    </a:lnTo>
                    <a:lnTo>
                      <a:pt y="1127" x="2665"/>
                    </a:lnTo>
                    <a:lnTo>
                      <a:pt y="1149" x="2643"/>
                    </a:lnTo>
                    <a:lnTo>
                      <a:pt y="1170" x="2616"/>
                    </a:lnTo>
                    <a:lnTo>
                      <a:pt y="1187" x="2583"/>
                    </a:lnTo>
                    <a:lnTo>
                      <a:pt y="1208" x="2545"/>
                    </a:lnTo>
                    <a:lnTo>
                      <a:pt y="1225" x="2502"/>
                    </a:lnTo>
                    <a:lnTo>
                      <a:pt y="1241" x="2448"/>
                    </a:lnTo>
                    <a:lnTo>
                      <a:pt y="1257" x="2388"/>
                    </a:lnTo>
                    <a:lnTo>
                      <a:pt y="1274" x="2328"/>
                    </a:lnTo>
                    <a:lnTo>
                      <a:pt y="1290" x="2258"/>
                    </a:lnTo>
                    <a:lnTo>
                      <a:pt y="1328" x="2106"/>
                    </a:lnTo>
                    <a:lnTo>
                      <a:pt y="1372" x="1932"/>
                    </a:lnTo>
                    <a:lnTo>
                      <a:pt y="1421" x="1742"/>
                    </a:lnTo>
                    <a:lnTo>
                      <a:pt y="1475" x="1531"/>
                    </a:lnTo>
                    <a:lnTo>
                      <a:pt y="1540" x="1308"/>
                    </a:lnTo>
                    <a:lnTo>
                      <a:pt y="1617" x="1069"/>
                    </a:lnTo>
                    <a:lnTo>
                      <a:pt y="1709" x="820"/>
                    </a:lnTo>
                    <a:lnTo>
                      <a:pt y="1818" x="554"/>
                    </a:lnTo>
                    <a:lnTo>
                      <a:pt y="1943" x="282"/>
                    </a:lnTo>
                    <a:lnTo>
                      <a:pt y="2085" x="0"/>
                    </a:lnTo>
                    <a:lnTo>
                      <a:pt y="2085" x="152"/>
                    </a:lnTo>
                    <a:lnTo>
                      <a:pt y="2074" x="244"/>
                    </a:lnTo>
                    <a:lnTo>
                      <a:pt y="1992" x="386"/>
                    </a:lnTo>
                    <a:lnTo>
                      <a:pt y="1910" x="537"/>
                    </a:lnTo>
                    <a:lnTo>
                      <a:pt y="1834" x="700"/>
                    </a:lnTo>
                    <a:lnTo>
                      <a:pt y="1763" x="879"/>
                    </a:lnTo>
                    <a:lnTo>
                      <a:pt y="1693" x="1064"/>
                    </a:lnTo>
                    <a:lnTo>
                      <a:pt y="1622" x="1259"/>
                    </a:lnTo>
                    <a:lnTo>
                      <a:pt y="1497" x="1661"/>
                    </a:lnTo>
                    <a:lnTo>
                      <a:pt y="1470" x="1748"/>
                    </a:lnTo>
                    <a:lnTo>
                      <a:pt y="1442" x="1845"/>
                    </a:lnTo>
                    <a:lnTo>
                      <a:pt y="1393" x="2046"/>
                    </a:lnTo>
                    <a:lnTo>
                      <a:pt y="1339" x="2252"/>
                    </a:lnTo>
                    <a:lnTo>
                      <a:pt y="1285" x="2458"/>
                    </a:lnTo>
                    <a:lnTo>
                      <a:pt y="1263" x="2551"/>
                    </a:lnTo>
                    <a:lnTo>
                      <a:pt y="1236" x="2643"/>
                    </a:lnTo>
                    <a:lnTo>
                      <a:pt y="1214" x="2730"/>
                    </a:lnTo>
                    <a:lnTo>
                      <a:pt y="1192" x="2806"/>
                    </a:lnTo>
                    <a:lnTo>
                      <a:pt y="1170" x="2876"/>
                    </a:lnTo>
                    <a:lnTo>
                      <a:pt y="1149" x="2931"/>
                    </a:lnTo>
                    <a:lnTo>
                      <a:pt y="1132" x="2974"/>
                    </a:lnTo>
                    <a:lnTo>
                      <a:pt y="1116" x="3007"/>
                    </a:lnTo>
                    <a:lnTo>
                      <a:pt y="871" x="3007"/>
                    </a:lnTo>
                    <a:lnTo>
                      <a:pt y="860" x="2941"/>
                    </a:lnTo>
                    <a:lnTo>
                      <a:pt y="844" x="2860"/>
                    </a:lnTo>
                    <a:lnTo>
                      <a:pt y="827" x="2773"/>
                    </a:lnTo>
                    <a:lnTo>
                      <a:pt y="806" x="2670"/>
                    </a:lnTo>
                    <a:lnTo>
                      <a:pt y="784" x="2567"/>
                    </a:lnTo>
                    <a:lnTo>
                      <a:pt y="757" x="2458"/>
                    </a:lnTo>
                    <a:lnTo>
                      <a:pt y="702" x="2241"/>
                    </a:lnTo>
                    <a:lnTo>
                      <a:pt y="670" x="2138"/>
                    </a:lnTo>
                    <a:lnTo>
                      <a:pt y="637" x="2046"/>
                    </a:lnTo>
                    <a:lnTo>
                      <a:pt y="604" x="1959"/>
                    </a:lnTo>
                    <a:lnTo>
                      <a:pt y="566" x="1883"/>
                    </a:lnTo>
                    <a:lnTo>
                      <a:pt y="534" x="1824"/>
                    </a:lnTo>
                    <a:lnTo>
                      <a:pt y="495" x="1780"/>
                    </a:lnTo>
                    <a:lnTo>
                      <a:pt y="474" x="1769"/>
                    </a:lnTo>
                    <a:lnTo>
                      <a:pt y="457" x="1758"/>
                    </a:lnTo>
                    <a:lnTo>
                      <a:pt y="436" x="1753"/>
                    </a:lnTo>
                    <a:lnTo>
                      <a:pt y="419" x="1758"/>
                    </a:lnTo>
                    <a:lnTo>
                      <a:pt y="381" x="1780"/>
                    </a:lnTo>
                    <a:lnTo>
                      <a:pt y="343" x="1813"/>
                    </a:lnTo>
                    <a:lnTo>
                      <a:pt y="316" x="1862"/>
                    </a:lnTo>
                    <a:lnTo>
                      <a:pt y="289" x="1921"/>
                    </a:lnTo>
                    <a:lnTo>
                      <a:pt y="267" x="1986"/>
                    </a:lnTo>
                    <a:lnTo>
                      <a:pt y="245" x="2062"/>
                    </a:lnTo>
                    <a:lnTo>
                      <a:pt y="229" x="2149"/>
                    </a:lnTo>
                    <a:lnTo>
                      <a:pt y="213" x="2236"/>
                    </a:lnTo>
                    <a:lnTo>
                      <a:pt y="180" x="2431"/>
                    </a:lnTo>
                    <a:lnTo>
                      <a:pt y="158" x="2627"/>
                    </a:lnTo>
                    <a:lnTo>
                      <a:pt y="125" x="2827"/>
                    </a:lnTo>
                    <a:lnTo>
                      <a:pt y="109" x="2920"/>
                    </a:lnTo>
                    <a:lnTo>
                      <a:pt y="87" x="3007"/>
                    </a:lnTo>
                    <a:lnTo>
                      <a:pt y="0" x="3007"/>
                    </a:lnTo>
                    <a:lnTo>
                      <a:pt y="22" x="2909"/>
                    </a:lnTo>
                    <a:lnTo>
                      <a:pt y="44" x="2795"/>
                    </a:lnTo>
                    <a:lnTo>
                      <a:pt y="66" x="2676"/>
                    </a:lnTo>
                    <a:lnTo>
                      <a:pt y="82" x="2551"/>
                    </a:lnTo>
                    <a:lnTo>
                      <a:pt y="120" x="2285"/>
                    </a:lnTo>
                    <a:lnTo>
                      <a:pt y="136" x="2155"/>
                    </a:lnTo>
                    <a:lnTo>
                      <a:pt y="158" x="2030"/>
                    </a:lnTo>
                    <a:lnTo>
                      <a:pt y="174" x="1905"/>
                    </a:lnTo>
                    <a:lnTo>
                      <a:pt y="202" x="1791"/>
                    </a:lnTo>
                    <a:lnTo>
                      <a:pt y="229" x="1688"/>
                    </a:lnTo>
                    <a:lnTo>
                      <a:pt y="261" x="1601"/>
                    </a:lnTo>
                    <a:lnTo>
                      <a:pt y="300" x="1525"/>
                    </a:lnTo>
                    <a:lnTo>
                      <a:pt y="338" x="1471"/>
                    </a:lnTo>
                    <a:lnTo>
                      <a:pt y="359" x="1455"/>
                    </a:lnTo>
                    <a:lnTo>
                      <a:pt y="387" x="1438"/>
                    </a:lnTo>
                    <a:lnTo>
                      <a:pt y="414" x="1427"/>
                    </a:lnTo>
                    <a:lnTo>
                      <a:pt y="441" x="1427"/>
                    </a:lnTo>
                    <a:lnTo>
                      <a:pt y="441" x="14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y="3678237" x="7145336"/>
                <a:ext cy="855661" cx="1981200"/>
              </a:xfrm>
              <a:custGeom>
                <a:pathLst>
                  <a:path w="1248" extrusionOk="0" h="539">
                    <a:moveTo>
                      <a:pt y="332" x="0"/>
                    </a:moveTo>
                    <a:lnTo>
                      <a:pt y="360" x="0"/>
                    </a:lnTo>
                    <a:lnTo>
                      <a:pt y="387" x="5"/>
                    </a:lnTo>
                    <a:lnTo>
                      <a:pt y="414" x="27"/>
                    </a:lnTo>
                    <a:lnTo>
                      <a:pt y="436" x="54"/>
                    </a:lnTo>
                    <a:lnTo>
                      <a:pt y="463" x="92"/>
                    </a:lnTo>
                    <a:lnTo>
                      <a:pt y="490" x="141"/>
                    </a:lnTo>
                    <a:lnTo>
                      <a:pt y="512" x="195"/>
                    </a:lnTo>
                    <a:lnTo>
                      <a:pt y="539" x="255"/>
                    </a:lnTo>
                    <a:lnTo>
                      <a:pt y="517" x="212"/>
                    </a:lnTo>
                    <a:lnTo>
                      <a:pt y="490" x="179"/>
                    </a:lnTo>
                    <a:lnTo>
                      <a:pt y="468" x="157"/>
                    </a:lnTo>
                    <a:lnTo>
                      <a:pt y="447" x="141"/>
                    </a:lnTo>
                    <a:lnTo>
                      <a:pt y="425" x="136"/>
                    </a:lnTo>
                    <a:lnTo>
                      <a:pt y="403" x="136"/>
                    </a:lnTo>
                    <a:lnTo>
                      <a:pt y="381" x="141"/>
                    </a:lnTo>
                    <a:lnTo>
                      <a:pt y="365" x="157"/>
                    </a:lnTo>
                    <a:lnTo>
                      <a:pt y="343" x="179"/>
                    </a:lnTo>
                    <a:lnTo>
                      <a:pt y="327" x="201"/>
                    </a:lnTo>
                    <a:lnTo>
                      <a:pt y="294" x="266"/>
                    </a:lnTo>
                    <a:lnTo>
                      <a:pt y="262" x="353"/>
                    </a:lnTo>
                    <a:lnTo>
                      <a:pt y="234" x="445"/>
                    </a:lnTo>
                    <a:lnTo>
                      <a:pt y="213" x="554"/>
                    </a:lnTo>
                    <a:lnTo>
                      <a:pt y="191" x="662"/>
                    </a:lnTo>
                    <a:lnTo>
                      <a:pt y="153" x="890"/>
                    </a:lnTo>
                    <a:lnTo>
                      <a:pt y="136" x="993"/>
                    </a:lnTo>
                    <a:lnTo>
                      <a:pt y="120" x="1091"/>
                    </a:lnTo>
                    <a:lnTo>
                      <a:pt y="115" x="1178"/>
                    </a:lnTo>
                    <a:lnTo>
                      <a:pt y="104" x="1248"/>
                    </a:lnTo>
                    <a:lnTo>
                      <a:pt y="0" x="1248"/>
                    </a:lnTo>
                    <a:lnTo>
                      <a:pt y="22" x="1161"/>
                    </a:lnTo>
                    <a:lnTo>
                      <a:pt y="38" x="1069"/>
                    </a:lnTo>
                    <a:lnTo>
                      <a:pt y="71" x="874"/>
                    </a:lnTo>
                    <a:lnTo>
                      <a:pt y="93" x="673"/>
                    </a:lnTo>
                    <a:lnTo>
                      <a:pt y="126" x="483"/>
                    </a:lnTo>
                    <a:lnTo>
                      <a:pt y="142" x="391"/>
                    </a:lnTo>
                    <a:lnTo>
                      <a:pt y="158" x="309"/>
                    </a:lnTo>
                    <a:lnTo>
                      <a:pt y="180" x="228"/>
                    </a:lnTo>
                    <a:lnTo>
                      <a:pt y="202" x="163"/>
                    </a:lnTo>
                    <a:lnTo>
                      <a:pt y="229" x="103"/>
                    </a:lnTo>
                    <a:lnTo>
                      <a:pt y="256" x="54"/>
                    </a:lnTo>
                    <a:lnTo>
                      <a:pt y="294" x="22"/>
                    </a:lnTo>
                    <a:lnTo>
                      <a:pt y="332" x="0"/>
                    </a:lnTo>
                    <a:lnTo>
                      <a:pt y="332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y="2236786" x="5129212"/>
                <a:ext cy="2332036" cx="3644900"/>
              </a:xfrm>
              <a:custGeom>
                <a:pathLst>
                  <a:path w="2296" extrusionOk="0" h="1469">
                    <a:moveTo>
                      <a:pt y="1088" x="771"/>
                    </a:moveTo>
                    <a:lnTo>
                      <a:pt y="1061" x="982"/>
                    </a:lnTo>
                    <a:lnTo>
                      <a:pt y="1034" x="1178"/>
                    </a:lnTo>
                    <a:lnTo>
                      <a:pt y="1012" x="1357"/>
                    </a:lnTo>
                    <a:lnTo>
                      <a:pt y="985" x="1520"/>
                    </a:lnTo>
                    <a:lnTo>
                      <a:pt y="957" x="1666"/>
                    </a:lnTo>
                    <a:lnTo>
                      <a:pt y="930" x="1796"/>
                    </a:lnTo>
                    <a:lnTo>
                      <a:pt y="897" x="1916"/>
                    </a:lnTo>
                    <a:lnTo>
                      <a:pt y="870" x="2013"/>
                    </a:lnTo>
                    <a:lnTo>
                      <a:pt y="832" x="2100"/>
                    </a:lnTo>
                    <a:lnTo>
                      <a:pt y="800" x="2171"/>
                    </a:lnTo>
                    <a:lnTo>
                      <a:pt y="756" x="2220"/>
                    </a:lnTo>
                    <a:lnTo>
                      <a:pt y="712" x="2263"/>
                    </a:lnTo>
                    <a:lnTo>
                      <a:pt y="669" x="2285"/>
                    </a:lnTo>
                    <a:lnTo>
                      <a:pt y="614" x="2296"/>
                    </a:lnTo>
                    <a:lnTo>
                      <a:pt y="560" x="2290"/>
                    </a:lnTo>
                    <a:lnTo>
                      <a:pt y="500" x="2269"/>
                    </a:lnTo>
                    <a:lnTo>
                      <a:pt y="457" x="2241"/>
                    </a:lnTo>
                    <a:lnTo>
                      <a:pt y="408" x="2198"/>
                    </a:lnTo>
                    <a:lnTo>
                      <a:pt y="364" x="2144"/>
                    </a:lnTo>
                    <a:lnTo>
                      <a:pt y="321" x="2079"/>
                    </a:lnTo>
                    <a:lnTo>
                      <a:pt y="277" x="2008"/>
                    </a:lnTo>
                    <a:lnTo>
                      <a:pt y="234" x="1927"/>
                    </a:lnTo>
                    <a:lnTo>
                      <a:pt y="157" x="1769"/>
                    </a:lnTo>
                    <a:lnTo>
                      <a:pt y="125" x="1688"/>
                    </a:lnTo>
                    <a:lnTo>
                      <a:pt y="92" x="1612"/>
                    </a:lnTo>
                    <a:lnTo>
                      <a:pt y="65" x="1536"/>
                    </a:lnTo>
                    <a:lnTo>
                      <a:pt y="43" x="1476"/>
                    </a:lnTo>
                    <a:lnTo>
                      <a:pt y="27" x="1422"/>
                    </a:lnTo>
                    <a:lnTo>
                      <a:pt y="10" x="1384"/>
                    </a:lnTo>
                    <a:lnTo>
                      <a:pt y="5" x="1357"/>
                    </a:lnTo>
                    <a:lnTo>
                      <a:pt y="0" x="1346"/>
                    </a:lnTo>
                    <a:lnTo>
                      <a:pt y="54" x="1498"/>
                    </a:lnTo>
                    <a:lnTo>
                      <a:pt y="119" x="1655"/>
                    </a:lnTo>
                    <a:lnTo>
                      <a:pt y="185" x="1807"/>
                    </a:lnTo>
                    <a:lnTo>
                      <a:pt y="255" x="1948"/>
                    </a:lnTo>
                    <a:lnTo>
                      <a:pt y="288" x="2013"/>
                    </a:lnTo>
                    <a:lnTo>
                      <a:pt y="326" x="2068"/>
                    </a:lnTo>
                    <a:lnTo>
                      <a:pt y="364" x="2122"/>
                    </a:lnTo>
                    <a:lnTo>
                      <a:pt y="402" x="2171"/>
                    </a:lnTo>
                    <a:lnTo>
                      <a:pt y="440" x="2209"/>
                    </a:lnTo>
                    <a:lnTo>
                      <a:pt y="478" x="2236"/>
                    </a:lnTo>
                    <a:lnTo>
                      <a:pt y="522" x="2252"/>
                    </a:lnTo>
                    <a:lnTo>
                      <a:pt y="560" x="2263"/>
                    </a:lnTo>
                    <a:lnTo>
                      <a:pt y="598" x="2258"/>
                    </a:lnTo>
                    <a:lnTo>
                      <a:pt y="636" x="2241"/>
                    </a:lnTo>
                    <a:lnTo>
                      <a:pt y="669" x="2214"/>
                    </a:lnTo>
                    <a:lnTo>
                      <a:pt y="702" x="2171"/>
                    </a:lnTo>
                    <a:lnTo>
                      <a:pt y="729" x="2122"/>
                    </a:lnTo>
                    <a:lnTo>
                      <a:pt y="756" x="2062"/>
                    </a:lnTo>
                    <a:lnTo>
                      <a:pt y="778" x="1997"/>
                    </a:lnTo>
                    <a:lnTo>
                      <a:pt y="800" x="1921"/>
                    </a:lnTo>
                    <a:lnTo>
                      <a:pt y="821" x="1834"/>
                    </a:lnTo>
                    <a:lnTo>
                      <a:pt y="843" x="1748"/>
                    </a:lnTo>
                    <a:lnTo>
                      <a:pt y="876" x="1552"/>
                    </a:lnTo>
                    <a:lnTo>
                      <a:pt y="908" x="1351"/>
                    </a:lnTo>
                    <a:lnTo>
                      <a:pt y="941" x="1134"/>
                    </a:lnTo>
                    <a:lnTo>
                      <a:pt y="968" x="923"/>
                    </a:lnTo>
                    <a:lnTo>
                      <a:pt y="995" x="716"/>
                    </a:lnTo>
                    <a:lnTo>
                      <a:pt y="1028" x="521"/>
                    </a:lnTo>
                    <a:lnTo>
                      <a:pt y="1044" x="434"/>
                    </a:lnTo>
                    <a:lnTo>
                      <a:pt y="1066" x="353"/>
                    </a:lnTo>
                    <a:lnTo>
                      <a:pt y="1082" x="277"/>
                    </a:lnTo>
                    <a:lnTo>
                      <a:pt y="1104" x="206"/>
                    </a:lnTo>
                    <a:lnTo>
                      <a:pt y="1126" x="147"/>
                    </a:lnTo>
                    <a:lnTo>
                      <a:pt y="1148" x="92"/>
                    </a:lnTo>
                    <a:lnTo>
                      <a:pt y="1175" x="54"/>
                    </a:lnTo>
                    <a:lnTo>
                      <a:pt y="1202" x="22"/>
                    </a:lnTo>
                    <a:lnTo>
                      <a:pt y="1229" x="6"/>
                    </a:lnTo>
                    <a:lnTo>
                      <a:pt y="1262" x="0"/>
                    </a:lnTo>
                    <a:lnTo>
                      <a:pt y="1295" x="11"/>
                    </a:lnTo>
                    <a:lnTo>
                      <a:pt y="1327" x="27"/>
                    </a:lnTo>
                    <a:lnTo>
                      <a:pt y="1355" x="54"/>
                    </a:lnTo>
                    <a:lnTo>
                      <a:pt y="1382" x="98"/>
                    </a:lnTo>
                    <a:lnTo>
                      <a:pt y="1404" x="141"/>
                    </a:lnTo>
                    <a:lnTo>
                      <a:pt y="1425" x="196"/>
                    </a:lnTo>
                    <a:lnTo>
                      <a:pt y="1447" x="261"/>
                    </a:lnTo>
                    <a:lnTo>
                      <a:pt y="1469" x="326"/>
                    </a:lnTo>
                    <a:lnTo>
                      <a:pt y="1442" x="266"/>
                    </a:lnTo>
                    <a:lnTo>
                      <a:pt y="1414" x="217"/>
                    </a:lnTo>
                    <a:lnTo>
                      <a:pt y="1387" x="174"/>
                    </a:lnTo>
                    <a:lnTo>
                      <a:pt y="1360" x="147"/>
                    </a:lnTo>
                    <a:lnTo>
                      <a:pt y="1333" x="125"/>
                    </a:lnTo>
                    <a:lnTo>
                      <a:pt y="1306" x="120"/>
                    </a:lnTo>
                    <a:lnTo>
                      <a:pt y="1278" x="125"/>
                    </a:lnTo>
                    <a:lnTo>
                      <a:pt y="1257" x="141"/>
                    </a:lnTo>
                    <a:lnTo>
                      <a:pt y="1229" x="174"/>
                    </a:lnTo>
                    <a:lnTo>
                      <a:pt y="1208" x="212"/>
                    </a:lnTo>
                    <a:lnTo>
                      <a:pt y="1186" x="272"/>
                    </a:lnTo>
                    <a:lnTo>
                      <a:pt y="1164" x="342"/>
                    </a:lnTo>
                    <a:lnTo>
                      <a:pt y="1142" x="423"/>
                    </a:lnTo>
                    <a:lnTo>
                      <a:pt y="1121" x="527"/>
                    </a:lnTo>
                    <a:lnTo>
                      <a:pt y="1104" x="641"/>
                    </a:lnTo>
                    <a:lnTo>
                      <a:pt y="1088" x="771"/>
                    </a:lnTo>
                    <a:lnTo>
                      <a:pt y="1088" x="771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" name="Shape 14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36220" marL="34290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24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marR="0" indent="-196850" marL="74295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-148589" marL="114300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Quattrocento"/>
              <a:buChar char="■"/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-157480" marL="16002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-157479" marL="20574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-157479" marL="25146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-157479" marL="29718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-157479" marL="34290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-157479" marL="38862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2" name="Shape 52"/>
          <p:cNvGrpSpPr/>
          <p:nvPr/>
        </p:nvGrpSpPr>
        <p:grpSpPr>
          <a:xfrm>
            <a:off y="0" x="0"/>
            <a:ext cy="6089650" cx="9140824"/>
            <a:chOff y="0" x="0"/>
            <a:chExt cy="6850062" cx="9140824"/>
          </a:xfrm>
        </p:grpSpPr>
        <p:sp>
          <p:nvSpPr>
            <p:cNvPr id="53" name="Shape 53"/>
            <p:cNvSpPr/>
            <p:nvPr/>
          </p:nvSpPr>
          <p:spPr>
            <a:xfrm>
              <a:off y="0" x="0"/>
              <a:ext cy="2819400" cx="9140824"/>
            </a:xfrm>
            <a:custGeom>
              <a:pathLst>
                <a:path w="5740" extrusionOk="0" h="1906">
                  <a:moveTo>
                    <a:pt y="0" x="0"/>
                  </a:moveTo>
                  <a:lnTo>
                    <a:pt y="1906" x="0"/>
                  </a:lnTo>
                  <a:lnTo>
                    <a:pt y="1906" x="5740"/>
                  </a:lnTo>
                  <a:lnTo>
                    <a:pt y="0" x="574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>
              <a:off y="2236786" x="2743200"/>
              <a:ext cy="4613275" cx="6392861"/>
              <a:chOff y="2236786" x="2743200"/>
              <a:chExt cy="4613275" cx="639286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y="4197350" x="2743200"/>
                <a:ext cy="2652712" cx="4575175"/>
              </a:xfrm>
              <a:custGeom>
                <a:pathLst>
                  <a:path w="2882" extrusionOk="0" h="1671">
                    <a:moveTo>
                      <a:pt y="544" x="2773"/>
                    </a:moveTo>
                    <a:lnTo>
                      <a:pt y="528" x="2740"/>
                    </a:lnTo>
                    <a:lnTo>
                      <a:pt y="506" x="2692"/>
                    </a:lnTo>
                    <a:lnTo>
                      <a:pt y="484" x="2632"/>
                    </a:lnTo>
                    <a:lnTo>
                      <a:pt y="457" x="2561"/>
                    </a:lnTo>
                    <a:lnTo>
                      <a:pt y="424" x="2480"/>
                    </a:lnTo>
                    <a:lnTo>
                      <a:pt y="397" x="2388"/>
                    </a:lnTo>
                    <a:lnTo>
                      <a:pt y="343" x="2203"/>
                    </a:lnTo>
                    <a:lnTo>
                      <a:pt y="310" x="2078"/>
                    </a:lnTo>
                    <a:lnTo>
                      <a:pt y="277" x="1970"/>
                    </a:lnTo>
                    <a:lnTo>
                      <a:pt y="245" x="1878"/>
                    </a:lnTo>
                    <a:lnTo>
                      <a:pt y="212" x="1807"/>
                    </a:lnTo>
                    <a:lnTo>
                      <a:pt y="179" x="1742"/>
                    </a:lnTo>
                    <a:lnTo>
                      <a:pt y="152" x="1693"/>
                    </a:lnTo>
                    <a:lnTo>
                      <a:pt y="125" x="1655"/>
                    </a:lnTo>
                    <a:lnTo>
                      <a:pt y="103" x="1628"/>
                    </a:lnTo>
                    <a:lnTo>
                      <a:pt y="81" x="1606"/>
                    </a:lnTo>
                    <a:lnTo>
                      <a:pt y="60" x="1590"/>
                    </a:lnTo>
                    <a:lnTo>
                      <a:pt y="43" x="1585"/>
                    </a:lnTo>
                    <a:lnTo>
                      <a:pt y="27" x="1579"/>
                    </a:lnTo>
                    <a:lnTo>
                      <a:pt y="5" x="1585"/>
                    </a:lnTo>
                    <a:lnTo>
                      <a:pt y="0" x="1585"/>
                    </a:lnTo>
                    <a:lnTo>
                      <a:pt y="27" x="1568"/>
                    </a:lnTo>
                    <a:lnTo>
                      <a:pt y="49" x="1557"/>
                    </a:lnTo>
                    <a:lnTo>
                      <a:pt y="76" x="1557"/>
                    </a:lnTo>
                    <a:lnTo>
                      <a:pt y="98" x="1568"/>
                    </a:lnTo>
                    <a:lnTo>
                      <a:pt y="120" x="1590"/>
                    </a:lnTo>
                    <a:lnTo>
                      <a:pt y="141" x="1617"/>
                    </a:lnTo>
                    <a:lnTo>
                      <a:pt y="163" x="1650"/>
                    </a:lnTo>
                    <a:lnTo>
                      <a:pt y="185" x="1688"/>
                    </a:lnTo>
                    <a:lnTo>
                      <a:pt y="207" x="1737"/>
                    </a:lnTo>
                    <a:lnTo>
                      <a:pt y="228" x="1791"/>
                    </a:lnTo>
                    <a:lnTo>
                      <a:pt y="267" x="1905"/>
                    </a:lnTo>
                    <a:lnTo>
                      <a:pt y="310" x="2040"/>
                    </a:lnTo>
                    <a:lnTo>
                      <a:pt y="348" x="2182"/>
                    </a:lnTo>
                    <a:lnTo>
                      <a:pt y="381" x="2285"/>
                    </a:lnTo>
                    <a:lnTo>
                      <a:pt y="408" x="2382"/>
                    </a:lnTo>
                    <a:lnTo>
                      <a:pt y="435" x="2464"/>
                    </a:lnTo>
                    <a:lnTo>
                      <a:pt y="462" x="2540"/>
                    </a:lnTo>
                    <a:lnTo>
                      <a:pt y="484" x="2605"/>
                    </a:lnTo>
                    <a:lnTo>
                      <a:pt y="506" x="2659"/>
                    </a:lnTo>
                    <a:lnTo>
                      <a:pt y="528" x="2708"/>
                    </a:lnTo>
                    <a:lnTo>
                      <a:pt y="544" x="2740"/>
                    </a:lnTo>
                    <a:lnTo>
                      <a:pt y="560" x="2768"/>
                    </a:lnTo>
                    <a:lnTo>
                      <a:pt y="577" x="2784"/>
                    </a:lnTo>
                    <a:lnTo>
                      <a:pt y="593" x="2795"/>
                    </a:lnTo>
                    <a:lnTo>
                      <a:pt y="615" x="2800"/>
                    </a:lnTo>
                    <a:lnTo>
                      <a:pt y="642" x="2795"/>
                    </a:lnTo>
                    <a:lnTo>
                      <a:pt y="664" x="2784"/>
                    </a:lnTo>
                    <a:lnTo>
                      <a:pt y="691" x="2762"/>
                    </a:lnTo>
                    <a:lnTo>
                      <a:pt y="713" x="2730"/>
                    </a:lnTo>
                    <a:lnTo>
                      <a:pt y="735" x="2692"/>
                    </a:lnTo>
                    <a:lnTo>
                      <a:pt y="756" x="2643"/>
                    </a:lnTo>
                    <a:lnTo>
                      <a:pt y="778" x="2589"/>
                    </a:lnTo>
                    <a:lnTo>
                      <a:pt y="800" x="2529"/>
                    </a:lnTo>
                    <a:lnTo>
                      <a:pt y="822" x="2458"/>
                    </a:lnTo>
                    <a:lnTo>
                      <a:pt y="843" x="2382"/>
                    </a:lnTo>
                    <a:lnTo>
                      <a:pt y="865" x="2301"/>
                    </a:lnTo>
                    <a:lnTo>
                      <a:pt y="887" x="2214"/>
                    </a:lnTo>
                    <a:lnTo>
                      <a:pt y="930" x="2030"/>
                    </a:lnTo>
                    <a:lnTo>
                      <a:pt y="979" x="1823"/>
                    </a:lnTo>
                    <a:lnTo>
                      <a:pt y="1034" x="1606"/>
                    </a:lnTo>
                    <a:lnTo>
                      <a:pt y="1094" x="1378"/>
                    </a:lnTo>
                    <a:lnTo>
                      <a:pt y="1164" x="1145"/>
                    </a:lnTo>
                    <a:lnTo>
                      <a:pt y="1241" x="912"/>
                    </a:lnTo>
                    <a:lnTo>
                      <a:pt y="1328" x="673"/>
                    </a:lnTo>
                    <a:lnTo>
                      <a:pt y="1431" x="440"/>
                    </a:lnTo>
                    <a:lnTo>
                      <a:pt y="1545" x="217"/>
                    </a:lnTo>
                    <a:lnTo>
                      <a:pt y="1671" x="0"/>
                    </a:lnTo>
                    <a:lnTo>
                      <a:pt y="1671" x="353"/>
                    </a:lnTo>
                    <a:lnTo>
                      <a:pt y="1567" x="554"/>
                    </a:lnTo>
                    <a:lnTo>
                      <a:pt y="1469" x="754"/>
                    </a:lnTo>
                    <a:lnTo>
                      <a:pt y="1388" x="955"/>
                    </a:lnTo>
                    <a:lnTo>
                      <a:pt y="1311" x="1145"/>
                    </a:lnTo>
                    <a:lnTo>
                      <a:pt y="1241" x="1335"/>
                    </a:lnTo>
                    <a:lnTo>
                      <a:pt y="1186" x="1519"/>
                    </a:lnTo>
                    <a:lnTo>
                      <a:pt y="1132" x="1693"/>
                    </a:lnTo>
                    <a:lnTo>
                      <a:pt y="1083" x="1861"/>
                    </a:lnTo>
                    <a:lnTo>
                      <a:pt y="1045" x="2019"/>
                    </a:lnTo>
                    <a:lnTo>
                      <a:pt y="1007" x="2165"/>
                    </a:lnTo>
                    <a:lnTo>
                      <a:pt y="974" x="2301"/>
                    </a:lnTo>
                    <a:lnTo>
                      <a:pt y="947" x="2426"/>
                    </a:lnTo>
                    <a:lnTo>
                      <a:pt y="914" x="2534"/>
                    </a:lnTo>
                    <a:lnTo>
                      <a:pt y="892" x="2626"/>
                    </a:lnTo>
                    <a:lnTo>
                      <a:pt y="865" x="2702"/>
                    </a:lnTo>
                    <a:lnTo>
                      <a:pt y="838" x="2762"/>
                    </a:lnTo>
                    <a:lnTo>
                      <a:pt y="816" x="2800"/>
                    </a:lnTo>
                    <a:lnTo>
                      <a:pt y="794" x="2827"/>
                    </a:lnTo>
                    <a:lnTo>
                      <a:pt y="767" x="2849"/>
                    </a:lnTo>
                    <a:lnTo>
                      <a:pt y="745" x="2865"/>
                    </a:lnTo>
                    <a:lnTo>
                      <a:pt y="724" x="2876"/>
                    </a:lnTo>
                    <a:lnTo>
                      <a:pt y="702" x="2882"/>
                    </a:lnTo>
                    <a:lnTo>
                      <a:pt y="658" x="2876"/>
                    </a:lnTo>
                    <a:lnTo>
                      <a:pt y="620" x="2854"/>
                    </a:lnTo>
                    <a:lnTo>
                      <a:pt y="588" x="2833"/>
                    </a:lnTo>
                    <a:lnTo>
                      <a:pt y="560" x="2800"/>
                    </a:lnTo>
                    <a:lnTo>
                      <a:pt y="544" x="2773"/>
                    </a:lnTo>
                    <a:lnTo>
                      <a:pt y="544" x="27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y="4240212" x="6619875"/>
                <a:ext cy="1287462" cx="1998662"/>
              </a:xfrm>
              <a:custGeom>
                <a:pathLst>
                  <a:path w="1259" extrusionOk="0" h="811">
                    <a:moveTo>
                      <a:pt y="615" x="1259"/>
                    </a:moveTo>
                    <a:lnTo>
                      <a:pt y="588" x="1248"/>
                    </a:lnTo>
                    <a:lnTo>
                      <a:pt y="566" x="1237"/>
                    </a:lnTo>
                    <a:lnTo>
                      <a:pt y="539" x="1216"/>
                    </a:lnTo>
                    <a:lnTo>
                      <a:pt y="517" x="1188"/>
                    </a:lnTo>
                    <a:lnTo>
                      <a:pt y="479" x="1123"/>
                    </a:lnTo>
                    <a:lnTo>
                      <a:pt y="441" x="1042"/>
                    </a:lnTo>
                    <a:lnTo>
                      <a:pt y="408" x="944"/>
                    </a:lnTo>
                    <a:lnTo>
                      <a:pt y="381" x="841"/>
                    </a:lnTo>
                    <a:lnTo>
                      <a:pt y="348" x="727"/>
                    </a:lnTo>
                    <a:lnTo>
                      <a:pt y="321" x="613"/>
                    </a:lnTo>
                    <a:lnTo>
                      <a:pt y="294" x="499"/>
                    </a:lnTo>
                    <a:lnTo>
                      <a:pt y="261" x="391"/>
                    </a:lnTo>
                    <a:lnTo>
                      <a:pt y="229" x="288"/>
                    </a:lnTo>
                    <a:lnTo>
                      <a:pt y="196" x="195"/>
                    </a:lnTo>
                    <a:lnTo>
                      <a:pt y="152" x="119"/>
                    </a:lnTo>
                    <a:lnTo>
                      <a:pt y="109" x="54"/>
                    </a:lnTo>
                    <a:lnTo>
                      <a:pt y="87" x="33"/>
                    </a:lnTo>
                    <a:lnTo>
                      <a:pt y="60" x="16"/>
                    </a:lnTo>
                    <a:lnTo>
                      <a:pt y="33" x="5"/>
                    </a:lnTo>
                    <a:lnTo>
                      <a:pt y="0" x="0"/>
                    </a:lnTo>
                    <a:lnTo>
                      <a:pt y="6" x="0"/>
                    </a:lnTo>
                    <a:lnTo>
                      <a:pt y="11" x="0"/>
                    </a:lnTo>
                    <a:lnTo>
                      <a:pt y="38" x="0"/>
                    </a:lnTo>
                    <a:lnTo>
                      <a:pt y="60" x="5"/>
                    </a:lnTo>
                    <a:lnTo>
                      <a:pt y="87" x="16"/>
                    </a:lnTo>
                    <a:lnTo>
                      <a:pt y="114" x="33"/>
                    </a:lnTo>
                    <a:lnTo>
                      <a:pt y="142" x="54"/>
                    </a:lnTo>
                    <a:lnTo>
                      <a:pt y="174" x="87"/>
                    </a:lnTo>
                    <a:lnTo>
                      <a:pt y="207" x="125"/>
                    </a:lnTo>
                    <a:lnTo>
                      <a:pt y="240" x="179"/>
                    </a:lnTo>
                    <a:lnTo>
                      <a:pt y="278" x="244"/>
                    </a:lnTo>
                    <a:lnTo>
                      <a:pt y="310" x="326"/>
                    </a:lnTo>
                    <a:lnTo>
                      <a:pt y="348" x="418"/>
                    </a:lnTo>
                    <a:lnTo>
                      <a:pt y="381" x="526"/>
                    </a:lnTo>
                    <a:lnTo>
                      <a:pt y="414" x="657"/>
                    </a:lnTo>
                    <a:lnTo>
                      <a:pt y="435" x="749"/>
                    </a:lnTo>
                    <a:lnTo>
                      <a:pt y="463" x="830"/>
                    </a:lnTo>
                    <a:lnTo>
                      <a:pt y="490" x="901"/>
                    </a:lnTo>
                    <a:lnTo>
                      <a:pt y="512" x="966"/>
                    </a:lnTo>
                    <a:lnTo>
                      <a:pt y="539" x="1015"/>
                    </a:lnTo>
                    <a:lnTo>
                      <a:pt y="566" x="1053"/>
                    </a:lnTo>
                    <a:lnTo>
                      <a:pt y="593" x="1080"/>
                    </a:lnTo>
                    <a:lnTo>
                      <a:pt y="620" x="1102"/>
                    </a:lnTo>
                    <a:lnTo>
                      <a:pt y="648" x="1112"/>
                    </a:lnTo>
                    <a:lnTo>
                      <a:pt y="675" x="1118"/>
                    </a:lnTo>
                    <a:lnTo>
                      <a:pt y="697" x="1112"/>
                    </a:lnTo>
                    <a:lnTo>
                      <a:pt y="724" x="1096"/>
                    </a:lnTo>
                    <a:lnTo>
                      <a:pt y="746" x="1080"/>
                    </a:lnTo>
                    <a:lnTo>
                      <a:pt y="767" x="1053"/>
                    </a:lnTo>
                    <a:lnTo>
                      <a:pt y="789" x="1015"/>
                    </a:lnTo>
                    <a:lnTo>
                      <a:pt y="811" x="977"/>
                    </a:lnTo>
                    <a:lnTo>
                      <a:pt y="789" x="1047"/>
                    </a:lnTo>
                    <a:lnTo>
                      <a:pt y="767" x="1107"/>
                    </a:lnTo>
                    <a:lnTo>
                      <a:pt y="746" x="1156"/>
                    </a:lnTo>
                    <a:lnTo>
                      <a:pt y="724" x="1199"/>
                    </a:lnTo>
                    <a:lnTo>
                      <a:pt y="702" x="1226"/>
                    </a:lnTo>
                    <a:lnTo>
                      <a:pt y="675" x="1248"/>
                    </a:lnTo>
                    <a:lnTo>
                      <a:pt y="648" x="1259"/>
                    </a:lnTo>
                    <a:lnTo>
                      <a:pt y="615" x="1259"/>
                    </a:lnTo>
                    <a:lnTo>
                      <a:pt y="615" x="125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y="5311775" x="4603750"/>
                <a:ext cy="1538287" cx="4522786"/>
              </a:xfrm>
              <a:custGeom>
                <a:pathLst>
                  <a:path w="2849" extrusionOk="0" h="969">
                    <a:moveTo>
                      <a:pt y="958" x="92"/>
                    </a:moveTo>
                    <a:lnTo>
                      <a:pt y="969" x="0"/>
                    </a:lnTo>
                    <a:lnTo>
                      <a:pt y="969" x="391"/>
                    </a:lnTo>
                    <a:lnTo>
                      <a:pt y="947" x="434"/>
                    </a:lnTo>
                    <a:lnTo>
                      <a:pt y="914" x="483"/>
                    </a:lnTo>
                    <a:lnTo>
                      <a:pt y="876" x="554"/>
                    </a:lnTo>
                    <a:lnTo>
                      <a:pt y="838" x="635"/>
                    </a:lnTo>
                    <a:lnTo>
                      <a:pt y="794" x="727"/>
                    </a:lnTo>
                    <a:lnTo>
                      <a:pt y="745" x="836"/>
                    </a:lnTo>
                    <a:lnTo>
                      <a:pt y="696" x="961"/>
                    </a:lnTo>
                    <a:lnTo>
                      <a:pt y="642" x="1102"/>
                    </a:lnTo>
                    <a:lnTo>
                      <a:pt y="582" x="1259"/>
                    </a:lnTo>
                    <a:lnTo>
                      <a:pt y="522" x="1433"/>
                    </a:lnTo>
                    <a:lnTo>
                      <a:pt y="462" x="1623"/>
                    </a:lnTo>
                    <a:lnTo>
                      <a:pt y="403" x="1829"/>
                    </a:lnTo>
                    <a:lnTo>
                      <a:pt y="343" x="2057"/>
                    </a:lnTo>
                    <a:lnTo>
                      <a:pt y="283" x="2301"/>
                    </a:lnTo>
                    <a:lnTo>
                      <a:pt y="223" x="2567"/>
                    </a:lnTo>
                    <a:lnTo>
                      <a:pt y="163" x="2849"/>
                    </a:lnTo>
                    <a:lnTo>
                      <a:pt y="0" x="2849"/>
                    </a:lnTo>
                    <a:lnTo>
                      <a:pt y="16" x="2817"/>
                    </a:lnTo>
                    <a:lnTo>
                      <a:pt y="33" x="2773"/>
                    </a:lnTo>
                    <a:lnTo>
                      <a:pt y="54" x="2719"/>
                    </a:lnTo>
                    <a:lnTo>
                      <a:pt y="76" x="2648"/>
                    </a:lnTo>
                    <a:lnTo>
                      <a:pt y="98" x="2572"/>
                    </a:lnTo>
                    <a:lnTo>
                      <a:pt y="120" x="2491"/>
                    </a:lnTo>
                    <a:lnTo>
                      <a:pt y="147" x="2399"/>
                    </a:lnTo>
                    <a:lnTo>
                      <a:pt y="169" x="2301"/>
                    </a:lnTo>
                    <a:lnTo>
                      <a:pt y="223" x="2095"/>
                    </a:lnTo>
                    <a:lnTo>
                      <a:pt y="277" x="1889"/>
                    </a:lnTo>
                    <a:lnTo>
                      <a:pt y="326" x="1688"/>
                    </a:lnTo>
                    <a:lnTo>
                      <a:pt y="354" x="1590"/>
                    </a:lnTo>
                    <a:lnTo>
                      <a:pt y="381" x="1503"/>
                    </a:lnTo>
                    <a:lnTo>
                      <a:pt y="506" x="1107"/>
                    </a:lnTo>
                    <a:lnTo>
                      <a:pt y="577" x="912"/>
                    </a:lnTo>
                    <a:lnTo>
                      <a:pt y="647" x="727"/>
                    </a:lnTo>
                    <a:lnTo>
                      <a:pt y="718" x="548"/>
                    </a:lnTo>
                    <a:lnTo>
                      <a:pt y="794" x="380"/>
                    </a:lnTo>
                    <a:lnTo>
                      <a:pt y="876" x="228"/>
                    </a:lnTo>
                    <a:lnTo>
                      <a:pt y="958" x="92"/>
                    </a:lnTo>
                    <a:lnTo>
                      <a:pt y="958" x="92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y="3540125" x="4362450"/>
                <a:ext cy="3309936" cx="4773611"/>
              </a:xfrm>
              <a:custGeom>
                <a:pathLst>
                  <a:path w="3007" extrusionOk="0" h="2085">
                    <a:moveTo>
                      <a:pt y="441" x="1427"/>
                    </a:moveTo>
                    <a:lnTo>
                      <a:pt y="474" x="1433"/>
                    </a:lnTo>
                    <a:lnTo>
                      <a:pt y="501" x="1444"/>
                    </a:lnTo>
                    <a:lnTo>
                      <a:pt y="528" x="1460"/>
                    </a:lnTo>
                    <a:lnTo>
                      <a:pt y="550" x="1482"/>
                    </a:lnTo>
                    <a:lnTo>
                      <a:pt y="593" x="1541"/>
                    </a:lnTo>
                    <a:lnTo>
                      <a:pt y="637" x="1623"/>
                    </a:lnTo>
                    <a:lnTo>
                      <a:pt y="670" x="1715"/>
                    </a:lnTo>
                    <a:lnTo>
                      <a:pt y="702" x="1818"/>
                    </a:lnTo>
                    <a:lnTo>
                      <a:pt y="735" x="1927"/>
                    </a:lnTo>
                    <a:lnTo>
                      <a:pt y="762" x="2041"/>
                    </a:lnTo>
                    <a:lnTo>
                      <a:pt y="789" x="2155"/>
                    </a:lnTo>
                    <a:lnTo>
                      <a:pt y="822" x="2269"/>
                    </a:lnTo>
                    <a:lnTo>
                      <a:pt y="849" x="2372"/>
                    </a:lnTo>
                    <a:lnTo>
                      <a:pt y="882" x="2464"/>
                    </a:lnTo>
                    <a:lnTo>
                      <a:pt y="920" x="2551"/>
                    </a:lnTo>
                    <a:lnTo>
                      <a:pt y="958" x="2616"/>
                    </a:lnTo>
                    <a:lnTo>
                      <a:pt y="980" x="2638"/>
                    </a:lnTo>
                    <a:lnTo>
                      <a:pt y="1007" x="2659"/>
                    </a:lnTo>
                    <a:lnTo>
                      <a:pt y="1029" x="2676"/>
                    </a:lnTo>
                    <a:lnTo>
                      <a:pt y="1056" x="2681"/>
                    </a:lnTo>
                    <a:lnTo>
                      <a:pt y="1083" x="2681"/>
                    </a:lnTo>
                    <a:lnTo>
                      <a:pt y="1105" x="2676"/>
                    </a:lnTo>
                    <a:lnTo>
                      <a:pt y="1127" x="2665"/>
                    </a:lnTo>
                    <a:lnTo>
                      <a:pt y="1149" x="2643"/>
                    </a:lnTo>
                    <a:lnTo>
                      <a:pt y="1170" x="2616"/>
                    </a:lnTo>
                    <a:lnTo>
                      <a:pt y="1187" x="2583"/>
                    </a:lnTo>
                    <a:lnTo>
                      <a:pt y="1208" x="2545"/>
                    </a:lnTo>
                    <a:lnTo>
                      <a:pt y="1225" x="2502"/>
                    </a:lnTo>
                    <a:lnTo>
                      <a:pt y="1241" x="2448"/>
                    </a:lnTo>
                    <a:lnTo>
                      <a:pt y="1257" x="2388"/>
                    </a:lnTo>
                    <a:lnTo>
                      <a:pt y="1274" x="2328"/>
                    </a:lnTo>
                    <a:lnTo>
                      <a:pt y="1290" x="2258"/>
                    </a:lnTo>
                    <a:lnTo>
                      <a:pt y="1328" x="2106"/>
                    </a:lnTo>
                    <a:lnTo>
                      <a:pt y="1372" x="1932"/>
                    </a:lnTo>
                    <a:lnTo>
                      <a:pt y="1421" x="1742"/>
                    </a:lnTo>
                    <a:lnTo>
                      <a:pt y="1475" x="1531"/>
                    </a:lnTo>
                    <a:lnTo>
                      <a:pt y="1540" x="1308"/>
                    </a:lnTo>
                    <a:lnTo>
                      <a:pt y="1617" x="1069"/>
                    </a:lnTo>
                    <a:lnTo>
                      <a:pt y="1709" x="820"/>
                    </a:lnTo>
                    <a:lnTo>
                      <a:pt y="1818" x="554"/>
                    </a:lnTo>
                    <a:lnTo>
                      <a:pt y="1943" x="282"/>
                    </a:lnTo>
                    <a:lnTo>
                      <a:pt y="2085" x="0"/>
                    </a:lnTo>
                    <a:lnTo>
                      <a:pt y="2085" x="152"/>
                    </a:lnTo>
                    <a:lnTo>
                      <a:pt y="2074" x="244"/>
                    </a:lnTo>
                    <a:lnTo>
                      <a:pt y="1992" x="386"/>
                    </a:lnTo>
                    <a:lnTo>
                      <a:pt y="1910" x="537"/>
                    </a:lnTo>
                    <a:lnTo>
                      <a:pt y="1834" x="700"/>
                    </a:lnTo>
                    <a:lnTo>
                      <a:pt y="1763" x="879"/>
                    </a:lnTo>
                    <a:lnTo>
                      <a:pt y="1693" x="1064"/>
                    </a:lnTo>
                    <a:lnTo>
                      <a:pt y="1622" x="1259"/>
                    </a:lnTo>
                    <a:lnTo>
                      <a:pt y="1497" x="1661"/>
                    </a:lnTo>
                    <a:lnTo>
                      <a:pt y="1470" x="1748"/>
                    </a:lnTo>
                    <a:lnTo>
                      <a:pt y="1442" x="1845"/>
                    </a:lnTo>
                    <a:lnTo>
                      <a:pt y="1393" x="2046"/>
                    </a:lnTo>
                    <a:lnTo>
                      <a:pt y="1339" x="2252"/>
                    </a:lnTo>
                    <a:lnTo>
                      <a:pt y="1285" x="2458"/>
                    </a:lnTo>
                    <a:lnTo>
                      <a:pt y="1263" x="2551"/>
                    </a:lnTo>
                    <a:lnTo>
                      <a:pt y="1236" x="2643"/>
                    </a:lnTo>
                    <a:lnTo>
                      <a:pt y="1214" x="2730"/>
                    </a:lnTo>
                    <a:lnTo>
                      <a:pt y="1192" x="2806"/>
                    </a:lnTo>
                    <a:lnTo>
                      <a:pt y="1170" x="2876"/>
                    </a:lnTo>
                    <a:lnTo>
                      <a:pt y="1149" x="2931"/>
                    </a:lnTo>
                    <a:lnTo>
                      <a:pt y="1132" x="2974"/>
                    </a:lnTo>
                    <a:lnTo>
                      <a:pt y="1116" x="3007"/>
                    </a:lnTo>
                    <a:lnTo>
                      <a:pt y="871" x="3007"/>
                    </a:lnTo>
                    <a:lnTo>
                      <a:pt y="860" x="2941"/>
                    </a:lnTo>
                    <a:lnTo>
                      <a:pt y="844" x="2860"/>
                    </a:lnTo>
                    <a:lnTo>
                      <a:pt y="827" x="2773"/>
                    </a:lnTo>
                    <a:lnTo>
                      <a:pt y="806" x="2670"/>
                    </a:lnTo>
                    <a:lnTo>
                      <a:pt y="784" x="2567"/>
                    </a:lnTo>
                    <a:lnTo>
                      <a:pt y="757" x="2458"/>
                    </a:lnTo>
                    <a:lnTo>
                      <a:pt y="702" x="2241"/>
                    </a:lnTo>
                    <a:lnTo>
                      <a:pt y="670" x="2138"/>
                    </a:lnTo>
                    <a:lnTo>
                      <a:pt y="637" x="2046"/>
                    </a:lnTo>
                    <a:lnTo>
                      <a:pt y="604" x="1959"/>
                    </a:lnTo>
                    <a:lnTo>
                      <a:pt y="566" x="1883"/>
                    </a:lnTo>
                    <a:lnTo>
                      <a:pt y="534" x="1824"/>
                    </a:lnTo>
                    <a:lnTo>
                      <a:pt y="495" x="1780"/>
                    </a:lnTo>
                    <a:lnTo>
                      <a:pt y="474" x="1769"/>
                    </a:lnTo>
                    <a:lnTo>
                      <a:pt y="457" x="1758"/>
                    </a:lnTo>
                    <a:lnTo>
                      <a:pt y="436" x="1753"/>
                    </a:lnTo>
                    <a:lnTo>
                      <a:pt y="419" x="1758"/>
                    </a:lnTo>
                    <a:lnTo>
                      <a:pt y="381" x="1780"/>
                    </a:lnTo>
                    <a:lnTo>
                      <a:pt y="343" x="1813"/>
                    </a:lnTo>
                    <a:lnTo>
                      <a:pt y="316" x="1862"/>
                    </a:lnTo>
                    <a:lnTo>
                      <a:pt y="289" x="1921"/>
                    </a:lnTo>
                    <a:lnTo>
                      <a:pt y="267" x="1986"/>
                    </a:lnTo>
                    <a:lnTo>
                      <a:pt y="245" x="2062"/>
                    </a:lnTo>
                    <a:lnTo>
                      <a:pt y="229" x="2149"/>
                    </a:lnTo>
                    <a:lnTo>
                      <a:pt y="213" x="2236"/>
                    </a:lnTo>
                    <a:lnTo>
                      <a:pt y="180" x="2431"/>
                    </a:lnTo>
                    <a:lnTo>
                      <a:pt y="158" x="2627"/>
                    </a:lnTo>
                    <a:lnTo>
                      <a:pt y="125" x="2827"/>
                    </a:lnTo>
                    <a:lnTo>
                      <a:pt y="109" x="2920"/>
                    </a:lnTo>
                    <a:lnTo>
                      <a:pt y="87" x="3007"/>
                    </a:lnTo>
                    <a:lnTo>
                      <a:pt y="0" x="3007"/>
                    </a:lnTo>
                    <a:lnTo>
                      <a:pt y="22" x="2909"/>
                    </a:lnTo>
                    <a:lnTo>
                      <a:pt y="44" x="2795"/>
                    </a:lnTo>
                    <a:lnTo>
                      <a:pt y="66" x="2676"/>
                    </a:lnTo>
                    <a:lnTo>
                      <a:pt y="82" x="2551"/>
                    </a:lnTo>
                    <a:lnTo>
                      <a:pt y="120" x="2285"/>
                    </a:lnTo>
                    <a:lnTo>
                      <a:pt y="136" x="2155"/>
                    </a:lnTo>
                    <a:lnTo>
                      <a:pt y="158" x="2030"/>
                    </a:lnTo>
                    <a:lnTo>
                      <a:pt y="174" x="1905"/>
                    </a:lnTo>
                    <a:lnTo>
                      <a:pt y="202" x="1791"/>
                    </a:lnTo>
                    <a:lnTo>
                      <a:pt y="229" x="1688"/>
                    </a:lnTo>
                    <a:lnTo>
                      <a:pt y="261" x="1601"/>
                    </a:lnTo>
                    <a:lnTo>
                      <a:pt y="300" x="1525"/>
                    </a:lnTo>
                    <a:lnTo>
                      <a:pt y="338" x="1471"/>
                    </a:lnTo>
                    <a:lnTo>
                      <a:pt y="359" x="1455"/>
                    </a:lnTo>
                    <a:lnTo>
                      <a:pt y="387" x="1438"/>
                    </a:lnTo>
                    <a:lnTo>
                      <a:pt y="414" x="1427"/>
                    </a:lnTo>
                    <a:lnTo>
                      <a:pt y="441" x="1427"/>
                    </a:lnTo>
                    <a:lnTo>
                      <a:pt y="441" x="14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y="3678237" x="7145336"/>
                <a:ext cy="855661" cx="1981200"/>
              </a:xfrm>
              <a:custGeom>
                <a:pathLst>
                  <a:path w="1248" extrusionOk="0" h="539">
                    <a:moveTo>
                      <a:pt y="332" x="0"/>
                    </a:moveTo>
                    <a:lnTo>
                      <a:pt y="360" x="0"/>
                    </a:lnTo>
                    <a:lnTo>
                      <a:pt y="387" x="5"/>
                    </a:lnTo>
                    <a:lnTo>
                      <a:pt y="414" x="27"/>
                    </a:lnTo>
                    <a:lnTo>
                      <a:pt y="436" x="54"/>
                    </a:lnTo>
                    <a:lnTo>
                      <a:pt y="463" x="92"/>
                    </a:lnTo>
                    <a:lnTo>
                      <a:pt y="490" x="141"/>
                    </a:lnTo>
                    <a:lnTo>
                      <a:pt y="512" x="195"/>
                    </a:lnTo>
                    <a:lnTo>
                      <a:pt y="539" x="255"/>
                    </a:lnTo>
                    <a:lnTo>
                      <a:pt y="517" x="212"/>
                    </a:lnTo>
                    <a:lnTo>
                      <a:pt y="490" x="179"/>
                    </a:lnTo>
                    <a:lnTo>
                      <a:pt y="468" x="157"/>
                    </a:lnTo>
                    <a:lnTo>
                      <a:pt y="447" x="141"/>
                    </a:lnTo>
                    <a:lnTo>
                      <a:pt y="425" x="136"/>
                    </a:lnTo>
                    <a:lnTo>
                      <a:pt y="403" x="136"/>
                    </a:lnTo>
                    <a:lnTo>
                      <a:pt y="381" x="141"/>
                    </a:lnTo>
                    <a:lnTo>
                      <a:pt y="365" x="157"/>
                    </a:lnTo>
                    <a:lnTo>
                      <a:pt y="343" x="179"/>
                    </a:lnTo>
                    <a:lnTo>
                      <a:pt y="327" x="201"/>
                    </a:lnTo>
                    <a:lnTo>
                      <a:pt y="294" x="266"/>
                    </a:lnTo>
                    <a:lnTo>
                      <a:pt y="262" x="353"/>
                    </a:lnTo>
                    <a:lnTo>
                      <a:pt y="234" x="445"/>
                    </a:lnTo>
                    <a:lnTo>
                      <a:pt y="213" x="554"/>
                    </a:lnTo>
                    <a:lnTo>
                      <a:pt y="191" x="662"/>
                    </a:lnTo>
                    <a:lnTo>
                      <a:pt y="153" x="890"/>
                    </a:lnTo>
                    <a:lnTo>
                      <a:pt y="136" x="993"/>
                    </a:lnTo>
                    <a:lnTo>
                      <a:pt y="120" x="1091"/>
                    </a:lnTo>
                    <a:lnTo>
                      <a:pt y="115" x="1178"/>
                    </a:lnTo>
                    <a:lnTo>
                      <a:pt y="104" x="1248"/>
                    </a:lnTo>
                    <a:lnTo>
                      <a:pt y="0" x="1248"/>
                    </a:lnTo>
                    <a:lnTo>
                      <a:pt y="22" x="1161"/>
                    </a:lnTo>
                    <a:lnTo>
                      <a:pt y="38" x="1069"/>
                    </a:lnTo>
                    <a:lnTo>
                      <a:pt y="71" x="874"/>
                    </a:lnTo>
                    <a:lnTo>
                      <a:pt y="93" x="673"/>
                    </a:lnTo>
                    <a:lnTo>
                      <a:pt y="126" x="483"/>
                    </a:lnTo>
                    <a:lnTo>
                      <a:pt y="142" x="391"/>
                    </a:lnTo>
                    <a:lnTo>
                      <a:pt y="158" x="309"/>
                    </a:lnTo>
                    <a:lnTo>
                      <a:pt y="180" x="228"/>
                    </a:lnTo>
                    <a:lnTo>
                      <a:pt y="202" x="163"/>
                    </a:lnTo>
                    <a:lnTo>
                      <a:pt y="229" x="103"/>
                    </a:lnTo>
                    <a:lnTo>
                      <a:pt y="256" x="54"/>
                    </a:lnTo>
                    <a:lnTo>
                      <a:pt y="294" x="22"/>
                    </a:lnTo>
                    <a:lnTo>
                      <a:pt y="332" x="0"/>
                    </a:lnTo>
                    <a:lnTo>
                      <a:pt y="332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y="2236786" x="5129212"/>
                <a:ext cy="2332036" cx="3644900"/>
              </a:xfrm>
              <a:custGeom>
                <a:pathLst>
                  <a:path w="2296" extrusionOk="0" h="1469">
                    <a:moveTo>
                      <a:pt y="1088" x="771"/>
                    </a:moveTo>
                    <a:lnTo>
                      <a:pt y="1061" x="982"/>
                    </a:lnTo>
                    <a:lnTo>
                      <a:pt y="1034" x="1178"/>
                    </a:lnTo>
                    <a:lnTo>
                      <a:pt y="1012" x="1357"/>
                    </a:lnTo>
                    <a:lnTo>
                      <a:pt y="985" x="1520"/>
                    </a:lnTo>
                    <a:lnTo>
                      <a:pt y="957" x="1666"/>
                    </a:lnTo>
                    <a:lnTo>
                      <a:pt y="930" x="1796"/>
                    </a:lnTo>
                    <a:lnTo>
                      <a:pt y="897" x="1916"/>
                    </a:lnTo>
                    <a:lnTo>
                      <a:pt y="870" x="2013"/>
                    </a:lnTo>
                    <a:lnTo>
                      <a:pt y="832" x="2100"/>
                    </a:lnTo>
                    <a:lnTo>
                      <a:pt y="800" x="2171"/>
                    </a:lnTo>
                    <a:lnTo>
                      <a:pt y="756" x="2220"/>
                    </a:lnTo>
                    <a:lnTo>
                      <a:pt y="712" x="2263"/>
                    </a:lnTo>
                    <a:lnTo>
                      <a:pt y="669" x="2285"/>
                    </a:lnTo>
                    <a:lnTo>
                      <a:pt y="614" x="2296"/>
                    </a:lnTo>
                    <a:lnTo>
                      <a:pt y="560" x="2290"/>
                    </a:lnTo>
                    <a:lnTo>
                      <a:pt y="500" x="2269"/>
                    </a:lnTo>
                    <a:lnTo>
                      <a:pt y="457" x="2241"/>
                    </a:lnTo>
                    <a:lnTo>
                      <a:pt y="408" x="2198"/>
                    </a:lnTo>
                    <a:lnTo>
                      <a:pt y="364" x="2144"/>
                    </a:lnTo>
                    <a:lnTo>
                      <a:pt y="321" x="2079"/>
                    </a:lnTo>
                    <a:lnTo>
                      <a:pt y="277" x="2008"/>
                    </a:lnTo>
                    <a:lnTo>
                      <a:pt y="234" x="1927"/>
                    </a:lnTo>
                    <a:lnTo>
                      <a:pt y="157" x="1769"/>
                    </a:lnTo>
                    <a:lnTo>
                      <a:pt y="125" x="1688"/>
                    </a:lnTo>
                    <a:lnTo>
                      <a:pt y="92" x="1612"/>
                    </a:lnTo>
                    <a:lnTo>
                      <a:pt y="65" x="1536"/>
                    </a:lnTo>
                    <a:lnTo>
                      <a:pt y="43" x="1476"/>
                    </a:lnTo>
                    <a:lnTo>
                      <a:pt y="27" x="1422"/>
                    </a:lnTo>
                    <a:lnTo>
                      <a:pt y="10" x="1384"/>
                    </a:lnTo>
                    <a:lnTo>
                      <a:pt y="5" x="1357"/>
                    </a:lnTo>
                    <a:lnTo>
                      <a:pt y="0" x="1346"/>
                    </a:lnTo>
                    <a:lnTo>
                      <a:pt y="54" x="1498"/>
                    </a:lnTo>
                    <a:lnTo>
                      <a:pt y="119" x="1655"/>
                    </a:lnTo>
                    <a:lnTo>
                      <a:pt y="185" x="1807"/>
                    </a:lnTo>
                    <a:lnTo>
                      <a:pt y="255" x="1948"/>
                    </a:lnTo>
                    <a:lnTo>
                      <a:pt y="288" x="2013"/>
                    </a:lnTo>
                    <a:lnTo>
                      <a:pt y="326" x="2068"/>
                    </a:lnTo>
                    <a:lnTo>
                      <a:pt y="364" x="2122"/>
                    </a:lnTo>
                    <a:lnTo>
                      <a:pt y="402" x="2171"/>
                    </a:lnTo>
                    <a:lnTo>
                      <a:pt y="440" x="2209"/>
                    </a:lnTo>
                    <a:lnTo>
                      <a:pt y="478" x="2236"/>
                    </a:lnTo>
                    <a:lnTo>
                      <a:pt y="522" x="2252"/>
                    </a:lnTo>
                    <a:lnTo>
                      <a:pt y="560" x="2263"/>
                    </a:lnTo>
                    <a:lnTo>
                      <a:pt y="598" x="2258"/>
                    </a:lnTo>
                    <a:lnTo>
                      <a:pt y="636" x="2241"/>
                    </a:lnTo>
                    <a:lnTo>
                      <a:pt y="669" x="2214"/>
                    </a:lnTo>
                    <a:lnTo>
                      <a:pt y="702" x="2171"/>
                    </a:lnTo>
                    <a:lnTo>
                      <a:pt y="729" x="2122"/>
                    </a:lnTo>
                    <a:lnTo>
                      <a:pt y="756" x="2062"/>
                    </a:lnTo>
                    <a:lnTo>
                      <a:pt y="778" x="1997"/>
                    </a:lnTo>
                    <a:lnTo>
                      <a:pt y="800" x="1921"/>
                    </a:lnTo>
                    <a:lnTo>
                      <a:pt y="821" x="1834"/>
                    </a:lnTo>
                    <a:lnTo>
                      <a:pt y="843" x="1748"/>
                    </a:lnTo>
                    <a:lnTo>
                      <a:pt y="876" x="1552"/>
                    </a:lnTo>
                    <a:lnTo>
                      <a:pt y="908" x="1351"/>
                    </a:lnTo>
                    <a:lnTo>
                      <a:pt y="941" x="1134"/>
                    </a:lnTo>
                    <a:lnTo>
                      <a:pt y="968" x="923"/>
                    </a:lnTo>
                    <a:lnTo>
                      <a:pt y="995" x="716"/>
                    </a:lnTo>
                    <a:lnTo>
                      <a:pt y="1028" x="521"/>
                    </a:lnTo>
                    <a:lnTo>
                      <a:pt y="1044" x="434"/>
                    </a:lnTo>
                    <a:lnTo>
                      <a:pt y="1066" x="353"/>
                    </a:lnTo>
                    <a:lnTo>
                      <a:pt y="1082" x="277"/>
                    </a:lnTo>
                    <a:lnTo>
                      <a:pt y="1104" x="206"/>
                    </a:lnTo>
                    <a:lnTo>
                      <a:pt y="1126" x="147"/>
                    </a:lnTo>
                    <a:lnTo>
                      <a:pt y="1148" x="92"/>
                    </a:lnTo>
                    <a:lnTo>
                      <a:pt y="1175" x="54"/>
                    </a:lnTo>
                    <a:lnTo>
                      <a:pt y="1202" x="22"/>
                    </a:lnTo>
                    <a:lnTo>
                      <a:pt y="1229" x="6"/>
                    </a:lnTo>
                    <a:lnTo>
                      <a:pt y="1262" x="0"/>
                    </a:lnTo>
                    <a:lnTo>
                      <a:pt y="1295" x="11"/>
                    </a:lnTo>
                    <a:lnTo>
                      <a:pt y="1327" x="27"/>
                    </a:lnTo>
                    <a:lnTo>
                      <a:pt y="1355" x="54"/>
                    </a:lnTo>
                    <a:lnTo>
                      <a:pt y="1382" x="98"/>
                    </a:lnTo>
                    <a:lnTo>
                      <a:pt y="1404" x="141"/>
                    </a:lnTo>
                    <a:lnTo>
                      <a:pt y="1425" x="196"/>
                    </a:lnTo>
                    <a:lnTo>
                      <a:pt y="1447" x="261"/>
                    </a:lnTo>
                    <a:lnTo>
                      <a:pt y="1469" x="326"/>
                    </a:lnTo>
                    <a:lnTo>
                      <a:pt y="1442" x="266"/>
                    </a:lnTo>
                    <a:lnTo>
                      <a:pt y="1414" x="217"/>
                    </a:lnTo>
                    <a:lnTo>
                      <a:pt y="1387" x="174"/>
                    </a:lnTo>
                    <a:lnTo>
                      <a:pt y="1360" x="147"/>
                    </a:lnTo>
                    <a:lnTo>
                      <a:pt y="1333" x="125"/>
                    </a:lnTo>
                    <a:lnTo>
                      <a:pt y="1306" x="120"/>
                    </a:lnTo>
                    <a:lnTo>
                      <a:pt y="1278" x="125"/>
                    </a:lnTo>
                    <a:lnTo>
                      <a:pt y="1257" x="141"/>
                    </a:lnTo>
                    <a:lnTo>
                      <a:pt y="1229" x="174"/>
                    </a:lnTo>
                    <a:lnTo>
                      <a:pt y="1208" x="212"/>
                    </a:lnTo>
                    <a:lnTo>
                      <a:pt y="1186" x="272"/>
                    </a:lnTo>
                    <a:lnTo>
                      <a:pt y="1164" x="342"/>
                    </a:lnTo>
                    <a:lnTo>
                      <a:pt y="1142" x="423"/>
                    </a:lnTo>
                    <a:lnTo>
                      <a:pt y="1121" x="527"/>
                    </a:lnTo>
                    <a:lnTo>
                      <a:pt y="1104" x="641"/>
                    </a:lnTo>
                    <a:lnTo>
                      <a:pt y="1088" x="771"/>
                    </a:lnTo>
                    <a:lnTo>
                      <a:pt y="1088" x="771"/>
                    </a:lnTo>
                    <a:close/>
                  </a:path>
                </a:pathLst>
              </a:custGeom>
              <a:gradFill>
                <a:gsLst>
                  <a:gs pos="0">
                    <a:srgbClr val="002E8B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" name="Shape 61"/>
          <p:cNvSpPr txBox="1"/>
          <p:nvPr>
            <p:ph type="title"/>
          </p:nvPr>
        </p:nvSpPr>
        <p:spPr>
          <a:xfrm>
            <a:off y="244475" x="457200"/>
            <a:ext cy="1016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 strike="noStrike" u="none" b="1" cap="none" baseline="0" sz="3600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36220" marL="34290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24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marR="0" indent="-196850" marL="74295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trike="noStrike" u="none" b="0" cap="none" baseline="0" sz="20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-148589" marL="114300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Quattrocento"/>
              <a:buChar char="■"/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-157480" marL="160020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-157479" marL="20574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-157479" marL="25146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-157479" marL="29718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-157479" marL="34290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-157479" marL="3886200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Quattrocento"/>
              <a:buChar char="■"/>
              <a:defRPr strike="noStrike" u="none" b="0" cap="none" baseline="0" sz="16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5554662" x="457200"/>
            <a:ext cy="42227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5556250" x="3124200"/>
            <a:ext cy="423861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5559425" x="6553200"/>
            <a:ext cy="423861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defRPr strike="noStrike" u="none" b="0" cap="none" baseline="0" sz="1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8" r:id="rId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0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958850" x="868362"/>
            <a:ext cy="4054475" cx="7291387"/>
          </a:xfrm>
          <a:prstGeom prst="rect">
            <a:avLst/>
          </a:prstGeom>
          <a:noFill/>
          <a:ln>
            <a:noFill/>
          </a:ln>
        </p:spPr>
        <p:txBody>
          <a:bodyPr bIns="25400" rIns="63500" lIns="63500" tIns="25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FA07"/>
              </a:buClr>
              <a:buSzPct val="25000"/>
              <a:buFont typeface="Quattrocento"/>
              <a:buNone/>
            </a:pPr>
            <a:r>
              <a:rPr strike="noStrike" u="none" b="1" cap="none" baseline="0" sz="2400" lang="en-US" i="1">
                <a:solidFill>
                  <a:srgbClr val="29FA07"/>
                </a:solidFill>
                <a:latin typeface="Quattrocento"/>
                <a:ea typeface="Quattrocento"/>
                <a:cs typeface="Quattrocento"/>
                <a:sym typeface="Quattrocento"/>
              </a:rPr>
              <a:t>Software Engineering: A Practitioner’s Approach, 6/e</a:t>
            </a: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Chapter 7</a:t>
            </a:r>
            <a:b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</a:b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Engineering</a:t>
            </a:r>
            <a:r>
              <a:rPr strike="noStrike" u="none" b="1" cap="none" baseline="0" sz="9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1996, 2001, 2005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R.S. Pressman &amp; Associates, Inc.</a:t>
            </a:r>
            <a:b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University Use Only</a:t>
            </a:r>
            <a:b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be reproduced ONLY for student use at the university level</a:t>
            </a:r>
            <a:b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used in conjunction with </a:t>
            </a:r>
            <a:r>
              <a:rPr strike="noStrike" u="none" b="1" cap="none" baseline="0" sz="14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Practitioner's Approach.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other reproduction or use is expressly prohibited.</a:t>
            </a:r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930275" x="2189161"/>
            <a:ext cy="4568825" cx="4841875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y="0" x="1720850"/>
            <a:ext cy="1016000" cx="57007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Use-Case Diagram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y="992187" x="2678111"/>
            <a:ext cy="4394230" cx="3886228"/>
            <a:chOff y="0" x="0"/>
            <a:chExt cy="2991375" cx="2990250"/>
          </a:xfrm>
        </p:grpSpPr>
        <p:sp>
          <p:nvSpPr>
            <p:cNvPr id="165" name="Shape 165"/>
            <p:cNvSpPr/>
            <p:nvPr/>
          </p:nvSpPr>
          <p:spPr>
            <a:xfrm>
              <a:off y="726200" x="2550475"/>
              <a:ext cy="354500" cx="439775"/>
            </a:xfrm>
            <a:custGeom>
              <a:pathLst>
                <a:path w="17591" extrusionOk="0" h="14180">
                  <a:moveTo>
                    <a:pt y="1" x="1"/>
                  </a:moveTo>
                  <a:lnTo>
                    <a:pt y="1" x="17590"/>
                  </a:lnTo>
                  <a:lnTo>
                    <a:pt y="14180" x="17590"/>
                  </a:lnTo>
                  <a:lnTo>
                    <a:pt y="14180" x="1"/>
                  </a:lnTo>
                  <a:lnTo>
                    <a:pt y="1" x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y="726200" x="2550475"/>
              <a:ext cy="25" cx="439775"/>
            </a:xfrm>
            <a:custGeom>
              <a:pathLst>
                <a:path w="17591" extrusionOk="0" fill="none" h="1">
                  <a:moveTo>
                    <a:pt y="1" x="1"/>
                  </a:moveTo>
                  <a:lnTo>
                    <a:pt y="1" x="1759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y="726200" x="29902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y="726200" x="2990225"/>
              <a:ext cy="354500" cx="25"/>
            </a:xfrm>
            <a:custGeom>
              <a:pathLst>
                <a:path w="1" extrusionOk="0" fill="none" h="14180">
                  <a:moveTo>
                    <a:pt y="1" x="0"/>
                  </a:moveTo>
                  <a:lnTo>
                    <a:pt y="1418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y="1080675" x="29902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y="1080675" x="2550475"/>
              <a:ext cy="25" cx="439775"/>
            </a:xfrm>
            <a:custGeom>
              <a:pathLst>
                <a:path w="17591" extrusionOk="0" fill="none" h="1">
                  <a:moveTo>
                    <a:pt y="1" x="17590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y="1080675" x="25504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y="726200" x="2550475"/>
              <a:ext cy="354500" cx="25"/>
            </a:xfrm>
            <a:custGeom>
              <a:pathLst>
                <a:path w="1" extrusionOk="0" fill="none" h="14180">
                  <a:moveTo>
                    <a:pt y="14180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y="726200" x="25504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y="518725" x="156350"/>
              <a:ext cy="172925" cx="185675"/>
            </a:xfrm>
            <a:custGeom>
              <a:pathLst>
                <a:path w="7427" extrusionOk="0" h="6917">
                  <a:moveTo>
                    <a:pt y="3458" x="7427"/>
                  </a:moveTo>
                  <a:lnTo>
                    <a:pt y="4842" x="7036"/>
                  </a:lnTo>
                  <a:lnTo>
                    <a:pt y="5879" x="6254"/>
                  </a:lnTo>
                  <a:lnTo>
                    <a:pt y="6571" x="5082"/>
                  </a:lnTo>
                  <a:lnTo>
                    <a:pt y="6917" x="3518"/>
                  </a:lnTo>
                  <a:lnTo>
                    <a:pt y="6917" x="3518"/>
                  </a:lnTo>
                  <a:lnTo>
                    <a:pt y="6571" x="1954"/>
                  </a:lnTo>
                  <a:lnTo>
                    <a:pt y="5879" x="782"/>
                  </a:lnTo>
                  <a:lnTo>
                    <a:pt y="4842" x="0"/>
                  </a:lnTo>
                  <a:lnTo>
                    <a:pt y="3458" x="0"/>
                  </a:lnTo>
                  <a:lnTo>
                    <a:pt y="3458" x="0"/>
                  </a:lnTo>
                  <a:lnTo>
                    <a:pt y="2075" x="0"/>
                  </a:lnTo>
                  <a:lnTo>
                    <a:pt y="1038" x="782"/>
                  </a:lnTo>
                  <a:lnTo>
                    <a:pt y="346" x="1954"/>
                  </a:lnTo>
                  <a:lnTo>
                    <a:pt y="0" x="3518"/>
                  </a:lnTo>
                  <a:lnTo>
                    <a:pt y="0" x="3518"/>
                  </a:lnTo>
                  <a:lnTo>
                    <a:pt y="346" x="5082"/>
                  </a:lnTo>
                  <a:lnTo>
                    <a:pt y="1038" x="6254"/>
                  </a:lnTo>
                  <a:lnTo>
                    <a:pt y="2075" x="7036"/>
                  </a:lnTo>
                  <a:lnTo>
                    <a:pt y="3458" x="74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y="605175" x="332225"/>
              <a:ext cy="34600" cx="9800"/>
            </a:xfrm>
            <a:custGeom>
              <a:pathLst>
                <a:path w="392" extrusionOk="0" fill="none" h="1384">
                  <a:moveTo>
                    <a:pt y="0" x="392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y="639750" x="3322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y="639750" x="312700"/>
              <a:ext cy="25975" cx="19550"/>
            </a:xfrm>
            <a:custGeom>
              <a:pathLst>
                <a:path w="782" extrusionOk="0" fill="none" h="1039">
                  <a:moveTo>
                    <a:pt y="1" x="782"/>
                  </a:moveTo>
                  <a:lnTo>
                    <a:pt y="1038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y="665700" x="3127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y="665700" x="283375"/>
              <a:ext cy="17300" cx="29350"/>
            </a:xfrm>
            <a:custGeom>
              <a:pathLst>
                <a:path w="1174" extrusionOk="0" fill="none" h="692">
                  <a:moveTo>
                    <a:pt y="0" x="1173"/>
                  </a:moveTo>
                  <a:lnTo>
                    <a:pt y="692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y="682975" x="283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y="682975" x="244275"/>
              <a:ext cy="8675" cx="39125"/>
            </a:xfrm>
            <a:custGeom>
              <a:pathLst>
                <a:path w="1565" extrusionOk="0" fill="none" h="347">
                  <a:moveTo>
                    <a:pt y="1" x="1565"/>
                  </a:moveTo>
                  <a:lnTo>
                    <a:pt y="347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y="691625" x="2442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y="691625" x="2442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y="691625" x="2442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y="682975" x="205200"/>
              <a:ext cy="8675" cx="39100"/>
            </a:xfrm>
            <a:custGeom>
              <a:pathLst>
                <a:path w="1564" extrusionOk="0" fill="none" h="347">
                  <a:moveTo>
                    <a:pt y="347" x="1564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y="682975" x="2052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y="665700" x="175875"/>
              <a:ext cy="17300" cx="29350"/>
            </a:xfrm>
            <a:custGeom>
              <a:pathLst>
                <a:path w="1174" extrusionOk="0" fill="none" h="692">
                  <a:moveTo>
                    <a:pt y="692" x="1173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y="665700" x="1758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y="639750" x="156350"/>
              <a:ext cy="25975" cx="19550"/>
            </a:xfrm>
            <a:custGeom>
              <a:pathLst>
                <a:path w="782" extrusionOk="0" fill="none" h="1039">
                  <a:moveTo>
                    <a:pt y="1038" x="782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y="639750" x="1563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y="605175" x="156350"/>
              <a:ext cy="34600" cx="25"/>
            </a:xfrm>
            <a:custGeom>
              <a:pathLst>
                <a:path w="1" extrusionOk="0" fill="none" h="1384">
                  <a:moveTo>
                    <a:pt y="1384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y="605175" x="1563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y="605175" x="1563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y="605175" x="1563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y="570600" x="156350"/>
              <a:ext cy="34600" cx="25"/>
            </a:xfrm>
            <a:custGeom>
              <a:pathLst>
                <a:path w="1" extrusionOk="0" fill="none" h="1384">
                  <a:moveTo>
                    <a:pt y="1383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y="570600" x="1563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y="544650" x="156350"/>
              <a:ext cy="25975" cx="19550"/>
            </a:xfrm>
            <a:custGeom>
              <a:pathLst>
                <a:path w="782" extrusionOk="0" fill="none" h="1039">
                  <a:moveTo>
                    <a:pt y="1038" x="0"/>
                  </a:moveTo>
                  <a:lnTo>
                    <a:pt y="1" x="78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y="544650" x="1758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y="527375" x="175875"/>
              <a:ext cy="17300" cx="29350"/>
            </a:xfrm>
            <a:custGeom>
              <a:pathLst>
                <a:path w="1174" extrusionOk="0" fill="none" h="692">
                  <a:moveTo>
                    <a:pt y="692" x="1"/>
                  </a:moveTo>
                  <a:lnTo>
                    <a:pt y="0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y="527375" x="2052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y="518725" x="205200"/>
              <a:ext cy="8675" cx="39100"/>
            </a:xfrm>
            <a:custGeom>
              <a:pathLst>
                <a:path w="1564" extrusionOk="0" fill="none" h="347">
                  <a:moveTo>
                    <a:pt y="346" x="0"/>
                  </a:moveTo>
                  <a:lnTo>
                    <a:pt y="0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y="518725" x="244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y="518725" x="244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y="518725" x="2442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y="518725" x="244275"/>
              <a:ext cy="8675" cx="39125"/>
            </a:xfrm>
            <a:custGeom>
              <a:pathLst>
                <a:path w="1565" extrusionOk="0" fill="none" h="347">
                  <a:moveTo>
                    <a:pt y="0" x="1"/>
                  </a:moveTo>
                  <a:lnTo>
                    <a:pt y="346" x="156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y="527375" x="2833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y="527375" x="283375"/>
              <a:ext cy="17300" cx="29350"/>
            </a:xfrm>
            <a:custGeom>
              <a:pathLst>
                <a:path w="1174" extrusionOk="0" fill="none" h="692">
                  <a:moveTo>
                    <a:pt y="0" x="1"/>
                  </a:moveTo>
                  <a:lnTo>
                    <a:pt y="692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y="544650" x="3127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y="544650" x="312700"/>
              <a:ext cy="25975" cx="19550"/>
            </a:xfrm>
            <a:custGeom>
              <a:pathLst>
                <a:path w="782" extrusionOk="0" fill="none" h="1039">
                  <a:moveTo>
                    <a:pt y="1" x="0"/>
                  </a:moveTo>
                  <a:lnTo>
                    <a:pt y="1038" x="78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y="570600" x="3322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y="570600" x="332225"/>
              <a:ext cy="34600" cx="9800"/>
            </a:xfrm>
            <a:custGeom>
              <a:pathLst>
                <a:path w="392" extrusionOk="0" fill="none" h="1384">
                  <a:moveTo>
                    <a:pt y="0" x="1"/>
                  </a:moveTo>
                  <a:lnTo>
                    <a:pt y="1383" x="39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y="605175" x="3420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y="682975" x="244275"/>
              <a:ext cy="207525" cx="25"/>
            </a:xfrm>
            <a:custGeom>
              <a:pathLst>
                <a:path w="1" extrusionOk="0" fill="none" h="8301">
                  <a:moveTo>
                    <a:pt y="1" x="1"/>
                  </a:moveTo>
                  <a:lnTo>
                    <a:pt y="830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y="890475" x="127025"/>
              <a:ext cy="129700" cx="117275"/>
            </a:xfrm>
            <a:custGeom>
              <a:pathLst>
                <a:path w="4691" extrusionOk="0" fill="none" h="5188">
                  <a:moveTo>
                    <a:pt y="1" x="4691"/>
                  </a:moveTo>
                  <a:lnTo>
                    <a:pt y="5188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y="890475" x="254050"/>
              <a:ext cy="138350" cx="107525"/>
            </a:xfrm>
            <a:custGeom>
              <a:pathLst>
                <a:path w="4301" extrusionOk="0" fill="none" h="5534">
                  <a:moveTo>
                    <a:pt y="1" x="1"/>
                  </a:moveTo>
                  <a:lnTo>
                    <a:pt y="5534" x="430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y="734850" x="117250"/>
              <a:ext cy="25" cx="254100"/>
            </a:xfrm>
            <a:custGeom>
              <a:pathLst>
                <a:path w="10164" extrusionOk="0" fill="none" h="1">
                  <a:moveTo>
                    <a:pt y="1" x="1"/>
                  </a:moveTo>
                  <a:lnTo>
                    <a:pt y="1" x="1016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y="1147075" x="64825"/>
              <a:ext cy="46025" cx="31375"/>
            </a:xfrm>
            <a:custGeom>
              <a:pathLst>
                <a:path w="1255" extrusionOk="0" h="1841">
                  <a:moveTo>
                    <a:pt y="1" x="1"/>
                  </a:moveTo>
                  <a:lnTo>
                    <a:pt y="1840" x="1"/>
                  </a:lnTo>
                  <a:lnTo>
                    <a:pt y="1840" x="248"/>
                  </a:lnTo>
                  <a:lnTo>
                    <a:pt y="1092" x="248"/>
                  </a:lnTo>
                  <a:cubicBezTo>
                    <a:pt y="963" x="248"/>
                    <a:pt y="861" x="286"/>
                    <a:pt y="786" x="363"/>
                  </a:cubicBezTo>
                  <a:cubicBezTo>
                    <a:pt y="711" x="439"/>
                    <a:pt y="674" x="544"/>
                    <a:pt y="674" x="677"/>
                  </a:cubicBezTo>
                  <a:cubicBezTo>
                    <a:pt y="674" x="787"/>
                    <a:pt y="705" x="870"/>
                    <a:pt y="767" x="925"/>
                  </a:cubicBezTo>
                  <a:cubicBezTo>
                    <a:pt y="829" x="981"/>
                    <a:pt y="923" x="1008"/>
                    <a:pt y="1048" x="1008"/>
                  </a:cubicBezTo>
                  <a:lnTo>
                    <a:pt y="1840" x="1008"/>
                  </a:lnTo>
                  <a:lnTo>
                    <a:pt y="1840" x="1254"/>
                  </a:lnTo>
                  <a:lnTo>
                    <a:pt y="1041" x="1254"/>
                  </a:lnTo>
                  <a:cubicBezTo>
                    <a:pt y="858" x="1254"/>
                    <a:pt y="720" x="1210"/>
                    <a:pt y="626" x="1122"/>
                  </a:cubicBezTo>
                  <a:cubicBezTo>
                    <a:pt y="532" x="1034"/>
                    <a:pt y="484" x="904"/>
                    <a:pt y="484" x="732"/>
                  </a:cubicBezTo>
                  <a:cubicBezTo>
                    <a:pt y="484" x="627"/>
                    <a:pt y="504" x="535"/>
                    <a:pt y="544" x="456"/>
                  </a:cubicBezTo>
                  <a:cubicBezTo>
                    <a:pt y="583" x="376"/>
                    <a:pt y="642" x="307"/>
                    <a:pt y="722" x="248"/>
                  </a:cubicBezTo>
                  <a:lnTo>
                    <a:pt y="1" x="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y="1159175" x="101475"/>
              <a:ext cy="34775" cx="34375"/>
            </a:xfrm>
            <a:custGeom>
              <a:pathLst>
                <a:path w="1375" extrusionOk="0" h="1391">
                  <a:moveTo>
                    <a:pt y="185" x="688"/>
                  </a:moveTo>
                  <a:cubicBezTo>
                    <a:pt y="185" x="818"/>
                    <a:pt y="231" x="922"/>
                    <a:pt y="323" x="999"/>
                  </a:cubicBezTo>
                  <a:cubicBezTo>
                    <a:pt y="414" x="1075"/>
                    <a:pt y="539" x="1114"/>
                    <a:pt y="696" x="1114"/>
                  </a:cubicBezTo>
                  <a:cubicBezTo>
                    <a:pt y="853" x="1114"/>
                    <a:pt y="978" x="1075"/>
                    <a:pt y="1069" x="999"/>
                  </a:cubicBezTo>
                  <a:cubicBezTo>
                    <a:pt y="1161" x="922"/>
                    <a:pt y="1206" x="818"/>
                    <a:pt y="1206" x="688"/>
                  </a:cubicBezTo>
                  <a:cubicBezTo>
                    <a:pt y="1206" x="555"/>
                    <a:pt y="1161" x="450"/>
                    <a:pt y="1070" x="374"/>
                  </a:cubicBezTo>
                  <a:cubicBezTo>
                    <a:pt y="979" x="298"/>
                    <a:pt y="854" x="260"/>
                    <a:pt y="696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6"/>
                    <a:pt y="185" x="688"/>
                  </a:cubicBezTo>
                  <a:close/>
                  <a:moveTo>
                    <a:pt y="0" x="688"/>
                  </a:moveTo>
                  <a:cubicBezTo>
                    <a:pt y="0" x="473"/>
                    <a:pt y="62" x="305"/>
                    <a:pt y="185" x="183"/>
                  </a:cubicBezTo>
                  <a:cubicBezTo>
                    <a:pt y="308" x="62"/>
                    <a:pt y="478" x="1"/>
                    <a:pt y="696" x="1"/>
                  </a:cubicBezTo>
                  <a:cubicBezTo>
                    <a:pt y="912" x="1"/>
                    <a:pt y="1082" x="62"/>
                    <a:pt y="1206" x="183"/>
                  </a:cubicBezTo>
                  <a:cubicBezTo>
                    <a:pt y="1329" x="305"/>
                    <a:pt y="1391" x="473"/>
                    <a:pt y="1391" x="688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2" x="1313"/>
                    <a:pt y="912" x="1374"/>
                    <a:pt y="696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0" x="901"/>
                    <a:pt y="0" x="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y="1159175" x="143000"/>
              <a:ext cy="33925" cx="54650"/>
            </a:xfrm>
            <a:custGeom>
              <a:pathLst>
                <a:path w="2186" extrusionOk="0" h="1357">
                  <a:moveTo>
                    <a:pt y="0" x="729"/>
                  </a:moveTo>
                  <a:cubicBezTo>
                    <a:pt y="0" x="621"/>
                    <a:pt y="20" x="528"/>
                    <a:pt y="58" x="450"/>
                  </a:cubicBezTo>
                  <a:cubicBezTo>
                    <a:pt y="97" x="371"/>
                    <a:pt y="157" x="304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80" x="248"/>
                    <a:pt y="378" x="285"/>
                    <a:pt y="303" x="359"/>
                  </a:cubicBezTo>
                  <a:cubicBezTo>
                    <a:pt y="227" x="433"/>
                    <a:pt y="190" x="533"/>
                    <a:pt y="190" x="658"/>
                  </a:cubicBezTo>
                  <a:cubicBezTo>
                    <a:pt y="190" x="764"/>
                    <a:pt y="220" x="843"/>
                    <a:pt y="281" x="893"/>
                  </a:cubicBezTo>
                  <a:cubicBezTo>
                    <a:pt y="342" x="944"/>
                    <a:pt y="437" x="970"/>
                    <a:pt y="564" x="970"/>
                  </a:cubicBezTo>
                  <a:lnTo>
                    <a:pt y="1356" x="970"/>
                  </a:lnTo>
                  <a:lnTo>
                    <a:pt y="1356" x="1217"/>
                  </a:lnTo>
                  <a:lnTo>
                    <a:pt y="608" x="1217"/>
                  </a:lnTo>
                  <a:cubicBezTo>
                    <a:pt y="479" x="1217"/>
                    <a:pt y="377" x="1254"/>
                    <a:pt y="302" x="1328"/>
                  </a:cubicBezTo>
                  <a:cubicBezTo>
                    <a:pt y="227" x="1402"/>
                    <a:pt y="190" x="1502"/>
                    <a:pt y="190" x="1630"/>
                  </a:cubicBezTo>
                  <a:cubicBezTo>
                    <a:pt y="190" x="1734"/>
                    <a:pt y="220" x="1811"/>
                    <a:pt y="282" x="1862"/>
                  </a:cubicBezTo>
                  <a:cubicBezTo>
                    <a:pt y="343" x="1913"/>
                    <a:pt y="437" x="1938"/>
                    <a:pt y="564" x="1938"/>
                  </a:cubicBezTo>
                  <a:lnTo>
                    <a:pt y="1356" x="1938"/>
                  </a:lnTo>
                  <a:lnTo>
                    <a:pt y="1356" x="2185"/>
                  </a:lnTo>
                  <a:lnTo>
                    <a:pt y="557" x="2185"/>
                  </a:lnTo>
                  <a:cubicBezTo>
                    <a:pt y="379" x="2185"/>
                    <a:pt y="242" x="2143"/>
                    <a:pt y="145" x="2058"/>
                  </a:cubicBezTo>
                  <a:cubicBezTo>
                    <a:pt y="49" x="1974"/>
                    <a:pt y="0" x="1854"/>
                    <a:pt y="0" x="1698"/>
                  </a:cubicBezTo>
                  <a:cubicBezTo>
                    <a:pt y="0" x="1582"/>
                    <a:pt y="24" x="1481"/>
                    <a:pt y="70" x="1396"/>
                  </a:cubicBezTo>
                  <a:cubicBezTo>
                    <a:pt y="117" x="1310"/>
                    <a:pt y="189" x="1237"/>
                    <a:pt y="287" x="1175"/>
                  </a:cubicBezTo>
                  <a:cubicBezTo>
                    <a:pt y="194" x="1139"/>
                    <a:pt y="123" x="1082"/>
                    <a:pt y="74" x="1006"/>
                  </a:cubicBezTo>
                  <a:cubicBezTo>
                    <a:pt y="25" x="930"/>
                    <a:pt y="0" x="838"/>
                    <a:pt y="0" x="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y="1159175" x="19920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7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1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1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1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2"/>
                  </a:cubicBezTo>
                  <a:cubicBezTo>
                    <a:pt y="58" x="1095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y="1159175" x="238300"/>
              <a:ext cy="34775" cx="34350"/>
            </a:xfrm>
            <a:custGeom>
              <a:pathLst>
                <a:path w="1374" extrusionOk="0" h="1391">
                  <a:moveTo>
                    <a:pt y="185" x="687"/>
                  </a:moveTo>
                  <a:cubicBezTo>
                    <a:pt y="185" x="818"/>
                    <a:pt y="231" x="922"/>
                    <a:pt y="323" x="998"/>
                  </a:cubicBezTo>
                  <a:cubicBezTo>
                    <a:pt y="414" x="1075"/>
                    <a:pt y="539" x="1113"/>
                    <a:pt y="696" x="1113"/>
                  </a:cubicBezTo>
                  <a:cubicBezTo>
                    <a:pt y="853" x="1113"/>
                    <a:pt y="978" x="1075"/>
                    <a:pt y="1069" x="998"/>
                  </a:cubicBezTo>
                  <a:cubicBezTo>
                    <a:pt y="1161" x="922"/>
                    <a:pt y="1206" x="818"/>
                    <a:pt y="1206" x="687"/>
                  </a:cubicBezTo>
                  <a:cubicBezTo>
                    <a:pt y="1206" x="554"/>
                    <a:pt y="1161" x="450"/>
                    <a:pt y="1070" x="374"/>
                  </a:cubicBezTo>
                  <a:cubicBezTo>
                    <a:pt y="979" x="297"/>
                    <a:pt y="854" x="259"/>
                    <a:pt y="696" x="259"/>
                  </a:cubicBezTo>
                  <a:cubicBezTo>
                    <a:pt y="537" x="259"/>
                    <a:pt y="412" x="298"/>
                    <a:pt y="321" x="374"/>
                  </a:cubicBezTo>
                  <a:cubicBezTo>
                    <a:pt y="230" x="451"/>
                    <a:pt y="185" x="555"/>
                    <a:pt y="185" x="687"/>
                  </a:cubicBezTo>
                  <a:close/>
                  <a:moveTo>
                    <a:pt y="0" x="687"/>
                  </a:moveTo>
                  <a:cubicBezTo>
                    <a:pt y="0" x="472"/>
                    <a:pt y="62" x="304"/>
                    <a:pt y="185" x="182"/>
                  </a:cubicBezTo>
                  <a:cubicBezTo>
                    <a:pt y="308" x="61"/>
                    <a:pt y="478" x="0"/>
                    <a:pt y="696" x="0"/>
                  </a:cubicBezTo>
                  <a:cubicBezTo>
                    <a:pt y="912" x="0"/>
                    <a:pt y="1082" x="61"/>
                    <a:pt y="1206" x="182"/>
                  </a:cubicBezTo>
                  <a:cubicBezTo>
                    <a:pt y="1329" x="304"/>
                    <a:pt y="1391" x="472"/>
                    <a:pt y="1391" x="687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2" x="1313"/>
                    <a:pt y="912" x="1374"/>
                    <a:pt y="696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0" x="901"/>
                    <a:pt y="0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y="1159975" x="276475"/>
              <a:ext cy="33125" cx="50225"/>
            </a:xfrm>
            <a:custGeom>
              <a:pathLst>
                <a:path w="2009" extrusionOk="0" h="1325">
                  <a:moveTo>
                    <a:pt y="0" x="1"/>
                  </a:moveTo>
                  <a:lnTo>
                    <a:pt y="1324" x="392"/>
                  </a:lnTo>
                  <a:lnTo>
                    <a:pt y="1324" x="682"/>
                  </a:lnTo>
                  <a:lnTo>
                    <a:pt y="239" x="1005"/>
                  </a:lnTo>
                  <a:lnTo>
                    <a:pt y="1324" x="1327"/>
                  </a:lnTo>
                  <a:lnTo>
                    <a:pt y="1324" x="1617"/>
                  </a:lnTo>
                  <a:lnTo>
                    <a:pt y="0" x="2009"/>
                  </a:lnTo>
                  <a:lnTo>
                    <a:pt y="0" x="1763"/>
                  </a:lnTo>
                  <a:lnTo>
                    <a:pt y="1034" x="1457"/>
                  </a:lnTo>
                  <a:lnTo>
                    <a:pt y="0" x="1150"/>
                  </a:lnTo>
                  <a:lnTo>
                    <a:pt y="0" x="860"/>
                  </a:lnTo>
                  <a:lnTo>
                    <a:pt y="1034" x="554"/>
                  </a:lnTo>
                  <a:lnTo>
                    <a:pt y="0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y="1159175" x="338450"/>
              <a:ext cy="33925" cx="31350"/>
            </a:xfrm>
            <a:custGeom>
              <a:pathLst>
                <a:path w="1254" extrusionOk="0" h="1357">
                  <a:moveTo>
                    <a:pt y="0" x="731"/>
                  </a:moveTo>
                  <a:cubicBezTo>
                    <a:pt y="0" x="627"/>
                    <a:pt y="20" x="535"/>
                    <a:pt y="60" x="455"/>
                  </a:cubicBezTo>
                  <a:cubicBezTo>
                    <a:pt y="99" x="376"/>
                    <a:pt y="158" x="306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39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5" x="980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2" x="1121"/>
                  </a:cubicBezTo>
                  <a:cubicBezTo>
                    <a:pt y="48" x="1033"/>
                    <a:pt y="0" x="903"/>
                    <a:pt y="0" x="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y="1159175" x="37510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1"/>
                  </a:cubicBezTo>
                  <a:lnTo>
                    <a:pt y="577" x="265"/>
                  </a:lnTo>
                  <a:cubicBezTo>
                    <a:pt y="453" x="277"/>
                    <a:pt y="356" x="325"/>
                    <a:pt y="288" x="407"/>
                  </a:cubicBezTo>
                  <a:cubicBezTo>
                    <a:pt y="219" x="490"/>
                    <a:pt y="185" x="599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9" x="67"/>
                    <a:pt y="491" x="0"/>
                    <a:pt y="707" x="0"/>
                  </a:cubicBezTo>
                  <a:cubicBezTo>
                    <a:pt y="917" x="0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1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2"/>
                  </a:cubicBezTo>
                  <a:cubicBezTo>
                    <a:pt y="58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y="1159175" x="416625"/>
              <a:ext cy="33925" cx="21925"/>
            </a:xfrm>
            <a:custGeom>
              <a:pathLst>
                <a:path w="877" extrusionOk="0" h="1357">
                  <a:moveTo>
                    <a:pt y="0" x="751"/>
                  </a:moveTo>
                  <a:cubicBezTo>
                    <a:pt y="0" x="633"/>
                    <a:pt y="20" x="532"/>
                    <a:pt y="59" x="449"/>
                  </a:cubicBezTo>
                  <a:cubicBezTo>
                    <a:pt y="98" x="367"/>
                    <a:pt y="158" x="299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59"/>
                  </a:cubicBezTo>
                  <a:cubicBezTo>
                    <a:pt y="234" x="434"/>
                    <a:pt y="194" x="540"/>
                    <a:pt y="194" x="679"/>
                  </a:cubicBezTo>
                  <a:cubicBezTo>
                    <a:pt y="194" x="718"/>
                    <a:pt y="198" x="754"/>
                    <a:pt y="204" x="787"/>
                  </a:cubicBezTo>
                  <a:cubicBezTo>
                    <a:pt y="211" x="819"/>
                    <a:pt y="222" x="849"/>
                    <a:pt y="236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7"/>
                  </a:cubicBezTo>
                  <a:cubicBezTo>
                    <a:pt y="1" x="787"/>
                    <a:pt y="0" x="768"/>
                    <a:pt y="0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y="112375" x="957650"/>
              <a:ext cy="423650" cx="859950"/>
            </a:xfrm>
            <a:custGeom>
              <a:pathLst>
                <a:path w="34398" extrusionOk="0" h="16946">
                  <a:moveTo>
                    <a:pt y="8646" x="34398"/>
                  </a:moveTo>
                  <a:lnTo>
                    <a:pt y="10375" x="34007"/>
                  </a:lnTo>
                  <a:lnTo>
                    <a:pt y="11759" x="33225"/>
                  </a:lnTo>
                  <a:lnTo>
                    <a:pt y="13142" x="31271"/>
                  </a:lnTo>
                  <a:lnTo>
                    <a:pt y="14525" x="29316"/>
                  </a:lnTo>
                  <a:lnTo>
                    <a:pt y="16254" x="23844"/>
                  </a:lnTo>
                  <a:lnTo>
                    <a:pt y="16946" x="17199"/>
                  </a:lnTo>
                  <a:lnTo>
                    <a:pt y="16946" x="17199"/>
                  </a:lnTo>
                  <a:lnTo>
                    <a:pt y="16254" x="10554"/>
                  </a:lnTo>
                  <a:lnTo>
                    <a:pt y="14525" x="5082"/>
                  </a:lnTo>
                  <a:lnTo>
                    <a:pt y="13142" x="2736"/>
                  </a:lnTo>
                  <a:lnTo>
                    <a:pt y="11759" x="1173"/>
                  </a:lnTo>
                  <a:lnTo>
                    <a:pt y="10375" x="391"/>
                  </a:lnTo>
                  <a:lnTo>
                    <a:pt y="8646" x="0"/>
                  </a:lnTo>
                  <a:lnTo>
                    <a:pt y="8646" x="0"/>
                  </a:lnTo>
                  <a:lnTo>
                    <a:pt y="6917" x="391"/>
                  </a:lnTo>
                  <a:lnTo>
                    <a:pt y="5188" x="1173"/>
                  </a:lnTo>
                  <a:lnTo>
                    <a:pt y="3805" x="2736"/>
                  </a:lnTo>
                  <a:lnTo>
                    <a:pt y="2767" x="5082"/>
                  </a:lnTo>
                  <a:lnTo>
                    <a:pt y="692" x="10554"/>
                  </a:lnTo>
                  <a:lnTo>
                    <a:pt y="1" x="17199"/>
                  </a:lnTo>
                  <a:lnTo>
                    <a:pt y="1" x="17199"/>
                  </a:lnTo>
                  <a:lnTo>
                    <a:pt y="692" x="23844"/>
                  </a:lnTo>
                  <a:lnTo>
                    <a:pt y="2767" x="29316"/>
                  </a:lnTo>
                  <a:lnTo>
                    <a:pt y="3805" x="31271"/>
                  </a:lnTo>
                  <a:lnTo>
                    <a:pt y="5188" x="33225"/>
                  </a:lnTo>
                  <a:lnTo>
                    <a:pt y="6917" x="34007"/>
                  </a:lnTo>
                  <a:lnTo>
                    <a:pt y="8646" x="34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y="328525" x="1807800"/>
              <a:ext cy="43250" cx="9800"/>
            </a:xfrm>
            <a:custGeom>
              <a:pathLst>
                <a:path w="392" extrusionOk="0" fill="none" h="1730">
                  <a:moveTo>
                    <a:pt y="0" x="392"/>
                  </a:moveTo>
                  <a:lnTo>
                    <a:pt y="1729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y="371750" x="1807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y="371750" x="1788250"/>
              <a:ext cy="34600" cx="19575"/>
            </a:xfrm>
            <a:custGeom>
              <a:pathLst>
                <a:path w="783" extrusionOk="0" fill="none" h="1384">
                  <a:moveTo>
                    <a:pt y="0" x="783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y="406325" x="1788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y="406325" x="1739400"/>
              <a:ext cy="34600" cx="48875"/>
            </a:xfrm>
            <a:custGeom>
              <a:pathLst>
                <a:path w="1955" extrusionOk="0" fill="none" h="1384">
                  <a:moveTo>
                    <a:pt y="1" x="1955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y="440900" x="1739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y="440900" x="1690550"/>
              <a:ext cy="34625" cx="48875"/>
            </a:xfrm>
            <a:custGeom>
              <a:pathLst>
                <a:path w="1955" extrusionOk="0" fill="none" h="1385">
                  <a:moveTo>
                    <a:pt y="1" x="1955"/>
                  </a:moveTo>
                  <a:lnTo>
                    <a:pt y="1384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y="475500" x="1690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y="475500" x="1553725"/>
              <a:ext cy="43250" cx="136850"/>
            </a:xfrm>
            <a:custGeom>
              <a:pathLst>
                <a:path w="5474" extrusionOk="0" fill="none" h="1730">
                  <a:moveTo>
                    <a:pt y="0" x="5473"/>
                  </a:moveTo>
                  <a:lnTo>
                    <a:pt y="1729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y="518725" x="15537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y="518725" x="1387600"/>
              <a:ext cy="17300" cx="166150"/>
            </a:xfrm>
            <a:custGeom>
              <a:pathLst>
                <a:path w="6646" extrusionOk="0" fill="none" h="692">
                  <a:moveTo>
                    <a:pt y="0" x="6646"/>
                  </a:moveTo>
                  <a:lnTo>
                    <a:pt y="692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y="536000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y="536000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y="536000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y="518725" x="1221475"/>
              <a:ext cy="17300" cx="166150"/>
            </a:xfrm>
            <a:custGeom>
              <a:pathLst>
                <a:path w="6646" extrusionOk="0" fill="none" h="692">
                  <a:moveTo>
                    <a:pt y="692" x="6646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y="518725" x="12214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y="475500" x="1084675"/>
              <a:ext cy="43250" cx="136825"/>
            </a:xfrm>
            <a:custGeom>
              <a:pathLst>
                <a:path w="5473" extrusionOk="0" fill="none" h="1730">
                  <a:moveTo>
                    <a:pt y="1729" x="5473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y="475500" x="1084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y="440900" x="1026050"/>
              <a:ext cy="34625" cx="58650"/>
            </a:xfrm>
            <a:custGeom>
              <a:pathLst>
                <a:path w="2346" extrusionOk="0" fill="none" h="1385">
                  <a:moveTo>
                    <a:pt y="1384" x="2346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y="440900" x="1026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y="406325" x="986950"/>
              <a:ext cy="34600" cx="39125"/>
            </a:xfrm>
            <a:custGeom>
              <a:pathLst>
                <a:path w="1565" extrusionOk="0" fill="none" h="1384">
                  <a:moveTo>
                    <a:pt y="1384" x="1564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y="406325" x="986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y="371750" x="967425"/>
              <a:ext cy="34600" cx="19550"/>
            </a:xfrm>
            <a:custGeom>
              <a:pathLst>
                <a:path w="782" extrusionOk="0" fill="none" h="1384">
                  <a:moveTo>
                    <a:pt y="1384" x="782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y="371750" x="9674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y="328525" x="957650"/>
              <a:ext cy="43250" cx="9800"/>
            </a:xfrm>
            <a:custGeom>
              <a:pathLst>
                <a:path w="392" extrusionOk="0" fill="none" h="1730">
                  <a:moveTo>
                    <a:pt y="1729" x="391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y="328525" x="9576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y="328525" x="9576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y="328525" x="9576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y="285300" x="957650"/>
              <a:ext cy="43250" cx="9800"/>
            </a:xfrm>
            <a:custGeom>
              <a:pathLst>
                <a:path w="392" extrusionOk="0" fill="none" h="1730">
                  <a:moveTo>
                    <a:pt y="1729" x="0"/>
                  </a:moveTo>
                  <a:lnTo>
                    <a:pt y="0" x="3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y="285300" x="9674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y="242050" x="967425"/>
              <a:ext cy="43275" cx="19550"/>
            </a:xfrm>
            <a:custGeom>
              <a:pathLst>
                <a:path w="782" extrusionOk="0" fill="none" h="1731">
                  <a:moveTo>
                    <a:pt y="1730" x="0"/>
                  </a:moveTo>
                  <a:lnTo>
                    <a:pt y="1" x="78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y="242050" x="986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y="207475" x="986950"/>
              <a:ext cy="34600" cx="39125"/>
            </a:xfrm>
            <a:custGeom>
              <a:pathLst>
                <a:path w="1565" extrusionOk="0" fill="none" h="1384">
                  <a:moveTo>
                    <a:pt y="1384" x="1"/>
                  </a:moveTo>
                  <a:lnTo>
                    <a:pt y="1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y="207475" x="1026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y="181550" x="1026050"/>
              <a:ext cy="25950" cx="58650"/>
            </a:xfrm>
            <a:custGeom>
              <a:pathLst>
                <a:path w="2346" extrusionOk="0" fill="none" h="1038">
                  <a:moveTo>
                    <a:pt y="1038" x="0"/>
                  </a:moveTo>
                  <a:lnTo>
                    <a:pt y="0" x="23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y="181550" x="10846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y="129675" x="1084675"/>
              <a:ext cy="51900" cx="136825"/>
            </a:xfrm>
            <a:custGeom>
              <a:pathLst>
                <a:path w="5473" extrusionOk="0" fill="none" h="2076">
                  <a:moveTo>
                    <a:pt y="2075" x="1"/>
                  </a:moveTo>
                  <a:lnTo>
                    <a:pt y="0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y="129675" x="12214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y="112375" x="1221475"/>
              <a:ext cy="17325" cx="166150"/>
            </a:xfrm>
            <a:custGeom>
              <a:pathLst>
                <a:path w="6646" extrusionOk="0" fill="none" h="693">
                  <a:moveTo>
                    <a:pt y="692" x="1"/>
                  </a:moveTo>
                  <a:lnTo>
                    <a:pt y="1" x="66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y="112375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y="112375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y="112375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y="112375" x="1387600"/>
              <a:ext cy="17325" cx="166150"/>
            </a:xfrm>
            <a:custGeom>
              <a:pathLst>
                <a:path w="6646" extrusionOk="0" fill="none" h="693">
                  <a:moveTo>
                    <a:pt y="1" x="1"/>
                  </a:moveTo>
                  <a:lnTo>
                    <a:pt y="692" x="66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y="129675" x="15537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y="129675" x="1553725"/>
              <a:ext cy="51900" cx="136850"/>
            </a:xfrm>
            <a:custGeom>
              <a:pathLst>
                <a:path w="5474" extrusionOk="0" fill="none" h="2076">
                  <a:moveTo>
                    <a:pt y="0" x="1"/>
                  </a:moveTo>
                  <a:lnTo>
                    <a:pt y="2075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y="181550" x="16905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y="181550" x="1690550"/>
              <a:ext cy="25950" cx="48875"/>
            </a:xfrm>
            <a:custGeom>
              <a:pathLst>
                <a:path w="1955" extrusionOk="0" fill="none" h="1038">
                  <a:moveTo>
                    <a:pt y="0" x="0"/>
                  </a:moveTo>
                  <a:lnTo>
                    <a:pt y="1038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y="207475" x="1739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y="207475" x="1739400"/>
              <a:ext cy="34600" cx="48875"/>
            </a:xfrm>
            <a:custGeom>
              <a:pathLst>
                <a:path w="1955" extrusionOk="0" fill="none" h="1384">
                  <a:moveTo>
                    <a:pt y="1" x="1"/>
                  </a:moveTo>
                  <a:lnTo>
                    <a:pt y="1384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y="242050" x="1788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y="242050" x="1788250"/>
              <a:ext cy="43275" cx="19575"/>
            </a:xfrm>
            <a:custGeom>
              <a:pathLst>
                <a:path w="783" extrusionOk="0" fill="none" h="1731">
                  <a:moveTo>
                    <a:pt y="1" x="1"/>
                  </a:moveTo>
                  <a:lnTo>
                    <a:pt y="1730" x="78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y="285300" x="1807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y="285300" x="1807800"/>
              <a:ext cy="43250" cx="9800"/>
            </a:xfrm>
            <a:custGeom>
              <a:pathLst>
                <a:path w="392" extrusionOk="0" fill="none" h="1730">
                  <a:moveTo>
                    <a:pt y="0" x="1"/>
                  </a:moveTo>
                  <a:lnTo>
                    <a:pt y="1729" x="39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y="328525" x="18175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y="258450" x="1163400"/>
              <a:ext cy="44150" cx="45700"/>
            </a:xfrm>
            <a:custGeom>
              <a:pathLst>
                <a:path w="1828" extrusionOk="0" h="1766">
                  <a:moveTo>
                    <a:pt y="236" x="914"/>
                  </a:moveTo>
                  <a:lnTo>
                    <a:pt y="1114" x="1281"/>
                  </a:lnTo>
                  <a:lnTo>
                    <a:pt y="1114" x="548"/>
                  </a:lnTo>
                  <a:lnTo>
                    <a:pt y="236" x="914"/>
                  </a:lnTo>
                  <a:close/>
                  <a:moveTo>
                    <a:pt y="1" x="762"/>
                  </a:moveTo>
                  <a:lnTo>
                    <a:pt y="1766" x="0"/>
                  </a:lnTo>
                  <a:lnTo>
                    <a:pt y="1766" x="285"/>
                  </a:lnTo>
                  <a:lnTo>
                    <a:pt y="1313" x="466"/>
                  </a:lnTo>
                  <a:lnTo>
                    <a:pt y="1313" x="1366"/>
                  </a:lnTo>
                  <a:lnTo>
                    <a:pt y="1766" x="1547"/>
                  </a:lnTo>
                  <a:lnTo>
                    <a:pt y="1766" x="1828"/>
                  </a:lnTo>
                  <a:lnTo>
                    <a:pt y="1" x="10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y="268675" x="1217925"/>
              <a:ext cy="33925" cx="21950"/>
            </a:xfrm>
            <a:custGeom>
              <a:pathLst>
                <a:path w="878" extrusionOk="0" h="1357">
                  <a:moveTo>
                    <a:pt y="1" x="751"/>
                  </a:moveTo>
                  <a:cubicBezTo>
                    <a:pt y="1" x="633"/>
                    <a:pt y="20" x="532"/>
                    <a:pt y="59" x="450"/>
                  </a:cubicBezTo>
                  <a:cubicBezTo>
                    <a:pt y="98" x="367"/>
                    <a:pt y="158" x="299"/>
                    <a:pt y="238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59" x="248"/>
                  </a:lnTo>
                  <a:cubicBezTo>
                    <a:pt y="510" x="248"/>
                    <a:pt y="395" x="285"/>
                    <a:pt y="315" x="359"/>
                  </a:cubicBezTo>
                  <a:cubicBezTo>
                    <a:pt y="235" x="434"/>
                    <a:pt y="195" x="540"/>
                    <a:pt y="195" x="679"/>
                  </a:cubicBezTo>
                  <a:cubicBezTo>
                    <a:pt y="195" x="719"/>
                    <a:pt y="198" x="754"/>
                    <a:pt y="205" x="787"/>
                  </a:cubicBezTo>
                  <a:cubicBezTo>
                    <a:pt y="211" x="819"/>
                    <a:pt y="222" x="849"/>
                    <a:pt y="236" x="877"/>
                  </a:cubicBezTo>
                  <a:lnTo>
                    <a:pt y="13" x="876"/>
                  </a:lnTo>
                  <a:cubicBezTo>
                    <a:pt y="9" x="851"/>
                    <a:pt y="6" x="828"/>
                    <a:pt y="4" x="808"/>
                  </a:cubicBezTo>
                  <a:cubicBezTo>
                    <a:pt y="2" x="787"/>
                    <a:pt y="1" x="768"/>
                    <a:pt y="1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y="268675" x="1247250"/>
              <a:ext cy="33925" cx="54625"/>
            </a:xfrm>
            <a:custGeom>
              <a:pathLst>
                <a:path w="2185" extrusionOk="0" h="1357">
                  <a:moveTo>
                    <a:pt y="1" x="728"/>
                  </a:moveTo>
                  <a:cubicBezTo>
                    <a:pt y="1" x="621"/>
                    <a:pt y="20" x="528"/>
                    <a:pt y="59" x="449"/>
                  </a:cubicBezTo>
                  <a:cubicBezTo>
                    <a:pt y="97" x="371"/>
                    <a:pt y="157" x="304"/>
                    <a:pt y="238" x="247"/>
                  </a:cubicBezTo>
                  <a:lnTo>
                    <a:pt y="33" x="247"/>
                  </a:lnTo>
                  <a:lnTo>
                    <a:pt y="33" x="0"/>
                  </a:lnTo>
                  <a:lnTo>
                    <a:pt y="1357" x="0"/>
                  </a:lnTo>
                  <a:lnTo>
                    <a:pt y="1357" x="247"/>
                  </a:lnTo>
                  <a:lnTo>
                    <a:pt y="608" x="247"/>
                  </a:lnTo>
                  <a:cubicBezTo>
                    <a:pt y="480" x="247"/>
                    <a:pt y="378" x="284"/>
                    <a:pt y="303" x="358"/>
                  </a:cubicBezTo>
                  <a:cubicBezTo>
                    <a:pt y="228" x="432"/>
                    <a:pt y="190" x="532"/>
                    <a:pt y="190" x="658"/>
                  </a:cubicBezTo>
                  <a:cubicBezTo>
                    <a:pt y="190" x="764"/>
                    <a:pt y="221" x="842"/>
                    <a:pt y="282" x="893"/>
                  </a:cubicBezTo>
                  <a:cubicBezTo>
                    <a:pt y="343" x="944"/>
                    <a:pt y="437" x="969"/>
                    <a:pt y="565" x="969"/>
                  </a:cubicBezTo>
                  <a:lnTo>
                    <a:pt y="1357" x="969"/>
                  </a:lnTo>
                  <a:lnTo>
                    <a:pt y="1357" x="1216"/>
                  </a:lnTo>
                  <a:lnTo>
                    <a:pt y="608" x="1216"/>
                  </a:lnTo>
                  <a:cubicBezTo>
                    <a:pt y="479" x="1216"/>
                    <a:pt y="377" x="1253"/>
                    <a:pt y="302" x="1327"/>
                  </a:cubicBezTo>
                  <a:cubicBezTo>
                    <a:pt y="227" x="1401"/>
                    <a:pt y="190" x="1502"/>
                    <a:pt y="190" x="1629"/>
                  </a:cubicBezTo>
                  <a:cubicBezTo>
                    <a:pt y="190" x="1733"/>
                    <a:pt y="221" x="1811"/>
                    <a:pt y="282" x="1861"/>
                  </a:cubicBezTo>
                  <a:cubicBezTo>
                    <a:pt y="344" x="1912"/>
                    <a:pt y="438" x="1938"/>
                    <a:pt y="565" x="1938"/>
                  </a:cubicBezTo>
                  <a:lnTo>
                    <a:pt y="1357" x="1938"/>
                  </a:lnTo>
                  <a:lnTo>
                    <a:pt y="1357" x="2185"/>
                  </a:lnTo>
                  <a:lnTo>
                    <a:pt y="558" x="2185"/>
                  </a:lnTo>
                  <a:cubicBezTo>
                    <a:pt y="380" x="2185"/>
                    <a:pt y="242" x="2142"/>
                    <a:pt y="146" x="2058"/>
                  </a:cubicBezTo>
                  <a:cubicBezTo>
                    <a:pt y="49" x="1973"/>
                    <a:pt y="1" x="1853"/>
                    <a:pt y="1" x="1697"/>
                  </a:cubicBezTo>
                  <a:cubicBezTo>
                    <a:pt y="1" x="1581"/>
                    <a:pt y="24" x="1481"/>
                    <a:pt y="71" x="1395"/>
                  </a:cubicBezTo>
                  <a:cubicBezTo>
                    <a:pt y="117" x="1310"/>
                    <a:pt y="189" x="1236"/>
                    <a:pt y="287" x="1175"/>
                  </a:cubicBezTo>
                  <a:cubicBezTo>
                    <a:pt y="194" x="1138"/>
                    <a:pt y="123" x="1082"/>
                    <a:pt y="74" x="1006"/>
                  </a:cubicBezTo>
                  <a:cubicBezTo>
                    <a:pt y="25" x="930"/>
                    <a:pt y="1" x="837"/>
                    <a:pt y="1" x="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y="268675" x="1303375"/>
              <a:ext cy="34800" cx="28625"/>
            </a:xfrm>
            <a:custGeom>
              <a:pathLst>
                <a:path w="1145" extrusionOk="0" h="1392">
                  <a:moveTo>
                    <a:pt y="1" x="586"/>
                  </a:moveTo>
                  <a:cubicBezTo>
                    <a:pt y="1" x="402"/>
                    <a:pt y="35" x="260"/>
                    <a:pt y="103" x="161"/>
                  </a:cubicBezTo>
                  <a:cubicBezTo>
                    <a:pt y="170" x="61"/>
                    <a:pt y="266" x="11"/>
                    <a:pt y="391" x="11"/>
                  </a:cubicBezTo>
                  <a:cubicBezTo>
                    <a:pt y="493" x="11"/>
                    <a:pt y="574" x="45"/>
                    <a:pt y="633" x="113"/>
                  </a:cubicBezTo>
                  <a:cubicBezTo>
                    <a:pt y="691" x="180"/>
                    <a:pt y="735" x="290"/>
                    <a:pt y="763" x="443"/>
                  </a:cubicBezTo>
                  <a:lnTo>
                    <a:pt y="781" x="528"/>
                  </a:lnTo>
                  <a:cubicBezTo>
                    <a:pt y="810" x="680"/>
                    <a:pt y="841" x="779"/>
                    <a:pt y="872" x="824"/>
                  </a:cubicBezTo>
                  <a:cubicBezTo>
                    <a:pt y="904" x="869"/>
                    <a:pt y="949" x="891"/>
                    <a:pt y="1008" x="891"/>
                  </a:cubicBezTo>
                  <a:cubicBezTo>
                    <a:pt y="1072" x="891"/>
                    <a:pt y="1121" x="860"/>
                    <a:pt y="1156" x="798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4"/>
                    <a:pt y="1199" x="357"/>
                    <a:pt y="1178" x="269"/>
                  </a:cubicBezTo>
                  <a:cubicBezTo>
                    <a:pt y="1157" x="181"/>
                    <a:pt y="1125" x="91"/>
                    <a:pt y="1084" x="0"/>
                  </a:cubicBezTo>
                  <a:lnTo>
                    <a:pt y="1308" x="0"/>
                  </a:lnTo>
                  <a:cubicBezTo>
                    <a:pt y="1336" x="96"/>
                    <a:pt y="1357" x="188"/>
                    <a:pt y="1370" x="275"/>
                  </a:cubicBezTo>
                  <a:cubicBezTo>
                    <a:pt y="1384" x="362"/>
                    <a:pt y="1391" x="445"/>
                    <a:pt y="1391" x="525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2" x="1089"/>
                    <a:pt y="1114" x="1144"/>
                    <a:pt y="991" x="1144"/>
                  </a:cubicBezTo>
                  <a:cubicBezTo>
                    <a:pt y="884" x="1144"/>
                    <a:pt y="799" x="1107"/>
                    <a:pt y="739" x="1034"/>
                  </a:cubicBezTo>
                  <a:cubicBezTo>
                    <a:pt y="679" x="960"/>
                    <a:pt y="632" x="836"/>
                    <a:pt y="599" x="662"/>
                  </a:cubicBezTo>
                  <a:lnTo>
                    <a:pt y="582" x="577"/>
                  </a:lnTo>
                  <a:cubicBezTo>
                    <a:pt y="556" x="446"/>
                    <a:pt y="529" x="358"/>
                    <a:pt y="500" x="314"/>
                  </a:cubicBezTo>
                  <a:cubicBezTo>
                    <a:pt y="472" x="271"/>
                    <a:pt y="432" x="249"/>
                    <a:pt y="382" x="249"/>
                  </a:cubicBezTo>
                  <a:cubicBezTo>
                    <a:pt y="315" x="249"/>
                    <a:pt y="266" x="279"/>
                    <a:pt y="233" x="340"/>
                  </a:cubicBezTo>
                  <a:cubicBezTo>
                    <a:pt y="199" x="401"/>
                    <a:pt y="183" x="493"/>
                    <a:pt y="183" x="615"/>
                  </a:cubicBezTo>
                  <a:cubicBezTo>
                    <a:pt y="183" x="695"/>
                    <a:pt y="191" x="773"/>
                    <a:pt y="207" x="847"/>
                  </a:cubicBezTo>
                  <a:cubicBezTo>
                    <a:pt y="222" x="922"/>
                    <a:pt y="246" x="994"/>
                    <a:pt y="277" x="1064"/>
                  </a:cubicBezTo>
                  <a:lnTo>
                    <a:pt y="72" x="1064"/>
                  </a:lnTo>
                  <a:cubicBezTo>
                    <a:pt y="48" x="996"/>
                    <a:pt y="30" x="922"/>
                    <a:pt y="19" x="842"/>
                  </a:cubicBezTo>
                  <a:cubicBezTo>
                    <a:pt y="7" x="762"/>
                    <a:pt y="1" x="676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y="258450" x="1338750"/>
              <a:ext cy="49775" cx="23075"/>
            </a:xfrm>
            <a:custGeom>
              <a:pathLst>
                <a:path w="923" extrusionOk="0" h="1991">
                  <a:moveTo>
                    <a:pt y="1" x="695"/>
                  </a:moveTo>
                  <a:lnTo>
                    <a:pt y="1990" x="0"/>
                  </a:lnTo>
                  <a:lnTo>
                    <a:pt y="1990" x="228"/>
                  </a:lnTo>
                  <a:lnTo>
                    <a:pt y="1" x="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y="256600" x="1381600"/>
              <a:ext cy="46875" cx="33475"/>
            </a:xfrm>
            <a:custGeom>
              <a:pathLst>
                <a:path w="1339" extrusionOk="0" h="1875">
                  <a:moveTo>
                    <a:pt y="666" x="673"/>
                  </a:moveTo>
                  <a:cubicBezTo>
                    <a:pt y="666" x="803"/>
                    <a:pt y="711" x="906"/>
                    <a:pt y="802" x="980"/>
                  </a:cubicBezTo>
                  <a:cubicBezTo>
                    <a:pt y="893" x="1055"/>
                    <a:pt y="1019" x="1093"/>
                    <a:pt y="1179" x="1093"/>
                  </a:cubicBezTo>
                  <a:cubicBezTo>
                    <a:pt y="1339" x="1093"/>
                    <a:pt y="1464" x="1055"/>
                    <a:pt y="1555" x="980"/>
                  </a:cubicBezTo>
                  <a:cubicBezTo>
                    <a:pt y="1646" x="906"/>
                    <a:pt y="1692" x="803"/>
                    <a:pt y="1692" x="673"/>
                  </a:cubicBezTo>
                  <a:cubicBezTo>
                    <a:pt y="1692" x="543"/>
                    <a:pt y="1646" x="441"/>
                    <a:pt y="1555" x="366"/>
                  </a:cubicBezTo>
                  <a:cubicBezTo>
                    <a:pt y="1464" x="292"/>
                    <a:pt y="1339" x="255"/>
                    <a:pt y="1179" x="255"/>
                  </a:cubicBezTo>
                  <a:cubicBezTo>
                    <a:pt y="1019" x="255"/>
                    <a:pt y="893" x="292"/>
                    <a:pt y="802" x="366"/>
                  </a:cubicBezTo>
                  <a:cubicBezTo>
                    <a:pt y="711" x="441"/>
                    <a:pt y="666" x="543"/>
                    <a:pt y="666" x="673"/>
                  </a:cubicBezTo>
                  <a:close/>
                  <a:moveTo>
                    <a:pt y="0" x="1093"/>
                  </a:moveTo>
                  <a:lnTo>
                    <a:pt y="717" x="1093"/>
                  </a:lnTo>
                  <a:cubicBezTo>
                    <a:pt y="638" x="1041"/>
                    <a:pt y="579" x="976"/>
                    <a:pt y="541" x="897"/>
                  </a:cubicBezTo>
                  <a:cubicBezTo>
                    <a:pt y="503" x="818"/>
                    <a:pt y="484" x="723"/>
                    <a:pt y="484" x="613"/>
                  </a:cubicBezTo>
                  <a:cubicBezTo>
                    <a:pt y="484" x="432"/>
                    <a:pt y="548" x="285"/>
                    <a:pt y="675" x="171"/>
                  </a:cubicBezTo>
                  <a:cubicBezTo>
                    <a:pt y="803" x="58"/>
                    <a:pt y="971" x="1"/>
                    <a:pt y="1179" x="1"/>
                  </a:cubicBezTo>
                  <a:cubicBezTo>
                    <a:pt y="1387" x="1"/>
                    <a:pt y="1555" x="58"/>
                    <a:pt y="1683" x="171"/>
                  </a:cubicBezTo>
                  <a:cubicBezTo>
                    <a:pt y="1810" x="285"/>
                    <a:pt y="1874" x="432"/>
                    <a:pt y="1874" x="613"/>
                  </a:cubicBezTo>
                  <a:cubicBezTo>
                    <a:pt y="1874" x="723"/>
                    <a:pt y="1855" x="818"/>
                    <a:pt y="1817" x="897"/>
                  </a:cubicBezTo>
                  <a:cubicBezTo>
                    <a:pt y="1778" x="976"/>
                    <a:pt y="1720" x="1041"/>
                    <a:pt y="1641" x="1093"/>
                  </a:cubicBezTo>
                  <a:lnTo>
                    <a:pt y="1840" x="1093"/>
                  </a:lnTo>
                  <a:lnTo>
                    <a:pt y="1840" x="1338"/>
                  </a:lnTo>
                  <a:lnTo>
                    <a:pt y="0" x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y="256600" x="1423375"/>
              <a:ext cy="46000" cx="6175"/>
            </a:xfrm>
            <a:custGeom>
              <a:pathLst>
                <a:path w="247" extrusionOk="0" h="1840">
                  <a:moveTo>
                    <a:pt y="0" x="0"/>
                  </a:moveTo>
                  <a:lnTo>
                    <a:pt y="276" x="0"/>
                  </a:lnTo>
                  <a:lnTo>
                    <a:pt y="276" x="246"/>
                  </a:lnTo>
                  <a:lnTo>
                    <a:pt y="0" x="246"/>
                  </a:lnTo>
                  <a:close/>
                  <a:moveTo>
                    <a:pt y="516" x="0"/>
                  </a:moveTo>
                  <a:lnTo>
                    <a:pt y="1840" x="0"/>
                  </a:lnTo>
                  <a:lnTo>
                    <a:pt y="1840" x="246"/>
                  </a:lnTo>
                  <a:lnTo>
                    <a:pt y="516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y="268675" x="1440175"/>
              <a:ext cy="34800" cx="28625"/>
            </a:xfrm>
            <a:custGeom>
              <a:pathLst>
                <a:path w="1145" extrusionOk="0" h="1392">
                  <a:moveTo>
                    <a:pt y="1" x="586"/>
                  </a:moveTo>
                  <a:cubicBezTo>
                    <a:pt y="1" x="402"/>
                    <a:pt y="35" x="261"/>
                    <a:pt y="103" x="161"/>
                  </a:cubicBezTo>
                  <a:cubicBezTo>
                    <a:pt y="170" x="61"/>
                    <a:pt y="266" x="11"/>
                    <a:pt y="391" x="11"/>
                  </a:cubicBezTo>
                  <a:cubicBezTo>
                    <a:pt y="493" x="11"/>
                    <a:pt y="574" x="45"/>
                    <a:pt y="633" x="113"/>
                  </a:cubicBezTo>
                  <a:cubicBezTo>
                    <a:pt y="691" x="181"/>
                    <a:pt y="735" x="291"/>
                    <a:pt y="763" x="443"/>
                  </a:cubicBezTo>
                  <a:lnTo>
                    <a:pt y="781" x="528"/>
                  </a:lnTo>
                  <a:cubicBezTo>
                    <a:pt y="810" x="681"/>
                    <a:pt y="841" x="779"/>
                    <a:pt y="872" x="824"/>
                  </a:cubicBezTo>
                  <a:cubicBezTo>
                    <a:pt y="904" x="869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6" x="798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5"/>
                    <a:pt y="1199" x="357"/>
                    <a:pt y="1178" x="269"/>
                  </a:cubicBezTo>
                  <a:cubicBezTo>
                    <a:pt y="1157" x="181"/>
                    <a:pt y="1125" x="91"/>
                    <a:pt y="1084" x="1"/>
                  </a:cubicBezTo>
                  <a:lnTo>
                    <a:pt y="1308" x="1"/>
                  </a:lnTo>
                  <a:cubicBezTo>
                    <a:pt y="1336" x="97"/>
                    <a:pt y="1357" x="188"/>
                    <a:pt y="1370" x="275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2" x="1089"/>
                    <a:pt y="1114" x="1144"/>
                    <a:pt y="991" x="1144"/>
                  </a:cubicBezTo>
                  <a:cubicBezTo>
                    <a:pt y="884" x="1144"/>
                    <a:pt y="799" x="1108"/>
                    <a:pt y="739" x="1034"/>
                  </a:cubicBezTo>
                  <a:cubicBezTo>
                    <a:pt y="679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5"/>
                  </a:cubicBezTo>
                  <a:cubicBezTo>
                    <a:pt y="472" x="271"/>
                    <a:pt y="432" x="249"/>
                    <a:pt y="382" x="249"/>
                  </a:cubicBezTo>
                  <a:cubicBezTo>
                    <a:pt y="315" x="249"/>
                    <a:pt y="266" x="280"/>
                    <a:pt y="233" x="341"/>
                  </a:cubicBezTo>
                  <a:cubicBezTo>
                    <a:pt y="199" x="402"/>
                    <a:pt y="183" x="493"/>
                    <a:pt y="183" x="615"/>
                  </a:cubicBezTo>
                  <a:cubicBezTo>
                    <a:pt y="183" x="695"/>
                    <a:pt y="191" x="773"/>
                    <a:pt y="207" x="848"/>
                  </a:cubicBezTo>
                  <a:cubicBezTo>
                    <a:pt y="222" x="923"/>
                    <a:pt y="246" x="995"/>
                    <a:pt y="277" x="1064"/>
                  </a:cubicBezTo>
                  <a:lnTo>
                    <a:pt y="72" x="1064"/>
                  </a:lnTo>
                  <a:cubicBezTo>
                    <a:pt y="48" x="996"/>
                    <a:pt y="30" x="923"/>
                    <a:pt y="19" x="842"/>
                  </a:cubicBezTo>
                  <a:cubicBezTo>
                    <a:pt y="7" x="762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y="268675" x="1479675"/>
              <a:ext cy="34800" cx="31625"/>
            </a:xfrm>
            <a:custGeom>
              <a:pathLst>
                <a:path w="1265" extrusionOk="0" h="1392">
                  <a:moveTo>
                    <a:pt y="691" x="1018"/>
                  </a:moveTo>
                  <a:lnTo>
                    <a:pt y="740" x="1018"/>
                  </a:lnTo>
                  <a:cubicBezTo>
                    <a:pt y="882" x="1018"/>
                    <a:pt y="995" x="977"/>
                    <a:pt y="1081" x="895"/>
                  </a:cubicBezTo>
                  <a:cubicBezTo>
                    <a:pt y="1166" x="812"/>
                    <a:pt y="1209" x="703"/>
                    <a:pt y="1209" x="567"/>
                  </a:cubicBezTo>
                  <a:cubicBezTo>
                    <a:pt y="1209" x="468"/>
                    <a:pt y="1186" x="390"/>
                    <a:pt y="1141" x="332"/>
                  </a:cubicBezTo>
                  <a:cubicBezTo>
                    <a:pt y="1096" x="275"/>
                    <a:pt y="1034" x="246"/>
                    <a:pt y="957" x="246"/>
                  </a:cubicBezTo>
                  <a:cubicBezTo>
                    <a:pt y="860" x="246"/>
                    <a:pt y="792" x="284"/>
                    <a:pt y="752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1" x="619"/>
                  </a:moveTo>
                  <a:cubicBezTo>
                    <a:pt y="1" x="539"/>
                    <a:pt y="9" x="456"/>
                    <a:pt y="24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8" x="185"/>
                    <a:pt y="231" x="262"/>
                    <a:pt y="212" x="344"/>
                  </a:cubicBezTo>
                  <a:cubicBezTo>
                    <a:pt y="194" x="425"/>
                    <a:pt y="185" x="508"/>
                    <a:pt y="185" x="593"/>
                  </a:cubicBezTo>
                  <a:cubicBezTo>
                    <a:pt y="185" x="728"/>
                    <a:pt y="213" x="832"/>
                    <a:pt y="267" x="907"/>
                  </a:cubicBezTo>
                  <a:cubicBezTo>
                    <a:pt y="322" x="981"/>
                    <a:pt y="400" x="1018"/>
                    <a:pt y="500" x="1018"/>
                  </a:cubicBezTo>
                  <a:lnTo>
                    <a:pt y="521" x="1018"/>
                  </a:lnTo>
                  <a:lnTo>
                    <a:pt y="521" x="674"/>
                  </a:lnTo>
                  <a:cubicBezTo>
                    <a:pt y="521" x="450"/>
                    <a:pt y="559" x="282"/>
                    <a:pt y="634" x="169"/>
                  </a:cubicBezTo>
                  <a:cubicBezTo>
                    <a:pt y="710" x="56"/>
                    <a:pt y="822" x="0"/>
                    <a:pt y="971" x="0"/>
                  </a:cubicBezTo>
                  <a:cubicBezTo>
                    <a:pt y="1099" x="0"/>
                    <a:pt y="1201" x="45"/>
                    <a:pt y="1277" x="136"/>
                  </a:cubicBezTo>
                  <a:cubicBezTo>
                    <a:pt y="1353" x="226"/>
                    <a:pt y="1391" x="348"/>
                    <a:pt y="1391" x="501"/>
                  </a:cubicBezTo>
                  <a:cubicBezTo>
                    <a:pt y="1391" x="622"/>
                    <a:pt y="1372" x="725"/>
                    <a:pt y="1334" x="809"/>
                  </a:cubicBezTo>
                  <a:cubicBezTo>
                    <a:pt y="1295" x="892"/>
                    <a:pt y="1236" x="962"/>
                    <a:pt y="1156" x="1018"/>
                  </a:cubicBezTo>
                  <a:lnTo>
                    <a:pt y="1357" x="1018"/>
                  </a:lnTo>
                  <a:lnTo>
                    <a:pt y="1357" x="1264"/>
                  </a:lnTo>
                  <a:lnTo>
                    <a:pt y="601" x="1264"/>
                  </a:lnTo>
                  <a:cubicBezTo>
                    <a:pt y="400" x="1264"/>
                    <a:pt y="249" x="1211"/>
                    <a:pt y="150" x="1104"/>
                  </a:cubicBezTo>
                  <a:cubicBezTo>
                    <a:pt y="51" x="997"/>
                    <a:pt y="1" x="835"/>
                    <a:pt y="1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y="268675" x="1520850"/>
              <a:ext cy="33925" cx="21950"/>
            </a:xfrm>
            <a:custGeom>
              <a:pathLst>
                <a:path w="878" extrusionOk="0" h="1357">
                  <a:moveTo>
                    <a:pt y="1" x="752"/>
                  </a:moveTo>
                  <a:cubicBezTo>
                    <a:pt y="1" x="633"/>
                    <a:pt y="20" x="533"/>
                    <a:pt y="59" x="450"/>
                  </a:cubicBezTo>
                  <a:cubicBezTo>
                    <a:pt y="98" x="367"/>
                    <a:pt y="158" x="300"/>
                    <a:pt y="238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59" x="248"/>
                  </a:lnTo>
                  <a:cubicBezTo>
                    <a:pt y="510" x="248"/>
                    <a:pt y="395" x="285"/>
                    <a:pt y="315" x="360"/>
                  </a:cubicBezTo>
                  <a:cubicBezTo>
                    <a:pt y="235" x="434"/>
                    <a:pt y="195" x="541"/>
                    <a:pt y="195" x="680"/>
                  </a:cubicBezTo>
                  <a:cubicBezTo>
                    <a:pt y="195" x="719"/>
                    <a:pt y="198" x="755"/>
                    <a:pt y="205" x="787"/>
                  </a:cubicBezTo>
                  <a:cubicBezTo>
                    <a:pt y="211" x="820"/>
                    <a:pt y="222" x="850"/>
                    <a:pt y="236" x="877"/>
                  </a:cubicBezTo>
                  <a:lnTo>
                    <a:pt y="13" x="876"/>
                  </a:lnTo>
                  <a:cubicBezTo>
                    <a:pt y="9" x="851"/>
                    <a:pt y="6" x="828"/>
                    <a:pt y="4" x="808"/>
                  </a:cubicBezTo>
                  <a:cubicBezTo>
                    <a:pt y="2" x="787"/>
                    <a:pt y="1" x="769"/>
                    <a:pt y="1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y="268675" x="1550175"/>
              <a:ext cy="33925" cx="54650"/>
            </a:xfrm>
            <a:custGeom>
              <a:pathLst>
                <a:path w="2186" extrusionOk="0" h="1357">
                  <a:moveTo>
                    <a:pt y="1" x="729"/>
                  </a:moveTo>
                  <a:cubicBezTo>
                    <a:pt y="1" x="621"/>
                    <a:pt y="20" x="528"/>
                    <a:pt y="59" x="449"/>
                  </a:cubicBezTo>
                  <a:cubicBezTo>
                    <a:pt y="97" x="371"/>
                    <a:pt y="157" x="304"/>
                    <a:pt y="238" x="248"/>
                  </a:cubicBezTo>
                  <a:lnTo>
                    <a:pt y="33" x="248"/>
                  </a:lnTo>
                  <a:lnTo>
                    <a:pt y="33" x="0"/>
                  </a:lnTo>
                  <a:lnTo>
                    <a:pt y="1357" x="0"/>
                  </a:lnTo>
                  <a:lnTo>
                    <a:pt y="1357" x="248"/>
                  </a:lnTo>
                  <a:lnTo>
                    <a:pt y="608" x="248"/>
                  </a:lnTo>
                  <a:cubicBezTo>
                    <a:pt y="480" x="248"/>
                    <a:pt y="378" x="285"/>
                    <a:pt y="303" x="359"/>
                  </a:cubicBezTo>
                  <a:cubicBezTo>
                    <a:pt y="228" x="432"/>
                    <a:pt y="190" x="532"/>
                    <a:pt y="190" x="658"/>
                  </a:cubicBezTo>
                  <a:cubicBezTo>
                    <a:pt y="190" x="764"/>
                    <a:pt y="221" x="842"/>
                    <a:pt y="282" x="893"/>
                  </a:cubicBezTo>
                  <a:cubicBezTo>
                    <a:pt y="343" x="944"/>
                    <a:pt y="437" x="969"/>
                    <a:pt y="565" x="969"/>
                  </a:cubicBezTo>
                  <a:lnTo>
                    <a:pt y="1357" x="969"/>
                  </a:lnTo>
                  <a:lnTo>
                    <a:pt y="1357" x="1216"/>
                  </a:lnTo>
                  <a:lnTo>
                    <a:pt y="608" x="1216"/>
                  </a:lnTo>
                  <a:cubicBezTo>
                    <a:pt y="479" x="1216"/>
                    <a:pt y="377" x="1253"/>
                    <a:pt y="302" x="1327"/>
                  </a:cubicBezTo>
                  <a:cubicBezTo>
                    <a:pt y="227" x="1401"/>
                    <a:pt y="190" x="1502"/>
                    <a:pt y="190" x="1629"/>
                  </a:cubicBezTo>
                  <a:cubicBezTo>
                    <a:pt y="190" x="1733"/>
                    <a:pt y="221" x="1811"/>
                    <a:pt y="282" x="1862"/>
                  </a:cubicBezTo>
                  <a:cubicBezTo>
                    <a:pt y="344" x="1912"/>
                    <a:pt y="438" x="1938"/>
                    <a:pt y="565" x="1938"/>
                  </a:cubicBezTo>
                  <a:lnTo>
                    <a:pt y="1357" x="1938"/>
                  </a:lnTo>
                  <a:lnTo>
                    <a:pt y="1357" x="2185"/>
                  </a:lnTo>
                  <a:lnTo>
                    <a:pt y="558" x="2185"/>
                  </a:lnTo>
                  <a:cubicBezTo>
                    <a:pt y="380" x="2185"/>
                    <a:pt y="242" x="2143"/>
                    <a:pt y="146" x="2058"/>
                  </a:cubicBezTo>
                  <a:cubicBezTo>
                    <a:pt y="49" x="1974"/>
                    <a:pt y="1" x="1853"/>
                    <a:pt y="1" x="1697"/>
                  </a:cubicBezTo>
                  <a:cubicBezTo>
                    <a:pt y="1" x="1582"/>
                    <a:pt y="24" x="1481"/>
                    <a:pt y="71" x="1395"/>
                  </a:cubicBezTo>
                  <a:cubicBezTo>
                    <a:pt y="117" x="1310"/>
                    <a:pt y="189" x="1236"/>
                    <a:pt y="287" x="1175"/>
                  </a:cubicBezTo>
                  <a:cubicBezTo>
                    <a:pt y="194" x="1138"/>
                    <a:pt y="123" x="1082"/>
                    <a:pt y="74" x="1006"/>
                  </a:cubicBezTo>
                  <a:cubicBezTo>
                    <a:pt y="25" x="930"/>
                    <a:pt y="1" x="837"/>
                    <a:pt y="1" x="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y="268675" x="1606300"/>
              <a:ext cy="34800" cx="28625"/>
            </a:xfrm>
            <a:custGeom>
              <a:pathLst>
                <a:path w="1145" extrusionOk="0" h="1392">
                  <a:moveTo>
                    <a:pt y="1" x="586"/>
                  </a:moveTo>
                  <a:cubicBezTo>
                    <a:pt y="1" x="402"/>
                    <a:pt y="35" x="261"/>
                    <a:pt y="103" x="161"/>
                  </a:cubicBezTo>
                  <a:cubicBezTo>
                    <a:pt y="170" x="61"/>
                    <a:pt y="266" x="11"/>
                    <a:pt y="391" x="11"/>
                  </a:cubicBezTo>
                  <a:cubicBezTo>
                    <a:pt y="493" x="11"/>
                    <a:pt y="574" x="45"/>
                    <a:pt y="633" x="113"/>
                  </a:cubicBezTo>
                  <a:cubicBezTo>
                    <a:pt y="691" x="180"/>
                    <a:pt y="735" x="290"/>
                    <a:pt y="763" x="443"/>
                  </a:cubicBezTo>
                  <a:lnTo>
                    <a:pt y="781" x="528"/>
                  </a:lnTo>
                  <a:cubicBezTo>
                    <a:pt y="810" x="681"/>
                    <a:pt y="841" x="779"/>
                    <a:pt y="872" x="824"/>
                  </a:cubicBezTo>
                  <a:cubicBezTo>
                    <a:pt y="904" x="869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6" x="798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5"/>
                    <a:pt y="1199" x="357"/>
                    <a:pt y="1178" x="269"/>
                  </a:cubicBezTo>
                  <a:cubicBezTo>
                    <a:pt y="1157" x="181"/>
                    <a:pt y="1125" x="91"/>
                    <a:pt y="1084" x="1"/>
                  </a:cubicBezTo>
                  <a:lnTo>
                    <a:pt y="1308" x="1"/>
                  </a:lnTo>
                  <a:cubicBezTo>
                    <a:pt y="1336" x="97"/>
                    <a:pt y="1357" x="188"/>
                    <a:pt y="1370" x="275"/>
                  </a:cubicBezTo>
                  <a:cubicBezTo>
                    <a:pt y="1384" x="362"/>
                    <a:pt y="1391" x="445"/>
                    <a:pt y="1391" x="526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2" x="1089"/>
                    <a:pt y="1114" x="1144"/>
                    <a:pt y="991" x="1144"/>
                  </a:cubicBezTo>
                  <a:cubicBezTo>
                    <a:pt y="884" x="1144"/>
                    <a:pt y="799" x="1108"/>
                    <a:pt y="739" x="1034"/>
                  </a:cubicBezTo>
                  <a:cubicBezTo>
                    <a:pt y="679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5"/>
                  </a:cubicBezTo>
                  <a:cubicBezTo>
                    <a:pt y="472" x="271"/>
                    <a:pt y="432" x="249"/>
                    <a:pt y="382" x="249"/>
                  </a:cubicBezTo>
                  <a:cubicBezTo>
                    <a:pt y="315" x="249"/>
                    <a:pt y="266" x="280"/>
                    <a:pt y="233" x="341"/>
                  </a:cubicBezTo>
                  <a:cubicBezTo>
                    <a:pt y="199" x="402"/>
                    <a:pt y="183" x="493"/>
                    <a:pt y="183" x="615"/>
                  </a:cubicBezTo>
                  <a:cubicBezTo>
                    <a:pt y="183" x="695"/>
                    <a:pt y="191" x="773"/>
                    <a:pt y="207" x="848"/>
                  </a:cubicBezTo>
                  <a:cubicBezTo>
                    <a:pt y="222" x="922"/>
                    <a:pt y="246" x="995"/>
                    <a:pt y="277" x="1064"/>
                  </a:cubicBezTo>
                  <a:lnTo>
                    <a:pt y="72" x="1064"/>
                  </a:lnTo>
                  <a:cubicBezTo>
                    <a:pt y="48" x="996"/>
                    <a:pt y="30" x="922"/>
                    <a:pt y="19" x="842"/>
                  </a:cubicBezTo>
                  <a:cubicBezTo>
                    <a:pt y="7" x="762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y="355150" x="1283825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0"/>
                    <a:pt y="734" x="290"/>
                    <a:pt y="763" x="443"/>
                  </a:cubicBezTo>
                  <a:lnTo>
                    <a:pt y="780" x="528"/>
                  </a:lnTo>
                  <a:cubicBezTo>
                    <a:pt y="809" x="681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1"/>
                  </a:cubicBezTo>
                  <a:lnTo>
                    <a:pt y="1307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5"/>
                    <a:pt y="1390" x="526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8" x="1034"/>
                  </a:cubicBezTo>
                  <a:cubicBezTo>
                    <a:pt y="678" x="961"/>
                    <a:pt y="631" x="836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8"/>
                  </a:cubicBezTo>
                  <a:cubicBezTo>
                    <a:pt y="222" x="922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y="355925" x="1321250"/>
              <a:ext cy="45725" cx="36425"/>
            </a:xfrm>
            <a:custGeom>
              <a:pathLst>
                <a:path w="1457" extrusionOk="0" h="1829">
                  <a:moveTo>
                    <a:pt y="1" x="0"/>
                  </a:moveTo>
                  <a:lnTo>
                    <a:pt y="1304" x="605"/>
                  </a:lnTo>
                  <a:lnTo>
                    <a:pt y="1403" x="561"/>
                  </a:lnTo>
                  <a:cubicBezTo>
                    <a:pt y="1509" x="516"/>
                    <a:pt y="1576" x="475"/>
                    <a:pt y="1604" x="437"/>
                  </a:cubicBezTo>
                  <a:cubicBezTo>
                    <a:pt y="1632" x="400"/>
                    <a:pt y="1647" x="347"/>
                    <a:pt y="1647" x="279"/>
                  </a:cubicBezTo>
                  <a:lnTo>
                    <a:pt y="1647" x="135"/>
                  </a:lnTo>
                  <a:lnTo>
                    <a:pt y="1829" x="135"/>
                  </a:lnTo>
                  <a:lnTo>
                    <a:pt y="1829" x="332"/>
                  </a:lnTo>
                  <a:cubicBezTo>
                    <a:pt y="1829" x="442"/>
                    <a:pt y="1805" x="530"/>
                    <a:pt y="1756" x="596"/>
                  </a:cubicBezTo>
                  <a:cubicBezTo>
                    <a:pt y="1708" x="662"/>
                    <a:pt y="1606" x="730"/>
                    <a:pt y="1448" x="799"/>
                  </a:cubicBezTo>
                  <a:lnTo>
                    <a:pt y="1" x="1457"/>
                  </a:lnTo>
                  <a:lnTo>
                    <a:pt y="1" x="1196"/>
                  </a:lnTo>
                  <a:lnTo>
                    <a:pt y="1037" x="728"/>
                  </a:lnTo>
                  <a:lnTo>
                    <a:pt y="1" x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y="355150" x="1362000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0"/>
                    <a:pt y="734" x="291"/>
                    <a:pt y="763" x="443"/>
                  </a:cubicBezTo>
                  <a:lnTo>
                    <a:pt y="780" x="528"/>
                  </a:lnTo>
                  <a:cubicBezTo>
                    <a:pt y="809" x="681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1"/>
                  </a:cubicBezTo>
                  <a:lnTo>
                    <a:pt y="1307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6"/>
                    <a:pt y="1390" x="526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8" x="1034"/>
                  </a:cubicBezTo>
                  <a:cubicBezTo>
                    <a:pt y="678" x="961"/>
                    <a:pt y="631" x="837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8"/>
                  </a:cubicBezTo>
                  <a:cubicBezTo>
                    <a:pt y="222" x="922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y="346550" x="1399225"/>
              <a:ext cy="42500" cx="23375"/>
            </a:xfrm>
            <a:custGeom>
              <a:pathLst>
                <a:path w="935" extrusionOk="0" h="1700">
                  <a:moveTo>
                    <a:pt y="0" x="181"/>
                  </a:moveTo>
                  <a:lnTo>
                    <a:pt y="376" x="181"/>
                  </a:lnTo>
                  <a:lnTo>
                    <a:pt y="376" x="0"/>
                  </a:lnTo>
                  <a:lnTo>
                    <a:pt y="545" x="0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29" x="181"/>
                    <a:pt y="1543" x="217"/>
                    <a:pt y="1606" x="289"/>
                  </a:cubicBezTo>
                  <a:cubicBezTo>
                    <a:pt y="1669" x="361"/>
                    <a:pt y="1700" x="492"/>
                    <a:pt y="1700" x="682"/>
                  </a:cubicBezTo>
                  <a:lnTo>
                    <a:pt y="1700" x="934"/>
                  </a:lnTo>
                  <a:lnTo>
                    <a:pt y="1518" x="934"/>
                  </a:lnTo>
                  <a:lnTo>
                    <a:pt y="1518" x="682"/>
                  </a:lnTo>
                  <a:cubicBezTo>
                    <a:pt y="1518" x="579"/>
                    <a:pt y="1503" x="511"/>
                    <a:pt y="1472" x="478"/>
                  </a:cubicBezTo>
                  <a:cubicBezTo>
                    <a:pt y="1441" x="445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4"/>
                  </a:lnTo>
                  <a:lnTo>
                    <a:pt y="376" x="934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y="355150" x="1430475"/>
              <a:ext cy="34775" cx="34700"/>
            </a:xfrm>
            <a:custGeom>
              <a:pathLst>
                <a:path w="1388" extrusionOk="0" h="1391">
                  <a:moveTo>
                    <a:pt y="184" x="737"/>
                  </a:moveTo>
                  <a:cubicBezTo>
                    <a:pt y="184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1"/>
                  </a:cubicBezTo>
                  <a:lnTo>
                    <a:pt y="577" x="265"/>
                  </a:lnTo>
                  <a:cubicBezTo>
                    <a:pt y="452" x="277"/>
                    <a:pt y="356" x="325"/>
                    <a:pt y="287" x="407"/>
                  </a:cubicBezTo>
                  <a:cubicBezTo>
                    <a:pt y="219" x="490"/>
                    <a:pt y="184" x="599"/>
                    <a:pt y="184" x="737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8" x="67"/>
                    <a:pt y="490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9"/>
                  </a:cubicBezTo>
                  <a:cubicBezTo>
                    <a:pt y="1347" x="1151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8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2"/>
                  </a:cubicBezTo>
                  <a:cubicBezTo>
                    <a:pt y="57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y="355150" x="1472000"/>
              <a:ext cy="33900" cx="54650"/>
            </a:xfrm>
            <a:custGeom>
              <a:pathLst>
                <a:path w="2186" extrusionOk="0" h="1356">
                  <a:moveTo>
                    <a:pt y="0" x="729"/>
                  </a:moveTo>
                  <a:cubicBezTo>
                    <a:pt y="0" x="621"/>
                    <a:pt y="19" x="528"/>
                    <a:pt y="58" x="449"/>
                  </a:cubicBezTo>
                  <a:cubicBezTo>
                    <a:pt y="97" x="371"/>
                    <a:pt y="157" x="304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5"/>
                    <a:pt y="302" x="359"/>
                  </a:cubicBezTo>
                  <a:cubicBezTo>
                    <a:pt y="227" x="432"/>
                    <a:pt y="189" x="532"/>
                    <a:pt y="189" x="658"/>
                  </a:cubicBezTo>
                  <a:cubicBezTo>
                    <a:pt y="189" x="764"/>
                    <a:pt y="220" x="842"/>
                    <a:pt y="281" x="893"/>
                  </a:cubicBezTo>
                  <a:cubicBezTo>
                    <a:pt y="342" x="944"/>
                    <a:pt y="436" x="969"/>
                    <a:pt y="564" x="969"/>
                  </a:cubicBezTo>
                  <a:lnTo>
                    <a:pt y="1356" x="969"/>
                  </a:lnTo>
                  <a:lnTo>
                    <a:pt y="1356" x="1216"/>
                  </a:lnTo>
                  <a:lnTo>
                    <a:pt y="608" x="1216"/>
                  </a:lnTo>
                  <a:cubicBezTo>
                    <a:pt y="478" x="1216"/>
                    <a:pt y="376" x="1253"/>
                    <a:pt y="302" x="1327"/>
                  </a:cubicBezTo>
                  <a:cubicBezTo>
                    <a:pt y="227" x="1401"/>
                    <a:pt y="189" x="1502"/>
                    <a:pt y="189" x="1629"/>
                  </a:cubicBezTo>
                  <a:cubicBezTo>
                    <a:pt y="189" x="1733"/>
                    <a:pt y="220" x="1811"/>
                    <a:pt y="281" x="1862"/>
                  </a:cubicBezTo>
                  <a:cubicBezTo>
                    <a:pt y="343" x="1912"/>
                    <a:pt y="437" x="1938"/>
                    <a:pt y="564" x="1938"/>
                  </a:cubicBezTo>
                  <a:lnTo>
                    <a:pt y="1356" x="1938"/>
                  </a:lnTo>
                  <a:lnTo>
                    <a:pt y="1356" x="2185"/>
                  </a:lnTo>
                  <a:lnTo>
                    <a:pt y="557" x="2185"/>
                  </a:lnTo>
                  <a:cubicBezTo>
                    <a:pt y="379" x="2185"/>
                    <a:pt y="241" x="2143"/>
                    <a:pt y="145" x="2058"/>
                  </a:cubicBezTo>
                  <a:cubicBezTo>
                    <a:pt y="48" x="1973"/>
                    <a:pt y="0" x="1853"/>
                    <a:pt y="0" x="1697"/>
                  </a:cubicBezTo>
                  <a:cubicBezTo>
                    <a:pt y="0" x="1582"/>
                    <a:pt y="23" x="1481"/>
                    <a:pt y="70" x="1395"/>
                  </a:cubicBezTo>
                  <a:cubicBezTo>
                    <a:pt y="116" x="1310"/>
                    <a:pt y="188" x="1236"/>
                    <a:pt y="286" x="1175"/>
                  </a:cubicBezTo>
                  <a:cubicBezTo>
                    <a:pt y="193" x="1138"/>
                    <a:pt y="122" x="1082"/>
                    <a:pt y="73" x="1006"/>
                  </a:cubicBezTo>
                  <a:cubicBezTo>
                    <a:pt y="25" x="930"/>
                    <a:pt y="0" x="837"/>
                    <a:pt y="0" x="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y="708925" x="957650"/>
              <a:ext cy="423650" cx="859950"/>
            </a:xfrm>
            <a:custGeom>
              <a:pathLst>
                <a:path w="34398" extrusionOk="0" h="16946">
                  <a:moveTo>
                    <a:pt y="8646" x="34398"/>
                  </a:moveTo>
                  <a:lnTo>
                    <a:pt y="10375" x="34007"/>
                  </a:lnTo>
                  <a:lnTo>
                    <a:pt y="11758" x="33225"/>
                  </a:lnTo>
                  <a:lnTo>
                    <a:pt y="13142" x="31271"/>
                  </a:lnTo>
                  <a:lnTo>
                    <a:pt y="14525" x="29316"/>
                  </a:lnTo>
                  <a:lnTo>
                    <a:pt y="16254" x="23844"/>
                  </a:lnTo>
                  <a:lnTo>
                    <a:pt y="16946" x="17199"/>
                  </a:lnTo>
                  <a:lnTo>
                    <a:pt y="16946" x="17199"/>
                  </a:lnTo>
                  <a:lnTo>
                    <a:pt y="16254" x="10554"/>
                  </a:lnTo>
                  <a:lnTo>
                    <a:pt y="14525" x="5082"/>
                  </a:lnTo>
                  <a:lnTo>
                    <a:pt y="13142" x="2736"/>
                  </a:lnTo>
                  <a:lnTo>
                    <a:pt y="11758" x="1173"/>
                  </a:lnTo>
                  <a:lnTo>
                    <a:pt y="10375" x="391"/>
                  </a:lnTo>
                  <a:lnTo>
                    <a:pt y="8646" x="0"/>
                  </a:lnTo>
                  <a:lnTo>
                    <a:pt y="8646" x="0"/>
                  </a:lnTo>
                  <a:lnTo>
                    <a:pt y="6917" x="391"/>
                  </a:lnTo>
                  <a:lnTo>
                    <a:pt y="5188" x="1173"/>
                  </a:lnTo>
                  <a:lnTo>
                    <a:pt y="3804" x="2736"/>
                  </a:lnTo>
                  <a:lnTo>
                    <a:pt y="2767" x="5082"/>
                  </a:lnTo>
                  <a:lnTo>
                    <a:pt y="692" x="10554"/>
                  </a:lnTo>
                  <a:lnTo>
                    <a:pt y="0" x="17199"/>
                  </a:lnTo>
                  <a:lnTo>
                    <a:pt y="0" x="17199"/>
                  </a:lnTo>
                  <a:lnTo>
                    <a:pt y="692" x="23844"/>
                  </a:lnTo>
                  <a:lnTo>
                    <a:pt y="2767" x="29316"/>
                  </a:lnTo>
                  <a:lnTo>
                    <a:pt y="3804" x="31271"/>
                  </a:lnTo>
                  <a:lnTo>
                    <a:pt y="5188" x="33225"/>
                  </a:lnTo>
                  <a:lnTo>
                    <a:pt y="6917" x="34007"/>
                  </a:lnTo>
                  <a:lnTo>
                    <a:pt y="8646" x="34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y="925050" x="1807800"/>
              <a:ext cy="43250" cx="9800"/>
            </a:xfrm>
            <a:custGeom>
              <a:pathLst>
                <a:path w="392" extrusionOk="0" fill="none" h="1730">
                  <a:moveTo>
                    <a:pt y="1" x="392"/>
                  </a:moveTo>
                  <a:lnTo>
                    <a:pt y="173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y="968275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y="968275" x="1788250"/>
              <a:ext cy="34625" cx="19575"/>
            </a:xfrm>
            <a:custGeom>
              <a:pathLst>
                <a:path w="783" extrusionOk="0" fill="none" h="1385">
                  <a:moveTo>
                    <a:pt y="1" x="783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y="1002875" x="17882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y="1002875" x="1739400"/>
              <a:ext cy="34600" cx="48875"/>
            </a:xfrm>
            <a:custGeom>
              <a:pathLst>
                <a:path w="1955" extrusionOk="0" fill="none" h="1384">
                  <a:moveTo>
                    <a:pt y="0" x="1955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y="1037450" x="1739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y="1037450" x="1690550"/>
              <a:ext cy="34600" cx="48875"/>
            </a:xfrm>
            <a:custGeom>
              <a:pathLst>
                <a:path w="1955" extrusionOk="0" fill="none" h="1384">
                  <a:moveTo>
                    <a:pt y="1" x="1955"/>
                  </a:moveTo>
                  <a:lnTo>
                    <a:pt y="1384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y="1072025" x="1690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y="1072025" x="1553725"/>
              <a:ext cy="43250" cx="136850"/>
            </a:xfrm>
            <a:custGeom>
              <a:pathLst>
                <a:path w="5474" extrusionOk="0" fill="none" h="1730">
                  <a:moveTo>
                    <a:pt y="1" x="5473"/>
                  </a:moveTo>
                  <a:lnTo>
                    <a:pt y="173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y="1115250" x="1553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y="1115250" x="1387600"/>
              <a:ext cy="17325" cx="166150"/>
            </a:xfrm>
            <a:custGeom>
              <a:pathLst>
                <a:path w="6646" extrusionOk="0" fill="none" h="693">
                  <a:moveTo>
                    <a:pt y="1" x="6646"/>
                  </a:moveTo>
                  <a:lnTo>
                    <a:pt y="693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y="1132550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y="1132550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y="1132550" x="13876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y="1115250" x="1221475"/>
              <a:ext cy="17325" cx="166150"/>
            </a:xfrm>
            <a:custGeom>
              <a:pathLst>
                <a:path w="6646" extrusionOk="0" fill="none" h="693">
                  <a:moveTo>
                    <a:pt y="693" x="6646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y="1115250" x="12214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y="1072025" x="1084675"/>
              <a:ext cy="43250" cx="136825"/>
            </a:xfrm>
            <a:custGeom>
              <a:pathLst>
                <a:path w="5473" extrusionOk="0" fill="none" h="1730">
                  <a:moveTo>
                    <a:pt y="1730" x="5473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y="1072025" x="1084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y="1037450" x="1026050"/>
              <a:ext cy="34600" cx="58650"/>
            </a:xfrm>
            <a:custGeom>
              <a:pathLst>
                <a:path w="2346" extrusionOk="0" fill="none" h="1384">
                  <a:moveTo>
                    <a:pt y="1384" x="2346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y="1037450" x="1026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y="1002875" x="986950"/>
              <a:ext cy="34600" cx="39125"/>
            </a:xfrm>
            <a:custGeom>
              <a:pathLst>
                <a:path w="1565" extrusionOk="0" fill="none" h="1384">
                  <a:moveTo>
                    <a:pt y="1384" x="1564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y="1002875" x="986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y="968275" x="967425"/>
              <a:ext cy="34625" cx="19550"/>
            </a:xfrm>
            <a:custGeom>
              <a:pathLst>
                <a:path w="782" extrusionOk="0" fill="none" h="1385">
                  <a:moveTo>
                    <a:pt y="1384" x="782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y="968275" x="9674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y="925050" x="957650"/>
              <a:ext cy="43250" cx="9800"/>
            </a:xfrm>
            <a:custGeom>
              <a:pathLst>
                <a:path w="392" extrusionOk="0" fill="none" h="1730">
                  <a:moveTo>
                    <a:pt y="1730" x="391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y="92505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y="92505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y="92505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y="881825" x="957650"/>
              <a:ext cy="43250" cx="9800"/>
            </a:xfrm>
            <a:custGeom>
              <a:pathLst>
                <a:path w="392" extrusionOk="0" fill="none" h="1730">
                  <a:moveTo>
                    <a:pt y="1730" x="0"/>
                  </a:moveTo>
                  <a:lnTo>
                    <a:pt y="1" x="3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y="881825" x="9674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y="838600" x="967425"/>
              <a:ext cy="43250" cx="19550"/>
            </a:xfrm>
            <a:custGeom>
              <a:pathLst>
                <a:path w="782" extrusionOk="0" fill="none" h="1730">
                  <a:moveTo>
                    <a:pt y="1730" x="0"/>
                  </a:moveTo>
                  <a:lnTo>
                    <a:pt y="1" x="78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y="838600" x="986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y="804025" x="986950"/>
              <a:ext cy="34600" cx="39125"/>
            </a:xfrm>
            <a:custGeom>
              <a:pathLst>
                <a:path w="1565" extrusionOk="0" fill="none" h="1384">
                  <a:moveTo>
                    <a:pt y="1384" x="1"/>
                  </a:moveTo>
                  <a:lnTo>
                    <a:pt y="0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y="804025" x="10260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y="778075" x="1026050"/>
              <a:ext cy="25975" cx="58650"/>
            </a:xfrm>
            <a:custGeom>
              <a:pathLst>
                <a:path w="2346" extrusionOk="0" fill="none" h="1039">
                  <a:moveTo>
                    <a:pt y="1038" x="0"/>
                  </a:moveTo>
                  <a:lnTo>
                    <a:pt y="1" x="23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y="778075" x="10846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y="726200" x="1084675"/>
              <a:ext cy="51900" cx="136825"/>
            </a:xfrm>
            <a:custGeom>
              <a:pathLst>
                <a:path w="5473" extrusionOk="0" fill="none" h="2076">
                  <a:moveTo>
                    <a:pt y="2076" x="1"/>
                  </a:moveTo>
                  <a:lnTo>
                    <a:pt y="1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y="726200" x="12214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y="708925" x="1221475"/>
              <a:ext cy="17300" cx="166150"/>
            </a:xfrm>
            <a:custGeom>
              <a:pathLst>
                <a:path w="6646" extrusionOk="0" fill="none" h="692">
                  <a:moveTo>
                    <a:pt y="692" x="1"/>
                  </a:moveTo>
                  <a:lnTo>
                    <a:pt y="0" x="66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y="708925" x="13876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y="708925" x="13876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y="708925" x="13876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y="708925" x="1387600"/>
              <a:ext cy="17300" cx="166150"/>
            </a:xfrm>
            <a:custGeom>
              <a:pathLst>
                <a:path w="6646" extrusionOk="0" fill="none" h="692">
                  <a:moveTo>
                    <a:pt y="0" x="1"/>
                  </a:moveTo>
                  <a:lnTo>
                    <a:pt y="692" x="66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y="726200" x="15537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y="726200" x="1553725"/>
              <a:ext cy="51900" cx="136850"/>
            </a:xfrm>
            <a:custGeom>
              <a:pathLst>
                <a:path w="5474" extrusionOk="0" fill="none" h="2076">
                  <a:moveTo>
                    <a:pt y="1" x="1"/>
                  </a:moveTo>
                  <a:lnTo>
                    <a:pt y="2076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y="778075" x="16905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y="778075" x="1690550"/>
              <a:ext cy="25975" cx="48875"/>
            </a:xfrm>
            <a:custGeom>
              <a:pathLst>
                <a:path w="1955" extrusionOk="0" fill="none" h="1039">
                  <a:moveTo>
                    <a:pt y="1" x="0"/>
                  </a:moveTo>
                  <a:lnTo>
                    <a:pt y="1038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y="804025" x="1739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y="804025" x="1739400"/>
              <a:ext cy="34600" cx="48875"/>
            </a:xfrm>
            <a:custGeom>
              <a:pathLst>
                <a:path w="1955" extrusionOk="0" fill="none" h="1384">
                  <a:moveTo>
                    <a:pt y="0" x="1"/>
                  </a:moveTo>
                  <a:lnTo>
                    <a:pt y="1384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y="838600" x="17882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y="838600" x="1788250"/>
              <a:ext cy="43250" cx="19575"/>
            </a:xfrm>
            <a:custGeom>
              <a:pathLst>
                <a:path w="783" extrusionOk="0" fill="none" h="1730">
                  <a:moveTo>
                    <a:pt y="1" x="1"/>
                  </a:moveTo>
                  <a:lnTo>
                    <a:pt y="1730" x="78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y="881825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y="881825" x="1807800"/>
              <a:ext cy="43250" cx="9800"/>
            </a:xfrm>
            <a:custGeom>
              <a:pathLst>
                <a:path w="392" extrusionOk="0" fill="none" h="1730">
                  <a:moveTo>
                    <a:pt y="1" x="1"/>
                  </a:moveTo>
                  <a:lnTo>
                    <a:pt y="1730" x="39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y="925050" x="18175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y="872300" x="1065675"/>
              <a:ext cy="44150" cx="45725"/>
            </a:xfrm>
            <a:custGeom>
              <a:pathLst>
                <a:path w="1829" extrusionOk="0" h="1766">
                  <a:moveTo>
                    <a:pt y="235" x="914"/>
                  </a:moveTo>
                  <a:lnTo>
                    <a:pt y="1114" x="1282"/>
                  </a:lnTo>
                  <a:lnTo>
                    <a:pt y="1114" x="548"/>
                  </a:lnTo>
                  <a:lnTo>
                    <a:pt y="235" x="914"/>
                  </a:lnTo>
                  <a:close/>
                  <a:moveTo>
                    <a:pt y="0" x="762"/>
                  </a:moveTo>
                  <a:lnTo>
                    <a:pt y="1765" x="0"/>
                  </a:lnTo>
                  <a:lnTo>
                    <a:pt y="1765" x="285"/>
                  </a:lnTo>
                  <a:lnTo>
                    <a:pt y="1312" x="467"/>
                  </a:lnTo>
                  <a:lnTo>
                    <a:pt y="1312" x="1366"/>
                  </a:lnTo>
                  <a:lnTo>
                    <a:pt y="1765" x="1547"/>
                  </a:lnTo>
                  <a:lnTo>
                    <a:pt y="1765" x="1828"/>
                  </a:lnTo>
                  <a:lnTo>
                    <a:pt y="0" x="10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y="882525" x="1117775"/>
              <a:ext cy="34775" cx="29625"/>
            </a:xfrm>
            <a:custGeom>
              <a:pathLst>
                <a:path w="1185" extrusionOk="0" h="1391">
                  <a:moveTo>
                    <a:pt y="0" x="752"/>
                  </a:moveTo>
                  <a:cubicBezTo>
                    <a:pt y="0" x="519"/>
                    <a:pt y="62" x="335"/>
                    <a:pt y="186" x="201"/>
                  </a:cubicBezTo>
                  <a:cubicBezTo>
                    <a:pt y="309" x="67"/>
                    <a:pt y="479" x="0"/>
                    <a:pt y="695" x="0"/>
                  </a:cubicBezTo>
                  <a:cubicBezTo>
                    <a:pt y="908" x="0"/>
                    <a:pt y="1077" x="67"/>
                    <a:pt y="1202" x="199"/>
                  </a:cubicBezTo>
                  <a:cubicBezTo>
                    <a:pt y="1328" x="332"/>
                    <a:pt y="1390" x="511"/>
                    <a:pt y="1390" x="736"/>
                  </a:cubicBezTo>
                  <a:cubicBezTo>
                    <a:pt y="1390" x="819"/>
                    <a:pt y="1383" x="897"/>
                    <a:pt y="1369" x="971"/>
                  </a:cubicBezTo>
                  <a:cubicBezTo>
                    <a:pt y="1355" x="1044"/>
                    <a:pt y="1334" x="1115"/>
                    <a:pt y="1305" x="1184"/>
                  </a:cubicBezTo>
                  <a:lnTo>
                    <a:pt y="1104" x="1184"/>
                  </a:lnTo>
                  <a:cubicBezTo>
                    <a:pt y="1138" x="1115"/>
                    <a:pt y="1164" x="1045"/>
                    <a:pt y="1181" x="975"/>
                  </a:cubicBezTo>
                  <a:cubicBezTo>
                    <a:pt y="1197" x="905"/>
                    <a:pt y="1206" x="834"/>
                    <a:pt y="1206" x="763"/>
                  </a:cubicBezTo>
                  <a:cubicBezTo>
                    <a:pt y="1206" x="604"/>
                    <a:pt y="1161" x="480"/>
                    <a:pt y="1072" x="392"/>
                  </a:cubicBezTo>
                  <a:cubicBezTo>
                    <a:pt y="982" x="304"/>
                    <a:pt y="857" x="259"/>
                    <a:pt y="695" x="259"/>
                  </a:cubicBezTo>
                  <a:cubicBezTo>
                    <a:pt y="534" x="259"/>
                    <a:pt y="408" x="304"/>
                    <a:pt y="319" x="392"/>
                  </a:cubicBezTo>
                  <a:cubicBezTo>
                    <a:pt y="229" x="480"/>
                    <a:pt y="185" x="604"/>
                    <a:pt y="185" x="763"/>
                  </a:cubicBezTo>
                  <a:cubicBezTo>
                    <a:pt y="185" x="834"/>
                    <a:pt y="193" x="905"/>
                    <a:pt y="210" x="975"/>
                  </a:cubicBezTo>
                  <a:cubicBezTo>
                    <a:pt y="227" x="1045"/>
                    <a:pt y="252" x="1115"/>
                    <a:pt y="286" x="1184"/>
                  </a:cubicBezTo>
                  <a:lnTo>
                    <a:pt y="83" x="1184"/>
                  </a:lnTo>
                  <a:cubicBezTo>
                    <a:pt y="55" x="1116"/>
                    <a:pt y="35" x="1046"/>
                    <a:pt y="21" x="974"/>
                  </a:cubicBezTo>
                  <a:cubicBezTo>
                    <a:pt y="7" x="902"/>
                    <a:pt y="0" x="828"/>
                    <a:pt y="0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y="882525" x="1156850"/>
              <a:ext cy="34775" cx="29625"/>
            </a:xfrm>
            <a:custGeom>
              <a:pathLst>
                <a:path w="1185" extrusionOk="0" h="1391">
                  <a:moveTo>
                    <a:pt y="0" x="753"/>
                  </a:moveTo>
                  <a:cubicBezTo>
                    <a:pt y="0" x="520"/>
                    <a:pt y="62" x="336"/>
                    <a:pt y="186" x="202"/>
                  </a:cubicBezTo>
                  <a:cubicBezTo>
                    <a:pt y="309" x="68"/>
                    <a:pt y="479" x="1"/>
                    <a:pt y="695" x="1"/>
                  </a:cubicBezTo>
                  <a:cubicBezTo>
                    <a:pt y="908" x="1"/>
                    <a:pt y="1077" x="67"/>
                    <a:pt y="1202" x="200"/>
                  </a:cubicBezTo>
                  <a:cubicBezTo>
                    <a:pt y="1328" x="333"/>
                    <a:pt y="1390" x="512"/>
                    <a:pt y="1390" x="737"/>
                  </a:cubicBezTo>
                  <a:cubicBezTo>
                    <a:pt y="1390" x="820"/>
                    <a:pt y="1383" x="898"/>
                    <a:pt y="1369" x="971"/>
                  </a:cubicBezTo>
                  <a:cubicBezTo>
                    <a:pt y="1355" x="1045"/>
                    <a:pt y="1334" x="1116"/>
                    <a:pt y="1305" x="1185"/>
                  </a:cubicBezTo>
                  <a:lnTo>
                    <a:pt y="1104" x="1185"/>
                  </a:lnTo>
                  <a:cubicBezTo>
                    <a:pt y="1138" x="1115"/>
                    <a:pt y="1164" x="1045"/>
                    <a:pt y="1181" x="975"/>
                  </a:cubicBezTo>
                  <a:cubicBezTo>
                    <a:pt y="1197" x="906"/>
                    <a:pt y="1206" x="835"/>
                    <a:pt y="1206" x="764"/>
                  </a:cubicBezTo>
                  <a:cubicBezTo>
                    <a:pt y="1206" x="604"/>
                    <a:pt y="1161" x="480"/>
                    <a:pt y="1072" x="392"/>
                  </a:cubicBezTo>
                  <a:cubicBezTo>
                    <a:pt y="982" x="304"/>
                    <a:pt y="857" x="260"/>
                    <a:pt y="695" x="260"/>
                  </a:cubicBezTo>
                  <a:cubicBezTo>
                    <a:pt y="534" x="260"/>
                    <a:pt y="408" x="304"/>
                    <a:pt y="319" x="392"/>
                  </a:cubicBezTo>
                  <a:cubicBezTo>
                    <a:pt y="229" x="480"/>
                    <a:pt y="185" x="604"/>
                    <a:pt y="185" x="764"/>
                  </a:cubicBezTo>
                  <a:cubicBezTo>
                    <a:pt y="185" x="835"/>
                    <a:pt y="193" x="906"/>
                    <a:pt y="210" x="975"/>
                  </a:cubicBezTo>
                  <a:cubicBezTo>
                    <a:pt y="227" x="1045"/>
                    <a:pt y="252" x="1115"/>
                    <a:pt y="286" x="1185"/>
                  </a:cubicBezTo>
                  <a:lnTo>
                    <a:pt y="83" x="1185"/>
                  </a:lnTo>
                  <a:cubicBezTo>
                    <a:pt y="55" x="1117"/>
                    <a:pt y="35" x="1047"/>
                    <a:pt y="21" x="975"/>
                  </a:cubicBezTo>
                  <a:cubicBezTo>
                    <a:pt y="7" x="903"/>
                    <a:pt y="0" x="829"/>
                    <a:pt y="0" x="7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y="882525" x="119595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8"/>
                  </a:cubicBezTo>
                  <a:cubicBezTo>
                    <a:pt y="362" x="1102"/>
                    <a:pt y="457" x="1140"/>
                    <a:pt y="576" x="1141"/>
                  </a:cubicBezTo>
                  <a:lnTo>
                    <a:pt y="577" x="265"/>
                  </a:lnTo>
                  <a:cubicBezTo>
                    <a:pt y="453" x="277"/>
                    <a:pt y="356" x="325"/>
                    <a:pt y="287" x="407"/>
                  </a:cubicBezTo>
                  <a:cubicBezTo>
                    <a:pt y="219" x="490"/>
                    <a:pt y="185" x="599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8" x="66"/>
                    <a:pt y="490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9"/>
                  </a:cubicBezTo>
                  <a:cubicBezTo>
                    <a:pt y="1347" x="1151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2"/>
                    <a:pt y="1155" x="1154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8" x="410"/>
                  </a:cubicBezTo>
                  <a:cubicBezTo>
                    <a:pt y="1010" x="318"/>
                    <a:pt y="896" x="268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1"/>
                  </a:cubicBezTo>
                  <a:cubicBezTo>
                    <a:pt y="58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y="882525" x="1234975"/>
              <a:ext cy="34775" cx="28600"/>
            </a:xfrm>
            <a:custGeom>
              <a:pathLst>
                <a:path w="1144" extrusionOk="0" h="1391">
                  <a:moveTo>
                    <a:pt y="0" x="585"/>
                  </a:moveTo>
                  <a:cubicBezTo>
                    <a:pt y="0" x="402"/>
                    <a:pt y="34" x="260"/>
                    <a:pt y="102" x="160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2"/>
                  </a:cubicBezTo>
                  <a:cubicBezTo>
                    <a:pt y="691" x="180"/>
                    <a:pt y="734" x="290"/>
                    <a:pt y="763" x="442"/>
                  </a:cubicBezTo>
                  <a:lnTo>
                    <a:pt y="780" x="528"/>
                  </a:lnTo>
                  <a:cubicBezTo>
                    <a:pt y="810" x="680"/>
                    <a:pt y="840" x="779"/>
                    <a:pt y="871" x="824"/>
                  </a:cubicBezTo>
                  <a:cubicBezTo>
                    <a:pt y="903" x="869"/>
                    <a:pt y="948" x="891"/>
                    <a:pt y="1007" x="891"/>
                  </a:cubicBezTo>
                  <a:cubicBezTo>
                    <a:pt y="1071" x="891"/>
                    <a:pt y="1121" x="860"/>
                    <a:pt y="1156" x="798"/>
                  </a:cubicBezTo>
                  <a:cubicBezTo>
                    <a:pt y="1191" x="735"/>
                    <a:pt y="1208" x="646"/>
                    <a:pt y="1208" x="531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6"/>
                    <a:pt y="1356" x="188"/>
                    <a:pt y="1370" x="275"/>
                  </a:cubicBezTo>
                  <a:cubicBezTo>
                    <a:pt y="1383" x="362"/>
                    <a:pt y="1390" x="445"/>
                    <a:pt y="1390" x="525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8" x="1034"/>
                  </a:cubicBezTo>
                  <a:cubicBezTo>
                    <a:pt y="678" x="960"/>
                    <a:pt y="631" x="836"/>
                    <a:pt y="598" x="662"/>
                  </a:cubicBezTo>
                  <a:lnTo>
                    <a:pt y="582" x="577"/>
                  </a:lnTo>
                  <a:cubicBezTo>
                    <a:pt y="556" x="445"/>
                    <a:pt y="528" x="358"/>
                    <a:pt y="500" x="314"/>
                  </a:cubicBezTo>
                  <a:cubicBezTo>
                    <a:pt y="471" x="270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2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y="882525" x="1274050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1"/>
                    <a:pt y="734" x="291"/>
                    <a:pt y="763" x="443"/>
                  </a:cubicBezTo>
                  <a:lnTo>
                    <a:pt y="780" x="528"/>
                  </a:lnTo>
                  <a:cubicBezTo>
                    <a:pt y="810" x="681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6"/>
                    <a:pt y="1390" x="526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8" x="1034"/>
                  </a:cubicBezTo>
                  <a:cubicBezTo>
                    <a:pt y="678" x="961"/>
                    <a:pt y="631" x="837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8"/>
                  </a:cubicBezTo>
                  <a:cubicBezTo>
                    <a:pt y="222" x="923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7" x="997"/>
                    <a:pt y="30" x="923"/>
                    <a:pt y="18" x="842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y="882525" x="131320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7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2"/>
                    <a:pt y="191" x="199"/>
                  </a:cubicBezTo>
                  <a:cubicBezTo>
                    <a:pt y="318" x="67"/>
                    <a:pt y="490" x="1"/>
                    <a:pt y="707" x="1"/>
                  </a:cubicBezTo>
                  <a:cubicBezTo>
                    <a:pt y="917" x="1"/>
                    <a:pt y="1083" x="71"/>
                    <a:pt y="1206" x="210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8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2" x="1212"/>
                  </a:cubicBezTo>
                  <a:cubicBezTo>
                    <a:pt y="58" x="1095"/>
                    <a:pt y="0" x="936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y="882525" x="1352225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1"/>
                    <a:pt y="734" x="291"/>
                    <a:pt y="763" x="443"/>
                  </a:cubicBezTo>
                  <a:lnTo>
                    <a:pt y="780" x="528"/>
                  </a:lnTo>
                  <a:cubicBezTo>
                    <a:pt y="810" x="681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7"/>
                    <a:pt y="1177" x="269"/>
                  </a:cubicBezTo>
                  <a:cubicBezTo>
                    <a:pt y="1156" x="181"/>
                    <a:pt y="1125" x="92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6"/>
                    <a:pt y="1390" x="526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8" x="1034"/>
                  </a:cubicBezTo>
                  <a:cubicBezTo>
                    <a:pt y="678" x="961"/>
                    <a:pt y="631" x="837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8"/>
                  </a:cubicBezTo>
                  <a:cubicBezTo>
                    <a:pt y="222" x="923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7" x="997"/>
                    <a:pt y="30" x="923"/>
                    <a:pt y="18" x="842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y="882525" x="1410850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3"/>
                    <a:pt y="34" x="261"/>
                    <a:pt y="102" x="161"/>
                  </a:cubicBezTo>
                  <a:cubicBezTo>
                    <a:pt y="170" x="62"/>
                    <a:pt y="266" x="12"/>
                    <a:pt y="390" x="12"/>
                  </a:cubicBezTo>
                  <a:cubicBezTo>
                    <a:pt y="493" x="12"/>
                    <a:pt y="573" x="45"/>
                    <a:pt y="632" x="113"/>
                  </a:cubicBezTo>
                  <a:cubicBezTo>
                    <a:pt y="691" x="181"/>
                    <a:pt y="734" x="291"/>
                    <a:pt y="763" x="443"/>
                  </a:cubicBezTo>
                  <a:lnTo>
                    <a:pt y="780" x="529"/>
                  </a:lnTo>
                  <a:cubicBezTo>
                    <a:pt y="810" x="681"/>
                    <a:pt y="840" x="780"/>
                    <a:pt y="871" x="825"/>
                  </a:cubicBezTo>
                  <a:cubicBezTo>
                    <a:pt y="903" x="870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9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8"/>
                    <a:pt y="1177" x="270"/>
                  </a:cubicBezTo>
                  <a:cubicBezTo>
                    <a:pt y="1156" x="181"/>
                    <a:pt y="1125" x="92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9"/>
                    <a:pt y="1370" x="276"/>
                  </a:cubicBezTo>
                  <a:cubicBezTo>
                    <a:pt y="1383" x="362"/>
                    <a:pt y="1390" x="446"/>
                    <a:pt y="1390" x="526"/>
                  </a:cubicBezTo>
                  <a:cubicBezTo>
                    <a:pt y="1390" x="718"/>
                    <a:pt y="1354" x="870"/>
                    <a:pt y="1283" x="980"/>
                  </a:cubicBezTo>
                  <a:cubicBezTo>
                    <a:pt y="1211" x="1090"/>
                    <a:pt y="1114" x="1145"/>
                    <a:pt y="991" x="1145"/>
                  </a:cubicBezTo>
                  <a:cubicBezTo>
                    <a:pt y="883" x="1145"/>
                    <a:pt y="799" x="1108"/>
                    <a:pt y="738" x="1034"/>
                  </a:cubicBezTo>
                  <a:cubicBezTo>
                    <a:pt y="678" x="961"/>
                    <a:pt y="631" x="837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9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4"/>
                    <a:pt y="182" x="616"/>
                  </a:cubicBezTo>
                  <a:cubicBezTo>
                    <a:pt y="182" x="696"/>
                    <a:pt y="190" x="773"/>
                    <a:pt y="206" x="848"/>
                  </a:cubicBezTo>
                  <a:cubicBezTo>
                    <a:pt y="222" x="923"/>
                    <a:pt y="245" x="995"/>
                    <a:pt y="277" x="1065"/>
                  </a:cubicBezTo>
                  <a:lnTo>
                    <a:pt y="71" x="1065"/>
                  </a:lnTo>
                  <a:cubicBezTo>
                    <a:pt y="47" x="997"/>
                    <a:pt y="30" x="923"/>
                    <a:pt y="18" x="843"/>
                  </a:cubicBezTo>
                  <a:cubicBezTo>
                    <a:pt y="6" x="763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y="883325" x="1448275"/>
              <a:ext cy="45700" cx="36450"/>
            </a:xfrm>
            <a:custGeom>
              <a:pathLst>
                <a:path w="1458" extrusionOk="0" h="1828">
                  <a:moveTo>
                    <a:pt y="0" x="1"/>
                  </a:moveTo>
                  <a:lnTo>
                    <a:pt y="1303" x="606"/>
                  </a:lnTo>
                  <a:lnTo>
                    <a:pt y="1402" x="562"/>
                  </a:lnTo>
                  <a:cubicBezTo>
                    <a:pt y="1508" x="516"/>
                    <a:pt y="1575" x="475"/>
                    <a:pt y="1603" x="438"/>
                  </a:cubicBezTo>
                  <a:cubicBezTo>
                    <a:pt y="1631" x="400"/>
                    <a:pt y="1646" x="348"/>
                    <a:pt y="1646" x="280"/>
                  </a:cubicBezTo>
                  <a:lnTo>
                    <a:pt y="1646" x="136"/>
                  </a:lnTo>
                  <a:lnTo>
                    <a:pt y="1828" x="136"/>
                  </a:lnTo>
                  <a:lnTo>
                    <a:pt y="1828" x="332"/>
                  </a:lnTo>
                  <a:cubicBezTo>
                    <a:pt y="1828" x="442"/>
                    <a:pt y="1804" x="531"/>
                    <a:pt y="1756" x="597"/>
                  </a:cubicBezTo>
                  <a:cubicBezTo>
                    <a:pt y="1707" x="663"/>
                    <a:pt y="1605" x="730"/>
                    <a:pt y="1447" x="800"/>
                  </a:cubicBezTo>
                  <a:lnTo>
                    <a:pt y="0" x="1457"/>
                  </a:lnTo>
                  <a:lnTo>
                    <a:pt y="0" x="1197"/>
                  </a:lnTo>
                  <a:lnTo>
                    <a:pt y="1036" x="729"/>
                  </a:lnTo>
                  <a:lnTo>
                    <a:pt y="0" x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y="882525" x="1489025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3"/>
                    <a:pt y="34" x="261"/>
                    <a:pt y="102" x="161"/>
                  </a:cubicBezTo>
                  <a:cubicBezTo>
                    <a:pt y="170" x="62"/>
                    <a:pt y="266" x="12"/>
                    <a:pt y="390" x="12"/>
                  </a:cubicBezTo>
                  <a:cubicBezTo>
                    <a:pt y="493" x="12"/>
                    <a:pt y="573" x="46"/>
                    <a:pt y="632" x="113"/>
                  </a:cubicBezTo>
                  <a:cubicBezTo>
                    <a:pt y="691" x="181"/>
                    <a:pt y="734" x="291"/>
                    <a:pt y="763" x="443"/>
                  </a:cubicBezTo>
                  <a:lnTo>
                    <a:pt y="780" x="529"/>
                  </a:lnTo>
                  <a:cubicBezTo>
                    <a:pt y="810" x="681"/>
                    <a:pt y="840" x="780"/>
                    <a:pt y="871" x="825"/>
                  </a:cubicBezTo>
                  <a:cubicBezTo>
                    <a:pt y="903" x="870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9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8"/>
                    <a:pt y="1177" x="270"/>
                  </a:cubicBezTo>
                  <a:cubicBezTo>
                    <a:pt y="1156" x="181"/>
                    <a:pt y="1125" x="92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9"/>
                    <a:pt y="1370" x="276"/>
                  </a:cubicBezTo>
                  <a:cubicBezTo>
                    <a:pt y="1383" x="362"/>
                    <a:pt y="1390" x="446"/>
                    <a:pt y="1390" x="526"/>
                  </a:cubicBezTo>
                  <a:cubicBezTo>
                    <a:pt y="1390" x="719"/>
                    <a:pt y="1354" x="870"/>
                    <a:pt y="1283" x="980"/>
                  </a:cubicBezTo>
                  <a:cubicBezTo>
                    <a:pt y="1211" x="1090"/>
                    <a:pt y="1114" x="1145"/>
                    <a:pt y="991" x="1145"/>
                  </a:cubicBezTo>
                  <a:cubicBezTo>
                    <a:pt y="883" x="1145"/>
                    <a:pt y="799" x="1108"/>
                    <a:pt y="738" x="1034"/>
                  </a:cubicBezTo>
                  <a:cubicBezTo>
                    <a:pt y="678" x="961"/>
                    <a:pt y="631" x="837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9"/>
                    <a:pt y="500" x="315"/>
                  </a:cubicBezTo>
                  <a:cubicBezTo>
                    <a:pt y="471" x="271"/>
                    <a:pt y="431" x="250"/>
                    <a:pt y="381" x="250"/>
                  </a:cubicBezTo>
                  <a:cubicBezTo>
                    <a:pt y="315" x="250"/>
                    <a:pt y="265" x="280"/>
                    <a:pt y="232" x="341"/>
                  </a:cubicBezTo>
                  <a:cubicBezTo>
                    <a:pt y="199" x="402"/>
                    <a:pt y="182" x="494"/>
                    <a:pt y="182" x="616"/>
                  </a:cubicBezTo>
                  <a:cubicBezTo>
                    <a:pt y="182" x="696"/>
                    <a:pt y="190" x="773"/>
                    <a:pt y="206" x="848"/>
                  </a:cubicBezTo>
                  <a:cubicBezTo>
                    <a:pt y="222" x="923"/>
                    <a:pt y="245" x="995"/>
                    <a:pt y="277" x="1065"/>
                  </a:cubicBezTo>
                  <a:lnTo>
                    <a:pt y="71" x="1065"/>
                  </a:lnTo>
                  <a:cubicBezTo>
                    <a:pt y="47" x="997"/>
                    <a:pt y="30" x="923"/>
                    <a:pt y="18" x="843"/>
                  </a:cubicBezTo>
                  <a:cubicBezTo>
                    <a:pt y="6" x="763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y="873925" x="1526250"/>
              <a:ext cy="42525" cx="23375"/>
            </a:xfrm>
            <a:custGeom>
              <a:pathLst>
                <a:path w="935" extrusionOk="0" h="1701">
                  <a:moveTo>
                    <a:pt y="0" x="181"/>
                  </a:moveTo>
                  <a:lnTo>
                    <a:pt y="376" x="181"/>
                  </a:lnTo>
                  <a:lnTo>
                    <a:pt y="376" x="1"/>
                  </a:lnTo>
                  <a:lnTo>
                    <a:pt y="545" x="1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29" x="181"/>
                    <a:pt y="1543" x="217"/>
                    <a:pt y="1606" x="289"/>
                  </a:cubicBezTo>
                  <a:cubicBezTo>
                    <a:pt y="1669" x="361"/>
                    <a:pt y="1700" x="492"/>
                    <a:pt y="1700" x="682"/>
                  </a:cubicBezTo>
                  <a:lnTo>
                    <a:pt y="1700" x="935"/>
                  </a:lnTo>
                  <a:lnTo>
                    <a:pt y="1518" x="935"/>
                  </a:lnTo>
                  <a:lnTo>
                    <a:pt y="1518" x="682"/>
                  </a:lnTo>
                  <a:cubicBezTo>
                    <a:pt y="1518" x="580"/>
                    <a:pt y="1503" x="512"/>
                    <a:pt y="1472" x="478"/>
                  </a:cubicBezTo>
                  <a:cubicBezTo>
                    <a:pt y="1441" x="445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5"/>
                  </a:lnTo>
                  <a:lnTo>
                    <a:pt y="376" x="935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y="882525" x="155750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7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2"/>
                    <a:pt y="191" x="199"/>
                  </a:cubicBezTo>
                  <a:cubicBezTo>
                    <a:pt y="318" x="67"/>
                    <a:pt y="490" x="1"/>
                    <a:pt y="707" x="1"/>
                  </a:cubicBezTo>
                  <a:cubicBezTo>
                    <a:pt y="917" x="1"/>
                    <a:pt y="1083" x="71"/>
                    <a:pt y="1206" x="210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8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2" x="1212"/>
                  </a:cubicBezTo>
                  <a:cubicBezTo>
                    <a:pt y="58" x="1095"/>
                    <a:pt y="0" x="936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y="882525" x="1599025"/>
              <a:ext cy="33925" cx="54650"/>
            </a:xfrm>
            <a:custGeom>
              <a:pathLst>
                <a:path w="2186" extrusionOk="0" h="1357">
                  <a:moveTo>
                    <a:pt y="0" x="729"/>
                  </a:moveTo>
                  <a:cubicBezTo>
                    <a:pt y="0" x="621"/>
                    <a:pt y="19" x="528"/>
                    <a:pt y="58" x="450"/>
                  </a:cubicBezTo>
                  <a:cubicBezTo>
                    <a:pt y="97" x="371"/>
                    <a:pt y="157" x="304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5"/>
                    <a:pt y="302" x="359"/>
                  </a:cubicBezTo>
                  <a:cubicBezTo>
                    <a:pt y="227" x="433"/>
                    <a:pt y="189" x="533"/>
                    <a:pt y="189" x="658"/>
                  </a:cubicBezTo>
                  <a:cubicBezTo>
                    <a:pt y="189" x="764"/>
                    <a:pt y="220" x="843"/>
                    <a:pt y="281" x="893"/>
                  </a:cubicBezTo>
                  <a:cubicBezTo>
                    <a:pt y="342" x="944"/>
                    <a:pt y="436" x="970"/>
                    <a:pt y="564" x="970"/>
                  </a:cubicBezTo>
                  <a:lnTo>
                    <a:pt y="1356" x="970"/>
                  </a:lnTo>
                  <a:lnTo>
                    <a:pt y="1356" x="1217"/>
                  </a:lnTo>
                  <a:lnTo>
                    <a:pt y="608" x="1217"/>
                  </a:lnTo>
                  <a:cubicBezTo>
                    <a:pt y="479" x="1217"/>
                    <a:pt y="376" x="1254"/>
                    <a:pt y="302" x="1328"/>
                  </a:cubicBezTo>
                  <a:cubicBezTo>
                    <a:pt y="227" x="1402"/>
                    <a:pt y="189" x="1502"/>
                    <a:pt y="189" x="1630"/>
                  </a:cubicBezTo>
                  <a:cubicBezTo>
                    <a:pt y="189" x="1734"/>
                    <a:pt y="220" x="1811"/>
                    <a:pt y="282" x="1862"/>
                  </a:cubicBezTo>
                  <a:cubicBezTo>
                    <a:pt y="343" x="1913"/>
                    <a:pt y="437" x="1938"/>
                    <a:pt y="564" x="1938"/>
                  </a:cubicBezTo>
                  <a:lnTo>
                    <a:pt y="1356" x="1938"/>
                  </a:lnTo>
                  <a:lnTo>
                    <a:pt y="1356" x="2185"/>
                  </a:lnTo>
                  <a:lnTo>
                    <a:pt y="557" x="2185"/>
                  </a:lnTo>
                  <a:cubicBezTo>
                    <a:pt y="379" x="2185"/>
                    <a:pt y="242" x="2143"/>
                    <a:pt y="145" x="2059"/>
                  </a:cubicBezTo>
                  <a:cubicBezTo>
                    <a:pt y="48" x="1974"/>
                    <a:pt y="0" x="1854"/>
                    <a:pt y="0" x="1698"/>
                  </a:cubicBezTo>
                  <a:cubicBezTo>
                    <a:pt y="0" x="1582"/>
                    <a:pt y="23" x="1481"/>
                    <a:pt y="70" x="1396"/>
                  </a:cubicBezTo>
                  <a:cubicBezTo>
                    <a:pt y="116" x="1310"/>
                    <a:pt y="189" x="1237"/>
                    <a:pt y="286" x="1175"/>
                  </a:cubicBezTo>
                  <a:cubicBezTo>
                    <a:pt y="193" x="1139"/>
                    <a:pt y="122" x="1082"/>
                    <a:pt y="73" x="1006"/>
                  </a:cubicBezTo>
                  <a:cubicBezTo>
                    <a:pt y="25" x="930"/>
                    <a:pt y="0" x="838"/>
                    <a:pt y="0" x="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y="961125" x="1164900"/>
              <a:ext cy="33125" cx="36425"/>
            </a:xfrm>
            <a:custGeom>
              <a:pathLst>
                <a:path w="1457" extrusionOk="0" h="1325">
                  <a:moveTo>
                    <a:pt y="0" x="0"/>
                  </a:moveTo>
                  <a:lnTo>
                    <a:pt y="1324" x="561"/>
                  </a:lnTo>
                  <a:lnTo>
                    <a:pt y="1324" x="895"/>
                  </a:lnTo>
                  <a:lnTo>
                    <a:pt y="0" x="1457"/>
                  </a:lnTo>
                  <a:lnTo>
                    <a:pt y="0" x="1196"/>
                  </a:lnTo>
                  <a:lnTo>
                    <a:pt y="1112" x="728"/>
                  </a:lnTo>
                  <a:lnTo>
                    <a:pt y="0" x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y="948250" x="1208400"/>
              <a:ext cy="46000" cx="6150"/>
            </a:xfrm>
            <a:custGeom>
              <a:pathLst>
                <a:path w="246" extrusionOk="0" h="1840">
                  <a:moveTo>
                    <a:pt y="0" x="0"/>
                  </a:moveTo>
                  <a:lnTo>
                    <a:pt y="276" x="0"/>
                  </a:lnTo>
                  <a:lnTo>
                    <a:pt y="276" x="246"/>
                  </a:lnTo>
                  <a:lnTo>
                    <a:pt y="0" x="246"/>
                  </a:lnTo>
                  <a:close/>
                  <a:moveTo>
                    <a:pt y="515" x="0"/>
                  </a:moveTo>
                  <a:lnTo>
                    <a:pt y="1839" x="0"/>
                  </a:lnTo>
                  <a:lnTo>
                    <a:pt y="1839" x="246"/>
                  </a:lnTo>
                  <a:lnTo>
                    <a:pt y="515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y="960325" x="1225600"/>
              <a:ext cy="34775" cx="31625"/>
            </a:xfrm>
            <a:custGeom>
              <a:pathLst>
                <a:path w="1265" extrusionOk="0" h="1391">
                  <a:moveTo>
                    <a:pt y="691" x="1018"/>
                  </a:moveTo>
                  <a:lnTo>
                    <a:pt y="739" x="1018"/>
                  </a:lnTo>
                  <a:cubicBezTo>
                    <a:pt y="881" x="1018"/>
                    <a:pt y="995" x="977"/>
                    <a:pt y="1080" x="895"/>
                  </a:cubicBezTo>
                  <a:cubicBezTo>
                    <a:pt y="1166" x="812"/>
                    <a:pt y="1209" x="703"/>
                    <a:pt y="1209" x="567"/>
                  </a:cubicBezTo>
                  <a:cubicBezTo>
                    <a:pt y="1209" x="468"/>
                    <a:pt y="1186" x="390"/>
                    <a:pt y="1141" x="332"/>
                  </a:cubicBezTo>
                  <a:cubicBezTo>
                    <a:pt y="1095" x="275"/>
                    <a:pt y="1034" x="246"/>
                    <a:pt y="957" x="246"/>
                  </a:cubicBezTo>
                  <a:cubicBezTo>
                    <a:pt y="860" x="246"/>
                    <a:pt y="791" x="284"/>
                    <a:pt y="751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1" x="619"/>
                  </a:moveTo>
                  <a:cubicBezTo>
                    <a:pt y="1" x="539"/>
                    <a:pt y="8" x="456"/>
                    <a:pt y="24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7" x="185"/>
                    <a:pt y="230" x="263"/>
                    <a:pt y="212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2" x="832"/>
                    <a:pt y="267" x="907"/>
                  </a:cubicBezTo>
                  <a:cubicBezTo>
                    <a:pt y="322" x="981"/>
                    <a:pt y="399" x="1018"/>
                    <a:pt y="499" x="1018"/>
                  </a:cubicBezTo>
                  <a:lnTo>
                    <a:pt y="521" x="1018"/>
                  </a:lnTo>
                  <a:lnTo>
                    <a:pt y="521" x="674"/>
                  </a:lnTo>
                  <a:cubicBezTo>
                    <a:pt y="521" x="450"/>
                    <a:pt y="559" x="282"/>
                    <a:pt y="634" x="169"/>
                  </a:cubicBezTo>
                  <a:cubicBezTo>
                    <a:pt y="710" x="57"/>
                    <a:pt y="822" x="0"/>
                    <a:pt y="971" x="0"/>
                  </a:cubicBezTo>
                  <a:cubicBezTo>
                    <a:pt y="1099" x="0"/>
                    <a:pt y="1201" x="45"/>
                    <a:pt y="1277" x="136"/>
                  </a:cubicBezTo>
                  <a:cubicBezTo>
                    <a:pt y="1353" x="226"/>
                    <a:pt y="1391" x="348"/>
                    <a:pt y="1391" x="501"/>
                  </a:cubicBezTo>
                  <a:cubicBezTo>
                    <a:pt y="1391" x="622"/>
                    <a:pt y="1372" x="725"/>
                    <a:pt y="1333" x="809"/>
                  </a:cubicBezTo>
                  <a:cubicBezTo>
                    <a:pt y="1295" x="892"/>
                    <a:pt y="1236" x="962"/>
                    <a:pt y="1155" x="1018"/>
                  </a:cubicBezTo>
                  <a:lnTo>
                    <a:pt y="1356" x="1018"/>
                  </a:lnTo>
                  <a:lnTo>
                    <a:pt y="1356" x="1264"/>
                  </a:lnTo>
                  <a:lnTo>
                    <a:pt y="601" x="1264"/>
                  </a:lnTo>
                  <a:cubicBezTo>
                    <a:pt y="399" x="1264"/>
                    <a:pt y="249" x="1211"/>
                    <a:pt y="150" x="1104"/>
                  </a:cubicBezTo>
                  <a:cubicBezTo>
                    <a:pt y="50" x="997"/>
                    <a:pt y="1" x="835"/>
                    <a:pt y="1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y="950100" x="1286825"/>
              <a:ext cy="44150" cx="6775"/>
            </a:xfrm>
            <a:custGeom>
              <a:pathLst>
                <a:path w="271" extrusionOk="0" h="1766">
                  <a:moveTo>
                    <a:pt y="1" x="1"/>
                  </a:moveTo>
                  <a:lnTo>
                    <a:pt y="1765" x="1"/>
                  </a:lnTo>
                  <a:lnTo>
                    <a:pt y="1765" x="271"/>
                  </a:lnTo>
                  <a:lnTo>
                    <a:pt y="1" x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y="960325" x="1305875"/>
              <a:ext cy="33925" cx="31350"/>
            </a:xfrm>
            <a:custGeom>
              <a:pathLst>
                <a:path w="1254" extrusionOk="0" h="1357">
                  <a:moveTo>
                    <a:pt y="1" x="731"/>
                  </a:moveTo>
                  <a:cubicBezTo>
                    <a:pt y="1" x="627"/>
                    <a:pt y="20" x="535"/>
                    <a:pt y="60" x="455"/>
                  </a:cubicBezTo>
                  <a:cubicBezTo>
                    <a:pt y="99" x="376"/>
                    <a:pt y="159" x="306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39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5" x="980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5" x="1254"/>
                    <a:pt y="236" x="1210"/>
                    <a:pt y="142" x="1122"/>
                  </a:cubicBezTo>
                  <a:cubicBezTo>
                    <a:pt y="48" x="1033"/>
                    <a:pt y="1" x="903"/>
                    <a:pt y="1" x="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y="951725" x="1340575"/>
              <a:ext cy="42525" cx="23375"/>
            </a:xfrm>
            <a:custGeom>
              <a:pathLst>
                <a:path w="935" extrusionOk="0" h="1701">
                  <a:moveTo>
                    <a:pt y="1" x="181"/>
                  </a:moveTo>
                  <a:lnTo>
                    <a:pt y="376" x="181"/>
                  </a:lnTo>
                  <a:lnTo>
                    <a:pt y="376" x="1"/>
                  </a:lnTo>
                  <a:lnTo>
                    <a:pt y="546" x="1"/>
                  </a:lnTo>
                  <a:lnTo>
                    <a:pt y="546" x="181"/>
                  </a:lnTo>
                  <a:lnTo>
                    <a:pt y="1264" x="181"/>
                  </a:lnTo>
                  <a:cubicBezTo>
                    <a:pt y="1430" x="181"/>
                    <a:pt y="1544" x="217"/>
                    <a:pt y="1606" x="290"/>
                  </a:cubicBezTo>
                  <a:cubicBezTo>
                    <a:pt y="1669" x="362"/>
                    <a:pt y="1700" x="493"/>
                    <a:pt y="1700" x="682"/>
                  </a:cubicBezTo>
                  <a:lnTo>
                    <a:pt y="1700" x="935"/>
                  </a:lnTo>
                  <a:lnTo>
                    <a:pt y="1518" x="935"/>
                  </a:lnTo>
                  <a:lnTo>
                    <a:pt y="1518" x="682"/>
                  </a:lnTo>
                  <a:cubicBezTo>
                    <a:pt y="1518" x="580"/>
                    <a:pt y="1503" x="512"/>
                    <a:pt y="1472" x="479"/>
                  </a:cubicBezTo>
                  <a:cubicBezTo>
                    <a:pt y="1442" x="445"/>
                    <a:pt y="1372" x="429"/>
                    <a:pt y="1264" x="429"/>
                  </a:cubicBezTo>
                  <a:lnTo>
                    <a:pt y="546" x="429"/>
                  </a:lnTo>
                  <a:lnTo>
                    <a:pt y="546" x="935"/>
                  </a:lnTo>
                  <a:lnTo>
                    <a:pt y="376" x="935"/>
                  </a:lnTo>
                  <a:lnTo>
                    <a:pt y="376" x="429"/>
                  </a:lnTo>
                  <a:lnTo>
                    <a:pt y="1" x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y="960325" x="1371850"/>
              <a:ext cy="34775" cx="34700"/>
            </a:xfrm>
            <a:custGeom>
              <a:pathLst>
                <a:path w="1388" extrusionOk="0" h="1391">
                  <a:moveTo>
                    <a:pt y="185" x="736"/>
                  </a:moveTo>
                  <a:cubicBezTo>
                    <a:pt y="185" x="857"/>
                    <a:pt y="220" x="955"/>
                    <a:pt y="291" x="1028"/>
                  </a:cubicBezTo>
                  <a:cubicBezTo>
                    <a:pt y="362" x="1102"/>
                    <a:pt y="457" x="1139"/>
                    <a:pt y="576" x="1141"/>
                  </a:cubicBezTo>
                  <a:lnTo>
                    <a:pt y="577" x="265"/>
                  </a:lnTo>
                  <a:cubicBezTo>
                    <a:pt y="453" x="277"/>
                    <a:pt y="356" x="325"/>
                    <a:pt y="288" x="407"/>
                  </a:cubicBezTo>
                  <a:cubicBezTo>
                    <a:pt y="219" x="489"/>
                    <a:pt y="185" x="599"/>
                    <a:pt y="185" x="736"/>
                  </a:cubicBezTo>
                  <a:close/>
                  <a:moveTo>
                    <a:pt y="1" x="734"/>
                  </a:moveTo>
                  <a:cubicBezTo>
                    <a:pt y="1" x="509"/>
                    <a:pt y="64" x="331"/>
                    <a:pt y="191" x="199"/>
                  </a:cubicBezTo>
                  <a:cubicBezTo>
                    <a:pt y="319" x="66"/>
                    <a:pt y="491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1" x="538"/>
                    <a:pt y="1391" x="776"/>
                  </a:cubicBezTo>
                  <a:cubicBezTo>
                    <a:pt y="1391" x="872"/>
                    <a:pt y="1382" x="966"/>
                    <a:pt y="1365" x="1058"/>
                  </a:cubicBezTo>
                  <a:cubicBezTo>
                    <a:pt y="1347" x="1151"/>
                    <a:pt y="1322" x="1241"/>
                    <a:pt y="1289" x="1330"/>
                  </a:cubicBezTo>
                  <a:lnTo>
                    <a:pt y="1083" x="1330"/>
                  </a:lnTo>
                  <a:cubicBezTo>
                    <a:pt y="1124" x="1242"/>
                    <a:pt y="1155" x="1154"/>
                    <a:pt y="1176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9" x="410"/>
                  </a:cubicBezTo>
                  <a:cubicBezTo>
                    <a:pt y="1010" x="318"/>
                    <a:pt y="896" x="267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8"/>
                    <a:pt y="173" x="1211"/>
                  </a:cubicBezTo>
                  <a:cubicBezTo>
                    <a:pt y="58" x="1094"/>
                    <a:pt y="1" x="935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y="960325" x="1413375"/>
              <a:ext cy="33925" cx="21925"/>
            </a:xfrm>
            <a:custGeom>
              <a:pathLst>
                <a:path w="877" extrusionOk="0" h="1357">
                  <a:moveTo>
                    <a:pt y="1" x="751"/>
                  </a:moveTo>
                  <a:cubicBezTo>
                    <a:pt y="1" x="633"/>
                    <a:pt y="20" x="532"/>
                    <a:pt y="59" x="449"/>
                  </a:cubicBezTo>
                  <a:cubicBezTo>
                    <a:pt y="98" x="366"/>
                    <a:pt y="158" x="299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59" x="247"/>
                  </a:lnTo>
                  <a:cubicBezTo>
                    <a:pt y="509" x="247"/>
                    <a:pt y="394" x="285"/>
                    <a:pt y="314" x="359"/>
                  </a:cubicBezTo>
                  <a:cubicBezTo>
                    <a:pt y="234" x="433"/>
                    <a:pt y="194" x="540"/>
                    <a:pt y="194" x="679"/>
                  </a:cubicBezTo>
                  <a:cubicBezTo>
                    <a:pt y="194" x="718"/>
                    <a:pt y="198" x="754"/>
                    <a:pt y="204" x="786"/>
                  </a:cubicBezTo>
                  <a:cubicBezTo>
                    <a:pt y="211" x="819"/>
                    <a:pt y="222" x="849"/>
                    <a:pt y="236" x="877"/>
                  </a:cubicBezTo>
                  <a:lnTo>
                    <a:pt y="12" x="875"/>
                  </a:lnTo>
                  <a:cubicBezTo>
                    <a:pt y="8" x="850"/>
                    <a:pt y="6" x="828"/>
                    <a:pt y="4" x="807"/>
                  </a:cubicBezTo>
                  <a:cubicBezTo>
                    <a:pt y="2" x="787"/>
                    <a:pt y="1" x="768"/>
                    <a:pt y="1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y="960325" x="1442675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7"/>
                    <a:pt y="20" x="535"/>
                    <a:pt y="60" x="456"/>
                  </a:cubicBezTo>
                  <a:cubicBezTo>
                    <a:pt y="99" x="376"/>
                    <a:pt y="159" x="307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39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5" x="981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5" x="1254"/>
                    <a:pt y="236" x="1210"/>
                    <a:pt y="142" x="1122"/>
                  </a:cubicBezTo>
                  <a:cubicBezTo>
                    <a:pt y="48" x="1034"/>
                    <a:pt y="1" x="904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y="960325" x="1479325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4" x="331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6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3" x="1212"/>
                  </a:cubicBezTo>
                  <a:cubicBezTo>
                    <a:pt y="58" x="1095"/>
                    <a:pt y="1" x="936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y="951725" x="1516475"/>
              <a:ext cy="42525" cx="23375"/>
            </a:xfrm>
            <a:custGeom>
              <a:pathLst>
                <a:path w="935" extrusionOk="0" h="1701">
                  <a:moveTo>
                    <a:pt y="1" x="181"/>
                  </a:moveTo>
                  <a:lnTo>
                    <a:pt y="376" x="181"/>
                  </a:lnTo>
                  <a:lnTo>
                    <a:pt y="376" x="1"/>
                  </a:lnTo>
                  <a:lnTo>
                    <a:pt y="546" x="1"/>
                  </a:lnTo>
                  <a:lnTo>
                    <a:pt y="546" x="181"/>
                  </a:lnTo>
                  <a:lnTo>
                    <a:pt y="1264" x="181"/>
                  </a:lnTo>
                  <a:cubicBezTo>
                    <a:pt y="1430" x="181"/>
                    <a:pt y="1544" x="217"/>
                    <a:pt y="1606" x="289"/>
                  </a:cubicBezTo>
                  <a:cubicBezTo>
                    <a:pt y="1669" x="362"/>
                    <a:pt y="1700" x="493"/>
                    <a:pt y="1700" x="682"/>
                  </a:cubicBezTo>
                  <a:lnTo>
                    <a:pt y="1700" x="935"/>
                  </a:lnTo>
                  <a:lnTo>
                    <a:pt y="1518" x="935"/>
                  </a:lnTo>
                  <a:lnTo>
                    <a:pt y="1518" x="682"/>
                  </a:lnTo>
                  <a:cubicBezTo>
                    <a:pt y="1518" x="580"/>
                    <a:pt y="1503" x="512"/>
                    <a:pt y="1472" x="478"/>
                  </a:cubicBezTo>
                  <a:cubicBezTo>
                    <a:pt y="1442" x="445"/>
                    <a:pt y="1372" x="428"/>
                    <a:pt y="1264" x="428"/>
                  </a:cubicBezTo>
                  <a:lnTo>
                    <a:pt y="546" x="428"/>
                  </a:lnTo>
                  <a:lnTo>
                    <a:pt y="546" x="935"/>
                  </a:lnTo>
                  <a:lnTo>
                    <a:pt y="376" x="935"/>
                  </a:lnTo>
                  <a:lnTo>
                    <a:pt y="376" x="428"/>
                  </a:lnTo>
                  <a:lnTo>
                    <a:pt y="1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y="2429375" x="947875"/>
              <a:ext cy="423675" cx="859950"/>
            </a:xfrm>
            <a:custGeom>
              <a:pathLst>
                <a:path w="34398" extrusionOk="0" h="16947">
                  <a:moveTo>
                    <a:pt y="8301" x="34398"/>
                  </a:moveTo>
                  <a:lnTo>
                    <a:pt y="10030" x="34398"/>
                  </a:lnTo>
                  <a:lnTo>
                    <a:pt y="11759" x="33225"/>
                  </a:lnTo>
                  <a:lnTo>
                    <a:pt y="13142" x="31662"/>
                  </a:lnTo>
                  <a:lnTo>
                    <a:pt y="14525" x="29316"/>
                  </a:lnTo>
                  <a:lnTo>
                    <a:pt y="16254" x="23844"/>
                  </a:lnTo>
                  <a:lnTo>
                    <a:pt y="16946" x="17199"/>
                  </a:lnTo>
                  <a:lnTo>
                    <a:pt y="16946" x="17199"/>
                  </a:lnTo>
                  <a:lnTo>
                    <a:pt y="16254" x="10554"/>
                  </a:lnTo>
                  <a:lnTo>
                    <a:pt y="14525" x="5082"/>
                  </a:lnTo>
                  <a:lnTo>
                    <a:pt y="13142" x="3127"/>
                  </a:lnTo>
                  <a:lnTo>
                    <a:pt y="11759" x="1564"/>
                  </a:lnTo>
                  <a:lnTo>
                    <a:pt y="10030" x="391"/>
                  </a:lnTo>
                  <a:lnTo>
                    <a:pt y="8301" x="0"/>
                  </a:lnTo>
                  <a:lnTo>
                    <a:pt y="8301" x="0"/>
                  </a:lnTo>
                  <a:lnTo>
                    <a:pt y="6917" x="391"/>
                  </a:lnTo>
                  <a:lnTo>
                    <a:pt y="5188" x="1564"/>
                  </a:lnTo>
                  <a:lnTo>
                    <a:pt y="3805" x="3127"/>
                  </a:lnTo>
                  <a:lnTo>
                    <a:pt y="2422" x="5082"/>
                  </a:lnTo>
                  <a:lnTo>
                    <a:pt y="692" x="10554"/>
                  </a:lnTo>
                  <a:lnTo>
                    <a:pt y="1" x="17199"/>
                  </a:lnTo>
                  <a:lnTo>
                    <a:pt y="1" x="17199"/>
                  </a:lnTo>
                  <a:lnTo>
                    <a:pt y="692" x="23844"/>
                  </a:lnTo>
                  <a:lnTo>
                    <a:pt y="2422" x="29316"/>
                  </a:lnTo>
                  <a:lnTo>
                    <a:pt y="3805" x="31662"/>
                  </a:lnTo>
                  <a:lnTo>
                    <a:pt y="5188" x="33225"/>
                  </a:lnTo>
                  <a:lnTo>
                    <a:pt y="6917" x="34398"/>
                  </a:lnTo>
                  <a:lnTo>
                    <a:pt y="8301" x="34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y="2636875" x="1807800"/>
              <a:ext cy="43250" cx="25"/>
            </a:xfrm>
            <a:custGeom>
              <a:pathLst>
                <a:path w="1" extrusionOk="0" fill="none" h="1730">
                  <a:moveTo>
                    <a:pt y="1" x="1"/>
                  </a:moveTo>
                  <a:lnTo>
                    <a:pt y="173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y="2680100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y="2680100" x="1778500"/>
              <a:ext cy="43250" cx="29325"/>
            </a:xfrm>
            <a:custGeom>
              <a:pathLst>
                <a:path w="1173" extrusionOk="0" fill="none" h="1730">
                  <a:moveTo>
                    <a:pt y="1" x="1173"/>
                  </a:moveTo>
                  <a:lnTo>
                    <a:pt y="173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y="2723325" x="17785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y="2723325" x="1739400"/>
              <a:ext cy="34600" cx="39125"/>
            </a:xfrm>
            <a:custGeom>
              <a:pathLst>
                <a:path w="1565" extrusionOk="0" fill="none" h="1384">
                  <a:moveTo>
                    <a:pt y="1" x="1564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y="2757925" x="173940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y="2757925" x="1680775"/>
              <a:ext cy="34600" cx="58650"/>
            </a:xfrm>
            <a:custGeom>
              <a:pathLst>
                <a:path w="2346" extrusionOk="0" fill="none" h="1384">
                  <a:moveTo>
                    <a:pt y="0" x="2346"/>
                  </a:moveTo>
                  <a:lnTo>
                    <a:pt y="1383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y="2792500" x="16807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y="2792500" x="1543950"/>
              <a:ext cy="43250" cx="136850"/>
            </a:xfrm>
            <a:custGeom>
              <a:pathLst>
                <a:path w="5474" extrusionOk="0" fill="none" h="1730">
                  <a:moveTo>
                    <a:pt y="0" x="5473"/>
                  </a:moveTo>
                  <a:lnTo>
                    <a:pt y="1729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y="2835725" x="1543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y="2835725" x="1377850"/>
              <a:ext cy="17325" cx="166125"/>
            </a:xfrm>
            <a:custGeom>
              <a:pathLst>
                <a:path w="6645" extrusionOk="0" fill="none" h="693">
                  <a:moveTo>
                    <a:pt y="0" x="6645"/>
                  </a:moveTo>
                  <a:lnTo>
                    <a:pt y="692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y="2853025" x="137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y="2853025" x="137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y="2853025" x="137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y="2835725" x="1211725"/>
              <a:ext cy="17325" cx="166150"/>
            </a:xfrm>
            <a:custGeom>
              <a:pathLst>
                <a:path w="6646" extrusionOk="0" fill="none" h="693">
                  <a:moveTo>
                    <a:pt y="692" x="6645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y="2835725" x="1211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y="2792500" x="1074900"/>
              <a:ext cy="43250" cx="136850"/>
            </a:xfrm>
            <a:custGeom>
              <a:pathLst>
                <a:path w="5474" extrusionOk="0" fill="none" h="1730">
                  <a:moveTo>
                    <a:pt y="1729" x="5473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y="2792500" x="10749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y="2757925" x="1026050"/>
              <a:ext cy="34600" cx="48875"/>
            </a:xfrm>
            <a:custGeom>
              <a:pathLst>
                <a:path w="1955" extrusionOk="0" fill="none" h="1384">
                  <a:moveTo>
                    <a:pt y="1383" x="1955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y="2757925" x="1026050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y="2723325" x="986950"/>
              <a:ext cy="34600" cx="39125"/>
            </a:xfrm>
            <a:custGeom>
              <a:pathLst>
                <a:path w="1565" extrusionOk="0" fill="none" h="1384">
                  <a:moveTo>
                    <a:pt y="1384" x="1564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y="2723325" x="986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y="2680100" x="957650"/>
              <a:ext cy="43250" cx="29325"/>
            </a:xfrm>
            <a:custGeom>
              <a:pathLst>
                <a:path w="1173" extrusionOk="0" fill="none" h="1730">
                  <a:moveTo>
                    <a:pt y="1730" x="1173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y="268010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y="2636875" x="947875"/>
              <a:ext cy="43250" cx="9800"/>
            </a:xfrm>
            <a:custGeom>
              <a:pathLst>
                <a:path w="392" extrusionOk="0" fill="none" h="1730">
                  <a:moveTo>
                    <a:pt y="1730" x="391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y="2636875" x="94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y="2636875" x="94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y="2636875" x="94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y="2602300" x="947875"/>
              <a:ext cy="34600" cx="9800"/>
            </a:xfrm>
            <a:custGeom>
              <a:pathLst>
                <a:path w="392" extrusionOk="0" fill="none" h="1384">
                  <a:moveTo>
                    <a:pt y="1384" x="0"/>
                  </a:moveTo>
                  <a:lnTo>
                    <a:pt y="0" x="3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y="2602300" x="9576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y="2559075" x="957650"/>
              <a:ext cy="43250" cx="29325"/>
            </a:xfrm>
            <a:custGeom>
              <a:pathLst>
                <a:path w="1173" extrusionOk="0" fill="none" h="1730">
                  <a:moveTo>
                    <a:pt y="1729" x="0"/>
                  </a:moveTo>
                  <a:lnTo>
                    <a:pt y="0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y="2559075" x="986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y="2524475" x="986950"/>
              <a:ext cy="34625" cx="39125"/>
            </a:xfrm>
            <a:custGeom>
              <a:pathLst>
                <a:path w="1565" extrusionOk="0" fill="none" h="1385">
                  <a:moveTo>
                    <a:pt y="1384" x="1"/>
                  </a:moveTo>
                  <a:lnTo>
                    <a:pt y="1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y="2524475" x="10260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y="2489900" x="1026050"/>
              <a:ext cy="34600" cx="48875"/>
            </a:xfrm>
            <a:custGeom>
              <a:pathLst>
                <a:path w="1955" extrusionOk="0" fill="none" h="1384">
                  <a:moveTo>
                    <a:pt y="1384" x="0"/>
                  </a:moveTo>
                  <a:lnTo>
                    <a:pt y="1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y="2489900" x="10749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y="2446675" x="1074900"/>
              <a:ext cy="43250" cx="136850"/>
            </a:xfrm>
            <a:custGeom>
              <a:pathLst>
                <a:path w="5474" extrusionOk="0" fill="none" h="1730">
                  <a:moveTo>
                    <a:pt y="1730" x="1"/>
                  </a:moveTo>
                  <a:lnTo>
                    <a:pt y="0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y="2446675" x="1211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y="2429375" x="1211725"/>
              <a:ext cy="17325" cx="166150"/>
            </a:xfrm>
            <a:custGeom>
              <a:pathLst>
                <a:path w="6646" extrusionOk="0" fill="none" h="693">
                  <a:moveTo>
                    <a:pt y="692" x="0"/>
                  </a:moveTo>
                  <a:lnTo>
                    <a:pt y="1" x="664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y="24293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y="24293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y="24293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y="2429375" x="1377850"/>
              <a:ext cy="17325" cx="166125"/>
            </a:xfrm>
            <a:custGeom>
              <a:pathLst>
                <a:path w="6645" extrusionOk="0" fill="none" h="693">
                  <a:moveTo>
                    <a:pt y="1" x="0"/>
                  </a:moveTo>
                  <a:lnTo>
                    <a:pt y="692" x="664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y="2446675" x="1543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y="2446675" x="1543950"/>
              <a:ext cy="43250" cx="136850"/>
            </a:xfrm>
            <a:custGeom>
              <a:pathLst>
                <a:path w="5474" extrusionOk="0" fill="none" h="1730">
                  <a:moveTo>
                    <a:pt y="0" x="1"/>
                  </a:moveTo>
                  <a:lnTo>
                    <a:pt y="1730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y="2489900" x="16807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y="2489900" x="1680775"/>
              <a:ext cy="34600" cx="58650"/>
            </a:xfrm>
            <a:custGeom>
              <a:pathLst>
                <a:path w="2346" extrusionOk="0" fill="none" h="1384">
                  <a:moveTo>
                    <a:pt y="1" x="0"/>
                  </a:moveTo>
                  <a:lnTo>
                    <a:pt y="1384" x="23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y="2524475" x="17394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y="2524475" x="1739400"/>
              <a:ext cy="34625" cx="39125"/>
            </a:xfrm>
            <a:custGeom>
              <a:pathLst>
                <a:path w="1565" extrusionOk="0" fill="none" h="1385">
                  <a:moveTo>
                    <a:pt y="1" x="1"/>
                  </a:moveTo>
                  <a:lnTo>
                    <a:pt y="1384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y="2559075" x="17785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y="2559075" x="1778500"/>
              <a:ext cy="43250" cx="29325"/>
            </a:xfrm>
            <a:custGeom>
              <a:pathLst>
                <a:path w="1173" extrusionOk="0" fill="none" h="1730">
                  <a:moveTo>
                    <a:pt y="0" x="0"/>
                  </a:moveTo>
                  <a:lnTo>
                    <a:pt y="1729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y="2602300" x="1807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y="2602300" x="1807800"/>
              <a:ext cy="34600" cx="25"/>
            </a:xfrm>
            <a:custGeom>
              <a:pathLst>
                <a:path w="1" extrusionOk="0" fill="none" h="1384">
                  <a:moveTo>
                    <a:pt y="0" x="1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y="2636875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y="2549525" x="1052300"/>
              <a:ext cy="44150" cx="38875"/>
            </a:xfrm>
            <a:custGeom>
              <a:pathLst>
                <a:path w="1555" extrusionOk="0" h="1766">
                  <a:moveTo>
                    <a:pt y="197" x="610"/>
                  </a:moveTo>
                  <a:cubicBezTo>
                    <a:pt y="197" x="740"/>
                    <a:pt y="223" x="838"/>
                    <a:pt y="275" x="905"/>
                  </a:cubicBezTo>
                  <a:cubicBezTo>
                    <a:pt y="328" x="971"/>
                    <a:pt y="406" x="1004"/>
                    <a:pt y="509" x="1004"/>
                  </a:cubicBezTo>
                  <a:cubicBezTo>
                    <a:pt y="612" x="1004"/>
                    <a:pt y="690" x="971"/>
                    <a:pt y="743" x="905"/>
                  </a:cubicBezTo>
                  <a:cubicBezTo>
                    <a:pt y="797" x="838"/>
                    <a:pt y="823" x="740"/>
                    <a:pt y="823" x="610"/>
                  </a:cubicBezTo>
                  <a:lnTo>
                    <a:pt y="823" x="271"/>
                  </a:lnTo>
                  <a:lnTo>
                    <a:pt y="197" x="271"/>
                  </a:lnTo>
                  <a:close/>
                  <a:moveTo>
                    <a:pt y="1" x="1"/>
                  </a:moveTo>
                  <a:lnTo>
                    <a:pt y="1765" x="1"/>
                  </a:lnTo>
                  <a:lnTo>
                    <a:pt y="1765" x="271"/>
                  </a:lnTo>
                  <a:lnTo>
                    <a:pt y="1019" x="271"/>
                  </a:lnTo>
                  <a:lnTo>
                    <a:pt y="1019" x="565"/>
                  </a:lnTo>
                  <a:cubicBezTo>
                    <a:pt y="1019" x="671"/>
                    <a:pt y="1039" x="756"/>
                    <a:pt y="1077" x="818"/>
                  </a:cubicBezTo>
                  <a:cubicBezTo>
                    <a:pt y="1116" x="880"/>
                    <a:pt y="1194" x="944"/>
                    <a:pt y="1313" x="1009"/>
                  </a:cubicBezTo>
                  <a:lnTo>
                    <a:pt y="1765" x="1265"/>
                  </a:lnTo>
                  <a:lnTo>
                    <a:pt y="1765" x="1555"/>
                  </a:lnTo>
                  <a:lnTo>
                    <a:pt y="1283" x="1281"/>
                  </a:lnTo>
                  <a:cubicBezTo>
                    <a:pt y="1184" x="1225"/>
                    <a:pt y="1106" x="1170"/>
                    <a:pt y="1049" x="1116"/>
                  </a:cubicBezTo>
                  <a:cubicBezTo>
                    <a:pt y="992" x="1061"/>
                    <a:pt y="955" x="1005"/>
                    <a:pt y="938" x="947"/>
                  </a:cubicBezTo>
                  <a:cubicBezTo>
                    <a:pt y="910" x="1058"/>
                    <a:pt y="859" x="1143"/>
                    <a:pt y="785" x="1201"/>
                  </a:cubicBezTo>
                  <a:cubicBezTo>
                    <a:pt y="712" x="1260"/>
                    <a:pt y="620" x="1289"/>
                    <a:pt y="509" x="1289"/>
                  </a:cubicBezTo>
                  <a:cubicBezTo>
                    <a:pt y="339" x="1289"/>
                    <a:pt y="211" x="1233"/>
                    <a:pt y="127" x="1120"/>
                  </a:cubicBezTo>
                  <a:cubicBezTo>
                    <a:pt y="43" x="1008"/>
                    <a:pt y="1" x="838"/>
                    <a:pt y="1" x="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y="2559750" x="108845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7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4" x="331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1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6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1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3" x="1212"/>
                  </a:cubicBezTo>
                  <a:cubicBezTo>
                    <a:pt y="58" x="1095"/>
                    <a:pt y="1" x="935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y="2559750" x="1127550"/>
              <a:ext cy="34775" cx="29600"/>
            </a:xfrm>
            <a:custGeom>
              <a:pathLst>
                <a:path w="1184" extrusionOk="0" h="1391">
                  <a:moveTo>
                    <a:pt y="1" x="752"/>
                  </a:moveTo>
                  <a:cubicBezTo>
                    <a:pt y="1" x="519"/>
                    <a:pt y="62" x="335"/>
                    <a:pt y="186" x="201"/>
                  </a:cubicBezTo>
                  <a:cubicBezTo>
                    <a:pt y="310" x="67"/>
                    <a:pt y="480" x="0"/>
                    <a:pt y="696" x="0"/>
                  </a:cubicBezTo>
                  <a:cubicBezTo>
                    <a:pt y="908" x="0"/>
                    <a:pt y="1077" x="66"/>
                    <a:pt y="1203" x="199"/>
                  </a:cubicBezTo>
                  <a:cubicBezTo>
                    <a:pt y="1328" x="332"/>
                    <a:pt y="1391" x="511"/>
                    <a:pt y="1391" x="736"/>
                  </a:cubicBezTo>
                  <a:cubicBezTo>
                    <a:pt y="1391" x="819"/>
                    <a:pt y="1384" x="897"/>
                    <a:pt y="1369" x="971"/>
                  </a:cubicBezTo>
                  <a:cubicBezTo>
                    <a:pt y="1355" x="1044"/>
                    <a:pt y="1334" x="1115"/>
                    <a:pt y="1306" x="1184"/>
                  </a:cubicBezTo>
                  <a:lnTo>
                    <a:pt y="1105" x="1184"/>
                  </a:lnTo>
                  <a:cubicBezTo>
                    <a:pt y="1138" x="1114"/>
                    <a:pt y="1164" x="1045"/>
                    <a:pt y="1181" x="975"/>
                  </a:cubicBezTo>
                  <a:cubicBezTo>
                    <a:pt y="1198" x="905"/>
                    <a:pt y="1206" x="834"/>
                    <a:pt y="1206" x="763"/>
                  </a:cubicBezTo>
                  <a:cubicBezTo>
                    <a:pt y="1206" x="604"/>
                    <a:pt y="1162" x="480"/>
                    <a:pt y="1072" x="392"/>
                  </a:cubicBezTo>
                  <a:cubicBezTo>
                    <a:pt y="983" x="303"/>
                    <a:pt y="857" x="259"/>
                    <a:pt y="696" x="259"/>
                  </a:cubicBezTo>
                  <a:cubicBezTo>
                    <a:pt y="534" x="259"/>
                    <a:pt y="409" x="303"/>
                    <a:pt y="319" x="392"/>
                  </a:cubicBezTo>
                  <a:cubicBezTo>
                    <a:pt y="230" x="480"/>
                    <a:pt y="185" x="604"/>
                    <a:pt y="185" x="763"/>
                  </a:cubicBezTo>
                  <a:cubicBezTo>
                    <a:pt y="185" x="834"/>
                    <a:pt y="193" x="905"/>
                    <a:pt y="210" x="975"/>
                  </a:cubicBezTo>
                  <a:cubicBezTo>
                    <a:pt y="227" x="1045"/>
                    <a:pt y="253" x="1114"/>
                    <a:pt y="287" x="1184"/>
                  </a:cubicBezTo>
                  <a:lnTo>
                    <a:pt y="83" x="1184"/>
                  </a:lnTo>
                  <a:cubicBezTo>
                    <a:pt y="56" x="1116"/>
                    <a:pt y="35" x="1046"/>
                    <a:pt y="21" x="974"/>
                  </a:cubicBezTo>
                  <a:cubicBezTo>
                    <a:pt y="7" x="902"/>
                    <a:pt y="1" x="828"/>
                    <a:pt y="1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y="2559750" x="1166625"/>
              <a:ext cy="34775" cx="34375"/>
            </a:xfrm>
            <a:custGeom>
              <a:pathLst>
                <a:path w="1375" extrusionOk="0" h="1391">
                  <a:moveTo>
                    <a:pt y="185" x="687"/>
                  </a:moveTo>
                  <a:cubicBezTo>
                    <a:pt y="185" x="818"/>
                    <a:pt y="231" x="922"/>
                    <a:pt y="323" x="999"/>
                  </a:cubicBezTo>
                  <a:cubicBezTo>
                    <a:pt y="414" x="1075"/>
                    <a:pt y="539" x="1114"/>
                    <a:pt y="696" x="1114"/>
                  </a:cubicBezTo>
                  <a:cubicBezTo>
                    <a:pt y="853" x="1114"/>
                    <a:pt y="978" x="1075"/>
                    <a:pt y="1069" x="999"/>
                  </a:cubicBezTo>
                  <a:cubicBezTo>
                    <a:pt y="1161" x="922"/>
                    <a:pt y="1206" x="818"/>
                    <a:pt y="1206" x="687"/>
                  </a:cubicBezTo>
                  <a:cubicBezTo>
                    <a:pt y="1206" x="555"/>
                    <a:pt y="1161" x="450"/>
                    <a:pt y="1070" x="374"/>
                  </a:cubicBezTo>
                  <a:cubicBezTo>
                    <a:pt y="979" x="298"/>
                    <a:pt y="854" x="260"/>
                    <a:pt y="696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6"/>
                    <a:pt y="185" x="687"/>
                  </a:cubicBezTo>
                  <a:close/>
                  <a:moveTo>
                    <a:pt y="1" x="687"/>
                  </a:moveTo>
                  <a:cubicBezTo>
                    <a:pt y="1" x="473"/>
                    <a:pt y="62" x="305"/>
                    <a:pt y="185" x="183"/>
                  </a:cubicBezTo>
                  <a:cubicBezTo>
                    <a:pt y="308" x="61"/>
                    <a:pt y="478" x="1"/>
                    <a:pt y="696" x="1"/>
                  </a:cubicBezTo>
                  <a:cubicBezTo>
                    <a:pt y="912" x="1"/>
                    <a:pt y="1082" x="61"/>
                    <a:pt y="1206" x="183"/>
                  </a:cubicBezTo>
                  <a:cubicBezTo>
                    <a:pt y="1329" x="305"/>
                    <a:pt y="1391" x="473"/>
                    <a:pt y="1391" x="687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2" x="1313"/>
                    <a:pt y="912" x="1374"/>
                    <a:pt y="696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1" x="901"/>
                    <a:pt y="1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y="2559750" x="1208150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7"/>
                    <a:pt y="20" x="535"/>
                    <a:pt y="60" x="456"/>
                  </a:cubicBezTo>
                  <a:cubicBezTo>
                    <a:pt y="99" x="376"/>
                    <a:pt y="159" x="307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39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5" x="981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2" x="1122"/>
                  </a:cubicBezTo>
                  <a:cubicBezTo>
                    <a:pt y="48" x="1034"/>
                    <a:pt y="1" x="903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y="2547675" x="1242600"/>
              <a:ext cy="46000" cx="23850"/>
            </a:xfrm>
            <a:custGeom>
              <a:pathLst>
                <a:path w="954" extrusionOk="0" h="1840">
                  <a:moveTo>
                    <a:pt y="0" x="721"/>
                  </a:moveTo>
                  <a:cubicBezTo>
                    <a:pt y="0" x="552"/>
                    <a:pt y="34" x="429"/>
                    <a:pt y="101" x="352"/>
                  </a:cubicBezTo>
                  <a:cubicBezTo>
                    <a:pt y="168" x="274"/>
                    <a:pt y="276" x="236"/>
                    <a:pt y="423" x="236"/>
                  </a:cubicBezTo>
                  <a:lnTo>
                    <a:pt y="515" x="236"/>
                  </a:lnTo>
                  <a:lnTo>
                    <a:pt y="515" x="0"/>
                  </a:lnTo>
                  <a:lnTo>
                    <a:pt y="684" x="0"/>
                  </a:lnTo>
                  <a:lnTo>
                    <a:pt y="684" x="236"/>
                  </a:lnTo>
                  <a:lnTo>
                    <a:pt y="1839" x="236"/>
                  </a:lnTo>
                  <a:lnTo>
                    <a:pt y="1839" x="483"/>
                  </a:lnTo>
                  <a:lnTo>
                    <a:pt y="684" x="483"/>
                  </a:lnTo>
                  <a:lnTo>
                    <a:pt y="684" x="888"/>
                  </a:lnTo>
                  <a:lnTo>
                    <a:pt y="515" x="888"/>
                  </a:lnTo>
                  <a:lnTo>
                    <a:pt y="515" x="483"/>
                  </a:lnTo>
                  <a:lnTo>
                    <a:pt y="398" x="483"/>
                  </a:lnTo>
                  <a:cubicBezTo>
                    <a:pt y="316" x="483"/>
                    <a:pt y="260" x="500"/>
                    <a:pt y="228" x="534"/>
                  </a:cubicBezTo>
                  <a:cubicBezTo>
                    <a:pt y="197" x="569"/>
                    <a:pt y="181" x="630"/>
                    <a:pt y="181" x="718"/>
                  </a:cubicBezTo>
                  <a:lnTo>
                    <a:pt y="181" x="953"/>
                  </a:lnTo>
                  <a:lnTo>
                    <a:pt y="0" x="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y="2547675" x="1276800"/>
              <a:ext cy="46000" cx="6175"/>
            </a:xfrm>
            <a:custGeom>
              <a:pathLst>
                <a:path w="247" extrusionOk="0" h="1840">
                  <a:moveTo>
                    <a:pt y="0" x="0"/>
                  </a:moveTo>
                  <a:lnTo>
                    <a:pt y="275" x="0"/>
                  </a:lnTo>
                  <a:lnTo>
                    <a:pt y="275" x="246"/>
                  </a:lnTo>
                  <a:lnTo>
                    <a:pt y="0" x="246"/>
                  </a:lnTo>
                  <a:close/>
                  <a:moveTo>
                    <a:pt y="515" x="0"/>
                  </a:moveTo>
                  <a:lnTo>
                    <a:pt y="1839" x="0"/>
                  </a:lnTo>
                  <a:lnTo>
                    <a:pt y="1839" x="246"/>
                  </a:lnTo>
                  <a:lnTo>
                    <a:pt y="515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y="2559750" x="1293675"/>
              <a:ext cy="46500" cx="33450"/>
            </a:xfrm>
            <a:custGeom>
              <a:pathLst>
                <a:path w="1338" extrusionOk="0" h="1860">
                  <a:moveTo>
                    <a:pt y="183" x="672"/>
                  </a:moveTo>
                  <a:cubicBezTo>
                    <a:pt y="183" x="805"/>
                    <a:pt y="226" x="908"/>
                    <a:pt y="313" x="981"/>
                  </a:cubicBezTo>
                  <a:cubicBezTo>
                    <a:pt y="399" x="1055"/>
                    <a:pt y="521" x="1092"/>
                    <a:pt y="679" x="1092"/>
                  </a:cubicBezTo>
                  <a:cubicBezTo>
                    <a:pt y="836" x="1092"/>
                    <a:pt y="958" x="1055"/>
                    <a:pt y="1044" x="981"/>
                  </a:cubicBezTo>
                  <a:cubicBezTo>
                    <a:pt y="1131" x="908"/>
                    <a:pt y="1174" x="805"/>
                    <a:pt y="1174" x="672"/>
                  </a:cubicBezTo>
                  <a:cubicBezTo>
                    <a:pt y="1174" x="540"/>
                    <a:pt y="1131" x="438"/>
                    <a:pt y="1044" x="364"/>
                  </a:cubicBezTo>
                  <a:cubicBezTo>
                    <a:pt y="958" x="291"/>
                    <a:pt y="836" x="254"/>
                    <a:pt y="679" x="254"/>
                  </a:cubicBezTo>
                  <a:cubicBezTo>
                    <a:pt y="521" x="254"/>
                    <a:pt y="399" x="291"/>
                    <a:pt y="313" x="364"/>
                  </a:cubicBezTo>
                  <a:cubicBezTo>
                    <a:pt y="226" x="438"/>
                    <a:pt y="183" x="540"/>
                    <a:pt y="183" x="672"/>
                  </a:cubicBezTo>
                  <a:close/>
                  <a:moveTo>
                    <a:pt y="1" x="612"/>
                  </a:moveTo>
                  <a:cubicBezTo>
                    <a:pt y="1" x="429"/>
                    <a:pt y="62" x="281"/>
                    <a:pt y="186" x="168"/>
                  </a:cubicBezTo>
                  <a:cubicBezTo>
                    <a:pt y="310" x="56"/>
                    <a:pt y="474" x="0"/>
                    <a:pt y="679" x="0"/>
                  </a:cubicBezTo>
                  <a:cubicBezTo>
                    <a:pt y="883" x="0"/>
                    <a:pt y="1047" x="56"/>
                    <a:pt y="1171" x="168"/>
                  </a:cubicBezTo>
                  <a:cubicBezTo>
                    <a:pt y="1295" x="281"/>
                    <a:pt y="1356" x="429"/>
                    <a:pt y="1356" x="612"/>
                  </a:cubicBezTo>
                  <a:cubicBezTo>
                    <a:pt y="1356" x="722"/>
                    <a:pt y="1337" x="817"/>
                    <a:pt y="1298" x="897"/>
                  </a:cubicBezTo>
                  <a:cubicBezTo>
                    <a:pt y="1260" x="976"/>
                    <a:pt y="1202" x="1041"/>
                    <a:pt y="1124" x="1092"/>
                  </a:cubicBezTo>
                  <a:lnTo>
                    <a:pt y="1231" x="1092"/>
                  </a:lnTo>
                  <a:cubicBezTo>
                    <a:pt y="1382" x="1092"/>
                    <a:pt y="1494" x="1052"/>
                    <a:pt y="1569" x="971"/>
                  </a:cubicBezTo>
                  <a:cubicBezTo>
                    <a:pt y="1643" x="891"/>
                    <a:pt y="1680" x="771"/>
                    <a:pt y="1680" x="609"/>
                  </a:cubicBezTo>
                  <a:cubicBezTo>
                    <a:pt y="1680" x="536"/>
                    <a:pt y="1672" x="465"/>
                    <a:pt y="1655" x="394"/>
                  </a:cubicBezTo>
                  <a:cubicBezTo>
                    <a:pt y="1639" x="324"/>
                    <a:pt y="1613" x="253"/>
                    <a:pt y="1579" x="180"/>
                  </a:cubicBezTo>
                  <a:lnTo>
                    <a:pt y="1790" x="180"/>
                  </a:lnTo>
                  <a:cubicBezTo>
                    <a:pt y="1814" x="253"/>
                    <a:pt y="1831" x="327"/>
                    <a:pt y="1843" x="404"/>
                  </a:cubicBezTo>
                  <a:cubicBezTo>
                    <a:pt y="1854" x="480"/>
                    <a:pt y="1860" x="562"/>
                    <a:pt y="1860" x="648"/>
                  </a:cubicBezTo>
                  <a:cubicBezTo>
                    <a:pt y="1860" x="881"/>
                    <a:pt y="1805" x="1055"/>
                    <a:pt y="1695" x="1168"/>
                  </a:cubicBezTo>
                  <a:cubicBezTo>
                    <a:pt y="1585" x="1281"/>
                    <a:pt y="1417" x="1338"/>
                    <a:pt y="1192" x="1338"/>
                  </a:cubicBezTo>
                  <a:lnTo>
                    <a:pt y="32" x="1338"/>
                  </a:lnTo>
                  <a:lnTo>
                    <a:pt y="32" x="1092"/>
                  </a:lnTo>
                  <a:lnTo>
                    <a:pt y="233" x="1092"/>
                  </a:lnTo>
                  <a:cubicBezTo>
                    <a:pt y="155" x="1041"/>
                    <a:pt y="97" x="976"/>
                    <a:pt y="58" x="897"/>
                  </a:cubicBezTo>
                  <a:cubicBezTo>
                    <a:pt y="20" x="817"/>
                    <a:pt y="1" x="722"/>
                    <a:pt y="1" x="6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y="2560550" x="1334800"/>
              <a:ext cy="33975" cx="31350"/>
            </a:xfrm>
            <a:custGeom>
              <a:pathLst>
                <a:path w="1254" extrusionOk="0" h="1359">
                  <a:moveTo>
                    <a:pt y="0" x="0"/>
                  </a:moveTo>
                  <a:lnTo>
                    <a:pt y="802" x="0"/>
                  </a:lnTo>
                  <a:cubicBezTo>
                    <a:pt y="984" x="0"/>
                    <a:pt y="1122" x="45"/>
                    <a:pt y="1217" x="134"/>
                  </a:cubicBezTo>
                  <a:cubicBezTo>
                    <a:pt y="1311" x="223"/>
                    <a:pt y="1359" x="353"/>
                    <a:pt y="1359" x="525"/>
                  </a:cubicBezTo>
                  <a:cubicBezTo>
                    <a:pt y="1359" x="629"/>
                    <a:pt y="1339" x="721"/>
                    <a:pt y="1300" x="800"/>
                  </a:cubicBezTo>
                  <a:cubicBezTo>
                    <a:pt y="1261" x="879"/>
                    <a:pt y="1201" x="948"/>
                    <a:pt y="1121" x="1008"/>
                  </a:cubicBezTo>
                  <a:lnTo>
                    <a:pt y="1324" x="1008"/>
                  </a:lnTo>
                  <a:lnTo>
                    <a:pt y="1324" x="1253"/>
                  </a:lnTo>
                  <a:lnTo>
                    <a:pt y="0" x="1253"/>
                  </a:lnTo>
                  <a:lnTo>
                    <a:pt y="0" x="1008"/>
                  </a:lnTo>
                  <a:lnTo>
                    <a:pt y="751" x="1008"/>
                  </a:lnTo>
                  <a:cubicBezTo>
                    <a:pt y="880" x="1008"/>
                    <a:pt y="982" x="969"/>
                    <a:pt y="1057" x="892"/>
                  </a:cubicBezTo>
                  <a:cubicBezTo>
                    <a:pt y="1132" x="815"/>
                    <a:pt y="1170" x="710"/>
                    <a:pt y="1170" x="577"/>
                  </a:cubicBezTo>
                  <a:cubicBezTo>
                    <a:pt y="1170" x="467"/>
                    <a:pt y="1138" x="384"/>
                    <a:pt y="1076" x="329"/>
                  </a:cubicBezTo>
                  <a:cubicBezTo>
                    <a:pt y="1013" x="274"/>
                    <a:pt y="919" x="246"/>
                    <a:pt y="794" x="246"/>
                  </a:cubicBezTo>
                  <a:lnTo>
                    <a:pt y="0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y="2559750" x="1374275"/>
              <a:ext cy="33925" cx="21950"/>
            </a:xfrm>
            <a:custGeom>
              <a:pathLst>
                <a:path w="878" extrusionOk="0" h="1357">
                  <a:moveTo>
                    <a:pt y="1" x="752"/>
                  </a:moveTo>
                  <a:cubicBezTo>
                    <a:pt y="1" x="633"/>
                    <a:pt y="20" x="532"/>
                    <a:pt y="59" x="450"/>
                  </a:cubicBezTo>
                  <a:cubicBezTo>
                    <a:pt y="98" x="367"/>
                    <a:pt y="158" x="299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59"/>
                  </a:cubicBezTo>
                  <a:cubicBezTo>
                    <a:pt y="234" x="434"/>
                    <a:pt y="194" x="540"/>
                    <a:pt y="194" x="679"/>
                  </a:cubicBezTo>
                  <a:cubicBezTo>
                    <a:pt y="194" x="719"/>
                    <a:pt y="198" x="754"/>
                    <a:pt y="204" x="787"/>
                  </a:cubicBezTo>
                  <a:cubicBezTo>
                    <a:pt y="211" x="819"/>
                    <a:pt y="222" x="850"/>
                    <a:pt y="236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1" x="768"/>
                    <a:pt y="1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y="2559750" x="140115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4" x="331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6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3" x="1212"/>
                  </a:cubicBezTo>
                  <a:cubicBezTo>
                    <a:pt y="58" x="1095"/>
                    <a:pt y="1" x="936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y="2559750" x="1440175"/>
              <a:ext cy="34775" cx="28625"/>
            </a:xfrm>
            <a:custGeom>
              <a:pathLst>
                <a:path w="1145" extrusionOk="0" h="1391">
                  <a:moveTo>
                    <a:pt y="1" x="586"/>
                  </a:moveTo>
                  <a:cubicBezTo>
                    <a:pt y="1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1" x="11"/>
                  </a:cubicBezTo>
                  <a:cubicBezTo>
                    <a:pt y="493" x="11"/>
                    <a:pt y="574" x="45"/>
                    <a:pt y="632" x="113"/>
                  </a:cubicBezTo>
                  <a:cubicBezTo>
                    <a:pt y="691" x="181"/>
                    <a:pt y="735" x="291"/>
                    <a:pt y="763" x="443"/>
                  </a:cubicBezTo>
                  <a:lnTo>
                    <a:pt y="781" x="528"/>
                  </a:lnTo>
                  <a:cubicBezTo>
                    <a:pt y="810" x="681"/>
                    <a:pt y="840" x="779"/>
                    <a:pt y="872" x="824"/>
                  </a:cubicBezTo>
                  <a:cubicBezTo>
                    <a:pt y="903" x="869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6" x="798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5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1"/>
                  </a:cubicBezTo>
                  <a:lnTo>
                    <a:pt y="1308" x="1"/>
                  </a:lnTo>
                  <a:cubicBezTo>
                    <a:pt y="1336" x="97"/>
                    <a:pt y="1356" x="188"/>
                    <a:pt y="1370" x="275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9" x="1034"/>
                  </a:cubicBezTo>
                  <a:cubicBezTo>
                    <a:pt y="678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5"/>
                  </a:cubicBezTo>
                  <a:cubicBezTo>
                    <a:pt y="471" x="271"/>
                    <a:pt y="432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3" x="493"/>
                    <a:pt y="183" x="615"/>
                  </a:cubicBezTo>
                  <a:cubicBezTo>
                    <a:pt y="183" x="695"/>
                    <a:pt y="190" x="773"/>
                    <a:pt y="206" x="848"/>
                  </a:cubicBezTo>
                  <a:cubicBezTo>
                    <a:pt y="222" x="923"/>
                    <a:pt y="246" x="995"/>
                    <a:pt y="277" x="1064"/>
                  </a:cubicBezTo>
                  <a:lnTo>
                    <a:pt y="71" x="1064"/>
                  </a:lnTo>
                  <a:cubicBezTo>
                    <a:pt y="48" x="996"/>
                    <a:pt y="30" x="923"/>
                    <a:pt y="18" x="842"/>
                  </a:cubicBezTo>
                  <a:cubicBezTo>
                    <a:pt y="6" x="762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y="2559750" x="1508575"/>
              <a:ext cy="34775" cx="28625"/>
            </a:xfrm>
            <a:custGeom>
              <a:pathLst>
                <a:path w="1145" extrusionOk="0" h="1391">
                  <a:moveTo>
                    <a:pt y="1" x="586"/>
                  </a:moveTo>
                  <a:cubicBezTo>
                    <a:pt y="1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1" x="11"/>
                  </a:cubicBezTo>
                  <a:cubicBezTo>
                    <a:pt y="493" x="11"/>
                    <a:pt y="574" x="45"/>
                    <a:pt y="632" x="113"/>
                  </a:cubicBezTo>
                  <a:cubicBezTo>
                    <a:pt y="691" x="181"/>
                    <a:pt y="735" x="291"/>
                    <a:pt y="763" x="443"/>
                  </a:cubicBezTo>
                  <a:lnTo>
                    <a:pt y="781" x="529"/>
                  </a:lnTo>
                  <a:cubicBezTo>
                    <a:pt y="810" x="681"/>
                    <a:pt y="840" x="779"/>
                    <a:pt y="872" x="824"/>
                  </a:cubicBezTo>
                  <a:cubicBezTo>
                    <a:pt y="903" x="869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6" x="798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5"/>
                    <a:pt y="1198" x="358"/>
                    <a:pt y="1177" x="269"/>
                  </a:cubicBezTo>
                  <a:cubicBezTo>
                    <a:pt y="1156" x="181"/>
                    <a:pt y="1125" x="92"/>
                    <a:pt y="1083" x="1"/>
                  </a:cubicBezTo>
                  <a:lnTo>
                    <a:pt y="1308" x="1"/>
                  </a:lnTo>
                  <a:cubicBezTo>
                    <a:pt y="1336" x="97"/>
                    <a:pt y="1356" x="188"/>
                    <a:pt y="1370" x="275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9" x="1034"/>
                  </a:cubicBezTo>
                  <a:cubicBezTo>
                    <a:pt y="678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5"/>
                  </a:cubicBezTo>
                  <a:cubicBezTo>
                    <a:pt y="471" x="271"/>
                    <a:pt y="432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3" x="493"/>
                    <a:pt y="183" x="615"/>
                  </a:cubicBezTo>
                  <a:cubicBezTo>
                    <a:pt y="183" x="696"/>
                    <a:pt y="190" x="773"/>
                    <a:pt y="206" x="848"/>
                  </a:cubicBezTo>
                  <a:cubicBezTo>
                    <a:pt y="222" x="923"/>
                    <a:pt y="246" x="995"/>
                    <a:pt y="277" x="1064"/>
                  </a:cubicBezTo>
                  <a:lnTo>
                    <a:pt y="71" x="1064"/>
                  </a:lnTo>
                  <a:cubicBezTo>
                    <a:pt y="48" x="997"/>
                    <a:pt y="30" x="923"/>
                    <a:pt y="18" x="843"/>
                  </a:cubicBezTo>
                  <a:cubicBezTo>
                    <a:pt y="6" x="762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y="2559750" x="1547725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6"/>
                    <a:pt y="291" x="1029"/>
                  </a:cubicBezTo>
                  <a:cubicBezTo>
                    <a:pt y="362" x="1103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4" x="332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1"/>
                    <a:pt y="1206" x="210"/>
                  </a:cubicBezTo>
                  <a:cubicBezTo>
                    <a:pt y="1329" x="349"/>
                    <a:pt y="1391" x="539"/>
                    <a:pt y="1391" x="777"/>
                  </a:cubicBezTo>
                  <a:cubicBezTo>
                    <a:pt y="1391" x="873"/>
                    <a:pt y="1382" x="967"/>
                    <a:pt y="1365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6" x="1067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3" x="1212"/>
                  </a:cubicBezTo>
                  <a:cubicBezTo>
                    <a:pt y="58" x="1095"/>
                    <a:pt y="1" x="936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y="2559750" x="1589250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8"/>
                    <a:pt y="20" x="536"/>
                    <a:pt y="60" x="456"/>
                  </a:cubicBezTo>
                  <a:cubicBezTo>
                    <a:pt y="99" x="376"/>
                    <a:pt y="159" x="307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40"/>
                    <a:pt y="190" x="544"/>
                    <a:pt y="190" x="677"/>
                  </a:cubicBezTo>
                  <a:cubicBezTo>
                    <a:pt y="190" x="788"/>
                    <a:pt y="221" x="870"/>
                    <a:pt y="283" x="926"/>
                  </a:cubicBezTo>
                  <a:cubicBezTo>
                    <a:pt y="345" x="981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2" x="1122"/>
                  </a:cubicBezTo>
                  <a:cubicBezTo>
                    <a:pt y="48" x="1034"/>
                    <a:pt y="1" x="904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y="2559750" x="1625850"/>
              <a:ext cy="34775" cx="28625"/>
            </a:xfrm>
            <a:custGeom>
              <a:pathLst>
                <a:path w="1145" extrusionOk="0" h="1391">
                  <a:moveTo>
                    <a:pt y="1" x="586"/>
                  </a:moveTo>
                  <a:cubicBezTo>
                    <a:pt y="1" x="402"/>
                    <a:pt y="34" x="260"/>
                    <a:pt y="102" x="161"/>
                  </a:cubicBezTo>
                  <a:cubicBezTo>
                    <a:pt y="170" x="61"/>
                    <a:pt y="266" x="11"/>
                    <a:pt y="391" x="11"/>
                  </a:cubicBezTo>
                  <a:cubicBezTo>
                    <a:pt y="493" x="11"/>
                    <a:pt y="574" x="45"/>
                    <a:pt y="632" x="113"/>
                  </a:cubicBezTo>
                  <a:cubicBezTo>
                    <a:pt y="691" x="180"/>
                    <a:pt y="735" x="290"/>
                    <a:pt y="763" x="443"/>
                  </a:cubicBezTo>
                  <a:lnTo>
                    <a:pt y="781" x="528"/>
                  </a:lnTo>
                  <a:cubicBezTo>
                    <a:pt y="810" x="680"/>
                    <a:pt y="840" x="779"/>
                    <a:pt y="872" x="824"/>
                  </a:cubicBezTo>
                  <a:cubicBezTo>
                    <a:pt y="903" x="869"/>
                    <a:pt y="949" x="892"/>
                    <a:pt y="1008" x="892"/>
                  </a:cubicBezTo>
                  <a:cubicBezTo>
                    <a:pt y="1072" x="892"/>
                    <a:pt y="1121" x="860"/>
                    <a:pt y="1156" x="798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4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6" x="97"/>
                    <a:pt y="1356" x="188"/>
                    <a:pt y="1370" x="275"/>
                  </a:cubicBezTo>
                  <a:cubicBezTo>
                    <a:pt y="1384" x="362"/>
                    <a:pt y="1391" x="445"/>
                    <a:pt y="1391" x="525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9" x="1034"/>
                  </a:cubicBezTo>
                  <a:cubicBezTo>
                    <a:pt y="678" x="960"/>
                    <a:pt y="632" x="836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4"/>
                  </a:cubicBezTo>
                  <a:cubicBezTo>
                    <a:pt y="471" x="271"/>
                    <a:pt y="432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3" x="493"/>
                    <a:pt y="183" x="615"/>
                  </a:cubicBezTo>
                  <a:cubicBezTo>
                    <a:pt y="183" x="695"/>
                    <a:pt y="190" x="773"/>
                    <a:pt y="206" x="847"/>
                  </a:cubicBezTo>
                  <a:cubicBezTo>
                    <a:pt y="222" x="922"/>
                    <a:pt y="246" x="994"/>
                    <a:pt y="277" x="1064"/>
                  </a:cubicBezTo>
                  <a:lnTo>
                    <a:pt y="71" x="1064"/>
                  </a:lnTo>
                  <a:cubicBezTo>
                    <a:pt y="48" x="996"/>
                    <a:pt y="30" x="922"/>
                    <a:pt y="18" x="842"/>
                  </a:cubicBezTo>
                  <a:cubicBezTo>
                    <a:pt y="6" x="762"/>
                    <a:pt y="1" x="676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y="2559750" x="1665000"/>
              <a:ext cy="34775" cx="34375"/>
            </a:xfrm>
            <a:custGeom>
              <a:pathLst>
                <a:path w="1375" extrusionOk="0" h="1391">
                  <a:moveTo>
                    <a:pt y="185" x="687"/>
                  </a:moveTo>
                  <a:cubicBezTo>
                    <a:pt y="185" x="818"/>
                    <a:pt y="231" x="922"/>
                    <a:pt y="323" x="999"/>
                  </a:cubicBezTo>
                  <a:cubicBezTo>
                    <a:pt y="414" x="1075"/>
                    <a:pt y="539" x="1113"/>
                    <a:pt y="696" x="1113"/>
                  </a:cubicBezTo>
                  <a:cubicBezTo>
                    <a:pt y="853" x="1113"/>
                    <a:pt y="978" x="1075"/>
                    <a:pt y="1069" x="999"/>
                  </a:cubicBezTo>
                  <a:cubicBezTo>
                    <a:pt y="1161" x="922"/>
                    <a:pt y="1206" x="818"/>
                    <a:pt y="1206" x="687"/>
                  </a:cubicBezTo>
                  <a:cubicBezTo>
                    <a:pt y="1206" x="555"/>
                    <a:pt y="1161" x="450"/>
                    <a:pt y="1070" x="374"/>
                  </a:cubicBezTo>
                  <a:cubicBezTo>
                    <a:pt y="979" x="298"/>
                    <a:pt y="854" x="260"/>
                    <a:pt y="696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5"/>
                    <a:pt y="185" x="687"/>
                  </a:cubicBezTo>
                  <a:close/>
                  <a:moveTo>
                    <a:pt y="1" x="687"/>
                  </a:moveTo>
                  <a:cubicBezTo>
                    <a:pt y="1" x="473"/>
                    <a:pt y="62" x="304"/>
                    <a:pt y="185" x="183"/>
                  </a:cubicBezTo>
                  <a:cubicBezTo>
                    <a:pt y="308" x="61"/>
                    <a:pt y="478" x="0"/>
                    <a:pt y="696" x="0"/>
                  </a:cubicBezTo>
                  <a:cubicBezTo>
                    <a:pt y="912" x="0"/>
                    <a:pt y="1082" x="61"/>
                    <a:pt y="1206" x="183"/>
                  </a:cubicBezTo>
                  <a:cubicBezTo>
                    <a:pt y="1329" x="304"/>
                    <a:pt y="1391" x="473"/>
                    <a:pt y="1391" x="687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2" x="1313"/>
                    <a:pt y="912" x="1374"/>
                    <a:pt y="696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1" x="901"/>
                    <a:pt y="1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y="2559750" x="1706525"/>
              <a:ext cy="33925" cx="21950"/>
            </a:xfrm>
            <a:custGeom>
              <a:pathLst>
                <a:path w="878" extrusionOk="0" h="1357">
                  <a:moveTo>
                    <a:pt y="1" x="751"/>
                  </a:moveTo>
                  <a:cubicBezTo>
                    <a:pt y="1" x="633"/>
                    <a:pt y="20" x="532"/>
                    <a:pt y="59" x="450"/>
                  </a:cubicBezTo>
                  <a:cubicBezTo>
                    <a:pt y="98" x="367"/>
                    <a:pt y="158" x="299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59"/>
                  </a:cubicBezTo>
                  <a:cubicBezTo>
                    <a:pt y="234" x="434"/>
                    <a:pt y="194" x="540"/>
                    <a:pt y="194" x="679"/>
                  </a:cubicBezTo>
                  <a:cubicBezTo>
                    <a:pt y="194" x="718"/>
                    <a:pt y="198" x="754"/>
                    <a:pt y="204" x="787"/>
                  </a:cubicBezTo>
                  <a:cubicBezTo>
                    <a:pt y="211" x="819"/>
                    <a:pt y="222" x="849"/>
                    <a:pt y="236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1" x="768"/>
                    <a:pt y="1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y="2559750" x="1733325"/>
              <a:ext cy="34775" cx="28625"/>
            </a:xfrm>
            <a:custGeom>
              <a:pathLst>
                <a:path w="1145" extrusionOk="0" h="1391">
                  <a:moveTo>
                    <a:pt y="1" x="586"/>
                  </a:moveTo>
                  <a:cubicBezTo>
                    <a:pt y="1" x="403"/>
                    <a:pt y="34" x="261"/>
                    <a:pt y="102" x="161"/>
                  </a:cubicBezTo>
                  <a:cubicBezTo>
                    <a:pt y="170" x="62"/>
                    <a:pt y="266" x="12"/>
                    <a:pt y="391" x="12"/>
                  </a:cubicBezTo>
                  <a:cubicBezTo>
                    <a:pt y="493" x="12"/>
                    <a:pt y="574" x="46"/>
                    <a:pt y="632" x="113"/>
                  </a:cubicBezTo>
                  <a:cubicBezTo>
                    <a:pt y="691" x="181"/>
                    <a:pt y="735" x="291"/>
                    <a:pt y="763" x="443"/>
                  </a:cubicBezTo>
                  <a:lnTo>
                    <a:pt y="781" x="529"/>
                  </a:lnTo>
                  <a:cubicBezTo>
                    <a:pt y="810" x="681"/>
                    <a:pt y="840" x="780"/>
                    <a:pt y="872" x="825"/>
                  </a:cubicBezTo>
                  <a:cubicBezTo>
                    <a:pt y="903" x="870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6" x="799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5"/>
                    <a:pt y="1198" x="358"/>
                    <a:pt y="1177" x="270"/>
                  </a:cubicBezTo>
                  <a:cubicBezTo>
                    <a:pt y="1156" x="181"/>
                    <a:pt y="1125" x="92"/>
                    <a:pt y="1083" x="1"/>
                  </a:cubicBezTo>
                  <a:lnTo>
                    <a:pt y="1308" x="1"/>
                  </a:lnTo>
                  <a:cubicBezTo>
                    <a:pt y="1336" x="97"/>
                    <a:pt y="1356" x="189"/>
                    <a:pt y="1370" x="276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70"/>
                    <a:pt y="1283" x="980"/>
                  </a:cubicBezTo>
                  <a:cubicBezTo>
                    <a:pt y="1211" x="1090"/>
                    <a:pt y="1114" x="1145"/>
                    <a:pt y="991" x="1145"/>
                  </a:cubicBezTo>
                  <a:cubicBezTo>
                    <a:pt y="883" x="1145"/>
                    <a:pt y="799" x="1108"/>
                    <a:pt y="739" x="1034"/>
                  </a:cubicBezTo>
                  <a:cubicBezTo>
                    <a:pt y="678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9"/>
                    <a:pt y="500" x="315"/>
                  </a:cubicBezTo>
                  <a:cubicBezTo>
                    <a:pt y="471" x="271"/>
                    <a:pt y="432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3" x="494"/>
                    <a:pt y="183" x="616"/>
                  </a:cubicBezTo>
                  <a:cubicBezTo>
                    <a:pt y="183" x="696"/>
                    <a:pt y="190" x="773"/>
                    <a:pt y="206" x="848"/>
                  </a:cubicBezTo>
                  <a:cubicBezTo>
                    <a:pt y="222" x="923"/>
                    <a:pt y="246" x="995"/>
                    <a:pt y="277" x="1065"/>
                  </a:cubicBezTo>
                  <a:lnTo>
                    <a:pt y="71" x="1065"/>
                  </a:lnTo>
                  <a:cubicBezTo>
                    <a:pt y="48" x="997"/>
                    <a:pt y="30" x="923"/>
                    <a:pt y="18" x="843"/>
                  </a:cubicBezTo>
                  <a:cubicBezTo>
                    <a:pt y="6" x="763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y="2637550" x="1225600"/>
              <a:ext cy="34800" cx="31625"/>
            </a:xfrm>
            <a:custGeom>
              <a:pathLst>
                <a:path w="1265" extrusionOk="0" h="1392">
                  <a:moveTo>
                    <a:pt y="691" x="1018"/>
                  </a:moveTo>
                  <a:lnTo>
                    <a:pt y="740" x="1018"/>
                  </a:lnTo>
                  <a:cubicBezTo>
                    <a:pt y="882" x="1018"/>
                    <a:pt y="995" x="977"/>
                    <a:pt y="1081" x="895"/>
                  </a:cubicBezTo>
                  <a:cubicBezTo>
                    <a:pt y="1166" x="812"/>
                    <a:pt y="1209" x="703"/>
                    <a:pt y="1209" x="567"/>
                  </a:cubicBezTo>
                  <a:cubicBezTo>
                    <a:pt y="1209" x="468"/>
                    <a:pt y="1186" x="390"/>
                    <a:pt y="1141" x="332"/>
                  </a:cubicBezTo>
                  <a:cubicBezTo>
                    <a:pt y="1096" x="275"/>
                    <a:pt y="1034" x="246"/>
                    <a:pt y="957" x="246"/>
                  </a:cubicBezTo>
                  <a:cubicBezTo>
                    <a:pt y="860" x="246"/>
                    <a:pt y="792" x="284"/>
                    <a:pt y="752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1" x="619"/>
                  </a:moveTo>
                  <a:cubicBezTo>
                    <a:pt y="1" x="539"/>
                    <a:pt y="9" x="456"/>
                    <a:pt y="24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8" x="185"/>
                    <a:pt y="231" x="263"/>
                    <a:pt y="213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3" x="832"/>
                    <a:pt y="267" x="907"/>
                  </a:cubicBezTo>
                  <a:cubicBezTo>
                    <a:pt y="322" x="981"/>
                    <a:pt y="400" x="1018"/>
                    <a:pt y="500" x="1018"/>
                  </a:cubicBezTo>
                  <a:lnTo>
                    <a:pt y="521" x="1018"/>
                  </a:lnTo>
                  <a:lnTo>
                    <a:pt y="521" x="674"/>
                  </a:lnTo>
                  <a:cubicBezTo>
                    <a:pt y="521" x="450"/>
                    <a:pt y="559" x="282"/>
                    <a:pt y="635" x="169"/>
                  </a:cubicBezTo>
                  <a:cubicBezTo>
                    <a:pt y="710" x="57"/>
                    <a:pt y="822" x="0"/>
                    <a:pt y="971" x="0"/>
                  </a:cubicBezTo>
                  <a:cubicBezTo>
                    <a:pt y="1099" x="0"/>
                    <a:pt y="1201" x="45"/>
                    <a:pt y="1277" x="136"/>
                  </a:cubicBezTo>
                  <a:cubicBezTo>
                    <a:pt y="1353" x="226"/>
                    <a:pt y="1391" x="348"/>
                    <a:pt y="1391" x="501"/>
                  </a:cubicBezTo>
                  <a:cubicBezTo>
                    <a:pt y="1391" x="622"/>
                    <a:pt y="1372" x="725"/>
                    <a:pt y="1334" x="809"/>
                  </a:cubicBezTo>
                  <a:cubicBezTo>
                    <a:pt y="1296" x="892"/>
                    <a:pt y="1236" x="962"/>
                    <a:pt y="1156" x="1018"/>
                  </a:cubicBezTo>
                  <a:lnTo>
                    <a:pt y="1357" x="1018"/>
                  </a:lnTo>
                  <a:lnTo>
                    <a:pt y="1357" x="1264"/>
                  </a:lnTo>
                  <a:lnTo>
                    <a:pt y="601" x="1264"/>
                  </a:lnTo>
                  <a:cubicBezTo>
                    <a:pt y="400" x="1264"/>
                    <a:pt y="249" x="1211"/>
                    <a:pt y="150" x="1104"/>
                  </a:cubicBezTo>
                  <a:cubicBezTo>
                    <a:pt y="51" x="997"/>
                    <a:pt y="1" x="835"/>
                    <a:pt y="1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y="2637550" x="1266775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8"/>
                    <a:pt y="21" x="536"/>
                    <a:pt y="60" x="456"/>
                  </a:cubicBezTo>
                  <a:cubicBezTo>
                    <a:pt y="99" x="376"/>
                    <a:pt y="159" x="307"/>
                    <a:pt y="239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09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40"/>
                    <a:pt y="190" x="544"/>
                    <a:pt y="190" x="677"/>
                  </a:cubicBezTo>
                  <a:cubicBezTo>
                    <a:pt y="190" x="788"/>
                    <a:pt y="221" x="870"/>
                    <a:pt y="283" x="926"/>
                  </a:cubicBezTo>
                  <a:cubicBezTo>
                    <a:pt y="346" x="981"/>
                    <a:pt y="439" x="1008"/>
                    <a:pt y="565" x="1008"/>
                  </a:cubicBezTo>
                  <a:lnTo>
                    <a:pt y="1357" x="1008"/>
                  </a:lnTo>
                  <a:lnTo>
                    <a:pt y="1357" x="1254"/>
                  </a:lnTo>
                  <a:lnTo>
                    <a:pt y="558" x="1254"/>
                  </a:lnTo>
                  <a:cubicBezTo>
                    <a:pt y="375" x="1254"/>
                    <a:pt y="236" x="1210"/>
                    <a:pt y="142" x="1122"/>
                  </a:cubicBezTo>
                  <a:cubicBezTo>
                    <a:pt y="48" x="1034"/>
                    <a:pt y="1" x="904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y="2625475" x="1303425"/>
              <a:ext cy="46875" cx="33475"/>
            </a:xfrm>
            <a:custGeom>
              <a:pathLst>
                <a:path w="1339" extrusionOk="0" h="1875">
                  <a:moveTo>
                    <a:pt y="666" x="673"/>
                  </a:moveTo>
                  <a:cubicBezTo>
                    <a:pt y="666" x="803"/>
                    <a:pt y="711" x="906"/>
                    <a:pt y="802" x="980"/>
                  </a:cubicBezTo>
                  <a:cubicBezTo>
                    <a:pt y="894" x="1055"/>
                    <a:pt y="1019" x="1093"/>
                    <a:pt y="1179" x="1093"/>
                  </a:cubicBezTo>
                  <a:cubicBezTo>
                    <a:pt y="1339" x="1093"/>
                    <a:pt y="1464" x="1055"/>
                    <a:pt y="1555" x="980"/>
                  </a:cubicBezTo>
                  <a:cubicBezTo>
                    <a:pt y="1647" x="906"/>
                    <a:pt y="1692" x="803"/>
                    <a:pt y="1692" x="673"/>
                  </a:cubicBezTo>
                  <a:cubicBezTo>
                    <a:pt y="1692" x="543"/>
                    <a:pt y="1647" x="441"/>
                    <a:pt y="1555" x="366"/>
                  </a:cubicBezTo>
                  <a:cubicBezTo>
                    <a:pt y="1464" x="292"/>
                    <a:pt y="1339" x="255"/>
                    <a:pt y="1179" x="255"/>
                  </a:cubicBezTo>
                  <a:cubicBezTo>
                    <a:pt y="1019" x="255"/>
                    <a:pt y="894" x="292"/>
                    <a:pt y="802" x="366"/>
                  </a:cubicBezTo>
                  <a:cubicBezTo>
                    <a:pt y="711" x="441"/>
                    <a:pt y="666" x="543"/>
                    <a:pt y="666" x="673"/>
                  </a:cubicBezTo>
                  <a:close/>
                  <a:moveTo>
                    <a:pt y="0" x="1093"/>
                  </a:moveTo>
                  <a:lnTo>
                    <a:pt y="717" x="1093"/>
                  </a:lnTo>
                  <a:cubicBezTo>
                    <a:pt y="638" x="1041"/>
                    <a:pt y="579" x="976"/>
                    <a:pt y="541" x="897"/>
                  </a:cubicBezTo>
                  <a:cubicBezTo>
                    <a:pt y="503" x="818"/>
                    <a:pt y="484" x="723"/>
                    <a:pt y="484" x="613"/>
                  </a:cubicBezTo>
                  <a:cubicBezTo>
                    <a:pt y="484" x="432"/>
                    <a:pt y="548" x="285"/>
                    <a:pt y="675" x="171"/>
                  </a:cubicBezTo>
                  <a:cubicBezTo>
                    <a:pt y="803" x="58"/>
                    <a:pt y="971" x="1"/>
                    <a:pt y="1179" x="1"/>
                  </a:cubicBezTo>
                  <a:cubicBezTo>
                    <a:pt y="1387" x="1"/>
                    <a:pt y="1555" x="58"/>
                    <a:pt y="1683" x="171"/>
                  </a:cubicBezTo>
                  <a:cubicBezTo>
                    <a:pt y="1810" x="285"/>
                    <a:pt y="1874" x="432"/>
                    <a:pt y="1874" x="613"/>
                  </a:cubicBezTo>
                  <a:cubicBezTo>
                    <a:pt y="1874" x="723"/>
                    <a:pt y="1855" x="818"/>
                    <a:pt y="1817" x="897"/>
                  </a:cubicBezTo>
                  <a:cubicBezTo>
                    <a:pt y="1779" x="976"/>
                    <a:pt y="1720" x="1041"/>
                    <a:pt y="1641" x="1093"/>
                  </a:cubicBezTo>
                  <a:lnTo>
                    <a:pt y="1840" x="1093"/>
                  </a:lnTo>
                  <a:lnTo>
                    <a:pt y="1840" x="1338"/>
                  </a:lnTo>
                  <a:lnTo>
                    <a:pt y="0" x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y="2637550" x="1364500"/>
              <a:ext cy="33925" cx="21950"/>
            </a:xfrm>
            <a:custGeom>
              <a:pathLst>
                <a:path w="878" extrusionOk="0" h="1357">
                  <a:moveTo>
                    <a:pt y="1" x="752"/>
                  </a:moveTo>
                  <a:cubicBezTo>
                    <a:pt y="1" x="633"/>
                    <a:pt y="20" x="533"/>
                    <a:pt y="59" x="450"/>
                  </a:cubicBezTo>
                  <a:cubicBezTo>
                    <a:pt y="98" x="367"/>
                    <a:pt y="158" x="300"/>
                    <a:pt y="239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59" x="248"/>
                  </a:lnTo>
                  <a:cubicBezTo>
                    <a:pt y="510" x="248"/>
                    <a:pt y="395" x="285"/>
                    <a:pt y="315" x="360"/>
                  </a:cubicBezTo>
                  <a:cubicBezTo>
                    <a:pt y="235" x="434"/>
                    <a:pt y="195" x="541"/>
                    <a:pt y="195" x="680"/>
                  </a:cubicBezTo>
                  <a:cubicBezTo>
                    <a:pt y="195" x="719"/>
                    <a:pt y="198" x="755"/>
                    <a:pt y="205" x="787"/>
                  </a:cubicBezTo>
                  <a:cubicBezTo>
                    <a:pt y="212" x="820"/>
                    <a:pt y="222" x="850"/>
                    <a:pt y="236" x="877"/>
                  </a:cubicBezTo>
                  <a:lnTo>
                    <a:pt y="13" x="876"/>
                  </a:lnTo>
                  <a:cubicBezTo>
                    <a:pt y="9" x="851"/>
                    <a:pt y="6" x="828"/>
                    <a:pt y="4" x="808"/>
                  </a:cubicBezTo>
                  <a:cubicBezTo>
                    <a:pt y="2" x="787"/>
                    <a:pt y="1" x="769"/>
                    <a:pt y="1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y="2637550" x="1391375"/>
              <a:ext cy="34800" cx="34700"/>
            </a:xfrm>
            <a:custGeom>
              <a:pathLst>
                <a:path w="1388" extrusionOk="0" h="1392">
                  <a:moveTo>
                    <a:pt y="185" x="737"/>
                  </a:moveTo>
                  <a:cubicBezTo>
                    <a:pt y="185" x="858"/>
                    <a:pt y="221" x="956"/>
                    <a:pt y="292" x="1029"/>
                  </a:cubicBezTo>
                  <a:cubicBezTo>
                    <a:pt y="363" x="1103"/>
                    <a:pt y="458" x="1140"/>
                    <a:pt y="577" x="1142"/>
                  </a:cubicBezTo>
                  <a:lnTo>
                    <a:pt y="578" x="265"/>
                  </a:lnTo>
                  <a:cubicBezTo>
                    <a:pt y="453" x="278"/>
                    <a:pt y="357" x="325"/>
                    <a:pt y="288" x="408"/>
                  </a:cubicBezTo>
                  <a:cubicBezTo>
                    <a:pt y="220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5" x="332"/>
                    <a:pt y="192" x="199"/>
                  </a:cubicBezTo>
                  <a:cubicBezTo>
                    <a:pt y="319" x="67"/>
                    <a:pt y="491" x="1"/>
                    <a:pt y="708" x="1"/>
                  </a:cubicBezTo>
                  <a:cubicBezTo>
                    <a:pt y="917" x="1"/>
                    <a:pt y="1084" x="71"/>
                    <a:pt y="1207" x="210"/>
                  </a:cubicBezTo>
                  <a:cubicBezTo>
                    <a:pt y="1330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8" x="1152"/>
                    <a:pt y="1323" x="1242"/>
                    <a:pt y="1289" x="1330"/>
                  </a:cubicBezTo>
                  <a:lnTo>
                    <a:pt y="1084" x="1330"/>
                  </a:lnTo>
                  <a:cubicBezTo>
                    <a:pt y="1125" x="1243"/>
                    <a:pt y="1155" x="1155"/>
                    <a:pt y="1176" x="1066"/>
                  </a:cubicBezTo>
                  <a:cubicBezTo>
                    <a:pt y="1196" x="978"/>
                    <a:pt y="1207" x="886"/>
                    <a:pt y="1207" x="792"/>
                  </a:cubicBezTo>
                  <a:cubicBezTo>
                    <a:pt y="1207" x="629"/>
                    <a:pt y="1167" x="502"/>
                    <a:pt y="1089" x="410"/>
                  </a:cubicBezTo>
                  <a:cubicBezTo>
                    <a:pt y="1011" x="319"/>
                    <a:pt y="897" x="268"/>
                    <a:pt y="747" x="257"/>
                  </a:cubicBezTo>
                  <a:lnTo>
                    <a:pt y="747" x="1388"/>
                  </a:lnTo>
                  <a:lnTo>
                    <a:pt y="640" x="1388"/>
                  </a:lnTo>
                  <a:cubicBezTo>
                    <a:pt y="443" x="1388"/>
                    <a:pt y="288" x="1329"/>
                    <a:pt y="173" x="1212"/>
                  </a:cubicBezTo>
                  <a:cubicBezTo>
                    <a:pt y="58" x="1095"/>
                    <a:pt y="1" x="936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y="2625475" x="1433150"/>
              <a:ext cy="46000" cx="6175"/>
            </a:xfrm>
            <a:custGeom>
              <a:pathLst>
                <a:path w="247" extrusionOk="0" h="1840">
                  <a:moveTo>
                    <a:pt y="0" x="0"/>
                  </a:moveTo>
                  <a:lnTo>
                    <a:pt y="1840" x="0"/>
                  </a:lnTo>
                  <a:lnTo>
                    <a:pt y="1840" x="246"/>
                  </a:lnTo>
                  <a:lnTo>
                    <a:pt y="0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y="2637550" x="1450350"/>
              <a:ext cy="34800" cx="31625"/>
            </a:xfrm>
            <a:custGeom>
              <a:pathLst>
                <a:path w="1265" extrusionOk="0" h="1392">
                  <a:moveTo>
                    <a:pt y="691" x="1019"/>
                  </a:moveTo>
                  <a:lnTo>
                    <a:pt y="740" x="1019"/>
                  </a:lnTo>
                  <a:cubicBezTo>
                    <a:pt y="882" x="1019"/>
                    <a:pt y="995" x="977"/>
                    <a:pt y="1081" x="895"/>
                  </a:cubicBezTo>
                  <a:cubicBezTo>
                    <a:pt y="1166" x="813"/>
                    <a:pt y="1209" x="703"/>
                    <a:pt y="1209" x="567"/>
                  </a:cubicBezTo>
                  <a:cubicBezTo>
                    <a:pt y="1209" x="468"/>
                    <a:pt y="1186" x="390"/>
                    <a:pt y="1141" x="333"/>
                  </a:cubicBezTo>
                  <a:cubicBezTo>
                    <a:pt y="1096" x="275"/>
                    <a:pt y="1034" x="246"/>
                    <a:pt y="957" x="246"/>
                  </a:cubicBezTo>
                  <a:cubicBezTo>
                    <a:pt y="860" x="246"/>
                    <a:pt y="792" x="285"/>
                    <a:pt y="752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1" x="619"/>
                  </a:moveTo>
                  <a:cubicBezTo>
                    <a:pt y="1" x="539"/>
                    <a:pt y="9" x="457"/>
                    <a:pt y="24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8" x="185"/>
                    <a:pt y="231" x="263"/>
                    <a:pt y="213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3" x="833"/>
                    <a:pt y="267" x="907"/>
                  </a:cubicBezTo>
                  <a:cubicBezTo>
                    <a:pt y="322" x="981"/>
                    <a:pt y="400" x="1019"/>
                    <a:pt y="500" x="1019"/>
                  </a:cubicBezTo>
                  <a:lnTo>
                    <a:pt y="521" x="1019"/>
                  </a:lnTo>
                  <a:lnTo>
                    <a:pt y="521" x="674"/>
                  </a:lnTo>
                  <a:cubicBezTo>
                    <a:pt y="521" x="450"/>
                    <a:pt y="559" x="282"/>
                    <a:pt y="635" x="170"/>
                  </a:cubicBezTo>
                  <a:cubicBezTo>
                    <a:pt y="710" x="57"/>
                    <a:pt y="822" x="1"/>
                    <a:pt y="971" x="1"/>
                  </a:cubicBezTo>
                  <a:cubicBezTo>
                    <a:pt y="1099" x="1"/>
                    <a:pt y="1201" x="46"/>
                    <a:pt y="1277" x="136"/>
                  </a:cubicBezTo>
                  <a:cubicBezTo>
                    <a:pt y="1353" x="227"/>
                    <a:pt y="1391" x="348"/>
                    <a:pt y="1391" x="502"/>
                  </a:cubicBezTo>
                  <a:cubicBezTo>
                    <a:pt y="1391" x="623"/>
                    <a:pt y="1372" x="725"/>
                    <a:pt y="1334" x="809"/>
                  </a:cubicBezTo>
                  <a:cubicBezTo>
                    <a:pt y="1296" x="893"/>
                    <a:pt y="1236" x="963"/>
                    <a:pt y="1156" x="1019"/>
                  </a:cubicBezTo>
                  <a:lnTo>
                    <a:pt y="1357" x="1019"/>
                  </a:lnTo>
                  <a:lnTo>
                    <a:pt y="1357" x="1265"/>
                  </a:lnTo>
                  <a:lnTo>
                    <a:pt y="601" x="1265"/>
                  </a:lnTo>
                  <a:cubicBezTo>
                    <a:pt y="400" x="1265"/>
                    <a:pt y="249" x="1211"/>
                    <a:pt y="150" x="1104"/>
                  </a:cubicBezTo>
                  <a:cubicBezTo>
                    <a:pt y="51" x="997"/>
                    <a:pt y="1" x="836"/>
                    <a:pt y="1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y="2628950" x="1487175"/>
              <a:ext cy="42525" cx="23375"/>
            </a:xfrm>
            <a:custGeom>
              <a:pathLst>
                <a:path w="935" extrusionOk="0" h="1701">
                  <a:moveTo>
                    <a:pt y="1" x="181"/>
                  </a:moveTo>
                  <a:lnTo>
                    <a:pt y="377" x="181"/>
                  </a:lnTo>
                  <a:lnTo>
                    <a:pt y="377" x="0"/>
                  </a:lnTo>
                  <a:lnTo>
                    <a:pt y="546" x="0"/>
                  </a:lnTo>
                  <a:lnTo>
                    <a:pt y="546" x="181"/>
                  </a:lnTo>
                  <a:lnTo>
                    <a:pt y="1265" x="181"/>
                  </a:lnTo>
                  <a:cubicBezTo>
                    <a:pt y="1430" x="181"/>
                    <a:pt y="1544" x="217"/>
                    <a:pt y="1607" x="289"/>
                  </a:cubicBezTo>
                  <a:cubicBezTo>
                    <a:pt y="1669" x="361"/>
                    <a:pt y="1701" x="492"/>
                    <a:pt y="1701" x="682"/>
                  </a:cubicBezTo>
                  <a:lnTo>
                    <a:pt y="1701" x="934"/>
                  </a:lnTo>
                  <a:lnTo>
                    <a:pt y="1519" x="934"/>
                  </a:lnTo>
                  <a:lnTo>
                    <a:pt y="1519" x="682"/>
                  </a:lnTo>
                  <a:cubicBezTo>
                    <a:pt y="1519" x="579"/>
                    <a:pt y="1503" x="511"/>
                    <a:pt y="1473" x="478"/>
                  </a:cubicBezTo>
                  <a:cubicBezTo>
                    <a:pt y="1442" x="444"/>
                    <a:pt y="1373" x="428"/>
                    <a:pt y="1265" x="428"/>
                  </a:cubicBezTo>
                  <a:lnTo>
                    <a:pt y="546" x="428"/>
                  </a:lnTo>
                  <a:lnTo>
                    <a:pt y="546" x="934"/>
                  </a:lnTo>
                  <a:lnTo>
                    <a:pt y="377" x="934"/>
                  </a:lnTo>
                  <a:lnTo>
                    <a:pt y="377" x="428"/>
                  </a:lnTo>
                  <a:lnTo>
                    <a:pt y="1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y="2637550" x="1518425"/>
              <a:ext cy="34800" cx="34700"/>
            </a:xfrm>
            <a:custGeom>
              <a:pathLst>
                <a:path w="1388" extrusionOk="0" h="1392">
                  <a:moveTo>
                    <a:pt y="185" x="737"/>
                  </a:moveTo>
                  <a:cubicBezTo>
                    <a:pt y="185" x="858"/>
                    <a:pt y="221" x="955"/>
                    <a:pt y="292" x="1028"/>
                  </a:cubicBezTo>
                  <a:cubicBezTo>
                    <a:pt y="363" x="1102"/>
                    <a:pt y="458" x="1140"/>
                    <a:pt y="577" x="1141"/>
                  </a:cubicBezTo>
                  <a:lnTo>
                    <a:pt y="578" x="265"/>
                  </a:lnTo>
                  <a:cubicBezTo>
                    <a:pt y="453" x="277"/>
                    <a:pt y="357" x="325"/>
                    <a:pt y="288" x="407"/>
                  </a:cubicBezTo>
                  <a:cubicBezTo>
                    <a:pt y="220" x="490"/>
                    <a:pt y="185" x="599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09"/>
                    <a:pt y="65" x="331"/>
                    <a:pt y="192" x="199"/>
                  </a:cubicBezTo>
                  <a:cubicBezTo>
                    <a:pt y="319" x="66"/>
                    <a:pt y="491" x="0"/>
                    <a:pt y="708" x="0"/>
                  </a:cubicBezTo>
                  <a:cubicBezTo>
                    <a:pt y="917" x="0"/>
                    <a:pt y="1084" x="70"/>
                    <a:pt y="1207" x="209"/>
                  </a:cubicBezTo>
                  <a:cubicBezTo>
                    <a:pt y="1330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8" x="1151"/>
                    <a:pt y="1323" x="1242"/>
                    <a:pt y="1289" x="1330"/>
                  </a:cubicBezTo>
                  <a:lnTo>
                    <a:pt y="1084" x="1330"/>
                  </a:lnTo>
                  <a:cubicBezTo>
                    <a:pt y="1125" x="1242"/>
                    <a:pt y="1155" x="1155"/>
                    <a:pt y="1176" x="1066"/>
                  </a:cubicBezTo>
                  <a:cubicBezTo>
                    <a:pt y="1196" x="977"/>
                    <a:pt y="1207" x="886"/>
                    <a:pt y="1207" x="791"/>
                  </a:cubicBezTo>
                  <a:cubicBezTo>
                    <a:pt y="1207" x="628"/>
                    <a:pt y="1167" x="501"/>
                    <a:pt y="1089" x="410"/>
                  </a:cubicBezTo>
                  <a:cubicBezTo>
                    <a:pt y="1011" x="319"/>
                    <a:pt y="897" x="268"/>
                    <a:pt y="747" x="257"/>
                  </a:cubicBezTo>
                  <a:lnTo>
                    <a:pt y="747" x="1387"/>
                  </a:lnTo>
                  <a:lnTo>
                    <a:pt y="640" x="1387"/>
                  </a:lnTo>
                  <a:cubicBezTo>
                    <a:pt y="443" x="1387"/>
                    <a:pt y="288" x="1329"/>
                    <a:pt y="173" x="1212"/>
                  </a:cubicBezTo>
                  <a:cubicBezTo>
                    <a:pt y="58" x="1094"/>
                    <a:pt y="1" x="935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y="2625475" x="1557500"/>
              <a:ext cy="46875" cx="33475"/>
            </a:xfrm>
            <a:custGeom>
              <a:pathLst>
                <a:path w="1339" extrusionOk="0" h="1875">
                  <a:moveTo>
                    <a:pt y="666" x="673"/>
                  </a:moveTo>
                  <a:cubicBezTo>
                    <a:pt y="666" x="803"/>
                    <a:pt y="711" x="905"/>
                    <a:pt y="802" x="980"/>
                  </a:cubicBezTo>
                  <a:cubicBezTo>
                    <a:pt y="894" x="1055"/>
                    <a:pt y="1019" x="1092"/>
                    <a:pt y="1179" x="1092"/>
                  </a:cubicBezTo>
                  <a:cubicBezTo>
                    <a:pt y="1339" x="1092"/>
                    <a:pt y="1464" x="1055"/>
                    <a:pt y="1555" x="980"/>
                  </a:cubicBezTo>
                  <a:cubicBezTo>
                    <a:pt y="1647" x="905"/>
                    <a:pt y="1692" x="803"/>
                    <a:pt y="1692" x="673"/>
                  </a:cubicBezTo>
                  <a:cubicBezTo>
                    <a:pt y="1692" x="543"/>
                    <a:pt y="1647" x="441"/>
                    <a:pt y="1555" x="366"/>
                  </a:cubicBezTo>
                  <a:cubicBezTo>
                    <a:pt y="1464" x="292"/>
                    <a:pt y="1339" x="255"/>
                    <a:pt y="1179" x="255"/>
                  </a:cubicBezTo>
                  <a:cubicBezTo>
                    <a:pt y="1019" x="255"/>
                    <a:pt y="894" x="292"/>
                    <a:pt y="802" x="366"/>
                  </a:cubicBezTo>
                  <a:cubicBezTo>
                    <a:pt y="711" x="441"/>
                    <a:pt y="666" x="543"/>
                    <a:pt y="666" x="673"/>
                  </a:cubicBezTo>
                  <a:close/>
                  <a:moveTo>
                    <a:pt y="0" x="1092"/>
                  </a:moveTo>
                  <a:lnTo>
                    <a:pt y="717" x="1092"/>
                  </a:lnTo>
                  <a:cubicBezTo>
                    <a:pt y="638" x="1041"/>
                    <a:pt y="579" x="976"/>
                    <a:pt y="541" x="897"/>
                  </a:cubicBezTo>
                  <a:cubicBezTo>
                    <a:pt y="503" x="818"/>
                    <a:pt y="484" x="723"/>
                    <a:pt y="484" x="613"/>
                  </a:cubicBezTo>
                  <a:cubicBezTo>
                    <a:pt y="484" x="432"/>
                    <a:pt y="548" x="285"/>
                    <a:pt y="675" x="171"/>
                  </a:cubicBezTo>
                  <a:cubicBezTo>
                    <a:pt y="803" x="58"/>
                    <a:pt y="971" x="1"/>
                    <a:pt y="1179" x="1"/>
                  </a:cubicBezTo>
                  <a:cubicBezTo>
                    <a:pt y="1387" x="1"/>
                    <a:pt y="1555" x="58"/>
                    <a:pt y="1683" x="171"/>
                  </a:cubicBezTo>
                  <a:cubicBezTo>
                    <a:pt y="1810" x="285"/>
                    <a:pt y="1874" x="432"/>
                    <a:pt y="1874" x="613"/>
                  </a:cubicBezTo>
                  <a:cubicBezTo>
                    <a:pt y="1874" x="723"/>
                    <a:pt y="1855" x="818"/>
                    <a:pt y="1817" x="897"/>
                  </a:cubicBezTo>
                  <a:cubicBezTo>
                    <a:pt y="1779" x="976"/>
                    <a:pt y="1720" x="1041"/>
                    <a:pt y="1641" x="1092"/>
                  </a:cubicBezTo>
                  <a:lnTo>
                    <a:pt y="1840" x="1092"/>
                  </a:lnTo>
                  <a:lnTo>
                    <a:pt y="1840" x="1338"/>
                  </a:lnTo>
                  <a:lnTo>
                    <a:pt y="0" x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y="2724025" x="1137250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0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0"/>
                    <a:pt y="734" x="290"/>
                    <a:pt y="763" x="443"/>
                  </a:cubicBezTo>
                  <a:lnTo>
                    <a:pt y="780" x="528"/>
                  </a:lnTo>
                  <a:cubicBezTo>
                    <a:pt y="809" x="680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0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5"/>
                    <a:pt y="1390" x="525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8" x="1034"/>
                  </a:cubicBezTo>
                  <a:cubicBezTo>
                    <a:pt y="678" x="960"/>
                    <a:pt y="631" x="836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4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y="2724825" x="1174675"/>
              <a:ext cy="45700" cx="36425"/>
            </a:xfrm>
            <a:custGeom>
              <a:pathLst>
                <a:path w="1457" extrusionOk="0" h="1828">
                  <a:moveTo>
                    <a:pt y="0" x="0"/>
                  </a:moveTo>
                  <a:lnTo>
                    <a:pt y="1303" x="605"/>
                  </a:lnTo>
                  <a:lnTo>
                    <a:pt y="1402" x="561"/>
                  </a:lnTo>
                  <a:cubicBezTo>
                    <a:pt y="1508" x="516"/>
                    <a:pt y="1575" x="474"/>
                    <a:pt y="1603" x="437"/>
                  </a:cubicBezTo>
                  <a:cubicBezTo>
                    <a:pt y="1631" x="400"/>
                    <a:pt y="1646" x="347"/>
                    <a:pt y="1646" x="279"/>
                  </a:cubicBezTo>
                  <a:lnTo>
                    <a:pt y="1646" x="135"/>
                  </a:lnTo>
                  <a:lnTo>
                    <a:pt y="1828" x="135"/>
                  </a:lnTo>
                  <a:lnTo>
                    <a:pt y="1828" x="331"/>
                  </a:lnTo>
                  <a:cubicBezTo>
                    <a:pt y="1828" x="442"/>
                    <a:pt y="1804" x="530"/>
                    <a:pt y="1755" x="596"/>
                  </a:cubicBezTo>
                  <a:cubicBezTo>
                    <a:pt y="1707" x="662"/>
                    <a:pt y="1605" x="730"/>
                    <a:pt y="1447" x="799"/>
                  </a:cubicBezTo>
                  <a:lnTo>
                    <a:pt y="0" x="1456"/>
                  </a:lnTo>
                  <a:lnTo>
                    <a:pt y="0" x="1196"/>
                  </a:lnTo>
                  <a:lnTo>
                    <a:pt y="1036" x="728"/>
                  </a:lnTo>
                  <a:lnTo>
                    <a:pt y="0" x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y="2724025" x="1215425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0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0"/>
                    <a:pt y="734" x="290"/>
                    <a:pt y="763" x="443"/>
                  </a:cubicBezTo>
                  <a:lnTo>
                    <a:pt y="780" x="528"/>
                  </a:lnTo>
                  <a:cubicBezTo>
                    <a:pt y="809" x="680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0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5"/>
                    <a:pt y="1390" x="525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8" x="1034"/>
                  </a:cubicBezTo>
                  <a:cubicBezTo>
                    <a:pt y="678" x="960"/>
                    <a:pt y="631" x="836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4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y="2715425" x="1252650"/>
              <a:ext cy="42500" cx="23375"/>
            </a:xfrm>
            <a:custGeom>
              <a:pathLst>
                <a:path w="935" extrusionOk="0" h="1700">
                  <a:moveTo>
                    <a:pt y="0" x="180"/>
                  </a:moveTo>
                  <a:lnTo>
                    <a:pt y="376" x="180"/>
                  </a:lnTo>
                  <a:lnTo>
                    <a:pt y="376" x="0"/>
                  </a:lnTo>
                  <a:lnTo>
                    <a:pt y="545" x="0"/>
                  </a:lnTo>
                  <a:lnTo>
                    <a:pt y="545" x="180"/>
                  </a:lnTo>
                  <a:lnTo>
                    <a:pt y="1264" x="180"/>
                  </a:lnTo>
                  <a:cubicBezTo>
                    <a:pt y="1429" x="180"/>
                    <a:pt y="1543" x="217"/>
                    <a:pt y="1606" x="289"/>
                  </a:cubicBezTo>
                  <a:cubicBezTo>
                    <a:pt y="1669" x="361"/>
                    <a:pt y="1700" x="492"/>
                    <a:pt y="1700" x="681"/>
                  </a:cubicBezTo>
                  <a:lnTo>
                    <a:pt y="1700" x="934"/>
                  </a:lnTo>
                  <a:lnTo>
                    <a:pt y="1518" x="934"/>
                  </a:lnTo>
                  <a:lnTo>
                    <a:pt y="1518" x="681"/>
                  </a:lnTo>
                  <a:cubicBezTo>
                    <a:pt y="1518" x="579"/>
                    <a:pt y="1503" x="511"/>
                    <a:pt y="1472" x="478"/>
                  </a:cubicBezTo>
                  <a:cubicBezTo>
                    <a:pt y="1441" x="444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4"/>
                  </a:lnTo>
                  <a:lnTo>
                    <a:pt y="376" x="934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y="2724025" x="1283900"/>
              <a:ext cy="34775" cx="34700"/>
            </a:xfrm>
            <a:custGeom>
              <a:pathLst>
                <a:path w="1388" extrusionOk="0" h="1391">
                  <a:moveTo>
                    <a:pt y="185" x="736"/>
                  </a:moveTo>
                  <a:cubicBezTo>
                    <a:pt y="185" x="858"/>
                    <a:pt y="220" x="955"/>
                    <a:pt y="291" x="1028"/>
                  </a:cubicBezTo>
                  <a:cubicBezTo>
                    <a:pt y="362" x="1102"/>
                    <a:pt y="457" x="1139"/>
                    <a:pt y="576" x="1141"/>
                  </a:cubicBezTo>
                  <a:lnTo>
                    <a:pt y="577" x="265"/>
                  </a:lnTo>
                  <a:cubicBezTo>
                    <a:pt y="452" x="277"/>
                    <a:pt y="356" x="325"/>
                    <a:pt y="287" x="407"/>
                  </a:cubicBezTo>
                  <a:cubicBezTo>
                    <a:pt y="219" x="489"/>
                    <a:pt y="185" x="599"/>
                    <a:pt y="185" x="736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8" x="66"/>
                    <a:pt y="490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0" x="538"/>
                    <a:pt y="1390" x="776"/>
                  </a:cubicBezTo>
                  <a:cubicBezTo>
                    <a:pt y="1390" x="872"/>
                    <a:pt y="1382" x="966"/>
                    <a:pt y="1364" x="1058"/>
                  </a:cubicBezTo>
                  <a:cubicBezTo>
                    <a:pt y="1347" x="1151"/>
                    <a:pt y="1322" x="1241"/>
                    <a:pt y="1289" x="1330"/>
                  </a:cubicBezTo>
                  <a:lnTo>
                    <a:pt y="1083" x="1330"/>
                  </a:lnTo>
                  <a:cubicBezTo>
                    <a:pt y="1124" x="1242"/>
                    <a:pt y="1155" x="1154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8" x="410"/>
                  </a:cubicBezTo>
                  <a:cubicBezTo>
                    <a:pt y="1010" x="318"/>
                    <a:pt y="896" x="267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1"/>
                  </a:cubicBezTo>
                  <a:cubicBezTo>
                    <a:pt y="57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y="2724025" x="1325425"/>
              <a:ext cy="33900" cx="54625"/>
            </a:xfrm>
            <a:custGeom>
              <a:pathLst>
                <a:path w="2185" extrusionOk="0" h="1356">
                  <a:moveTo>
                    <a:pt y="0" x="728"/>
                  </a:moveTo>
                  <a:cubicBezTo>
                    <a:pt y="0" x="621"/>
                    <a:pt y="19" x="528"/>
                    <a:pt y="58" x="449"/>
                  </a:cubicBezTo>
                  <a:cubicBezTo>
                    <a:pt y="97" x="371"/>
                    <a:pt y="157" x="304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08" x="247"/>
                  </a:lnTo>
                  <a:cubicBezTo>
                    <a:pt y="479" x="247"/>
                    <a:pt y="377" x="284"/>
                    <a:pt y="302" x="358"/>
                  </a:cubicBezTo>
                  <a:cubicBezTo>
                    <a:pt y="227" x="432"/>
                    <a:pt y="189" x="532"/>
                    <a:pt y="189" x="658"/>
                  </a:cubicBezTo>
                  <a:cubicBezTo>
                    <a:pt y="189" x="764"/>
                    <a:pt y="220" x="842"/>
                    <a:pt y="281" x="893"/>
                  </a:cubicBezTo>
                  <a:cubicBezTo>
                    <a:pt y="342" x="944"/>
                    <a:pt y="436" x="969"/>
                    <a:pt y="564" x="969"/>
                  </a:cubicBezTo>
                  <a:lnTo>
                    <a:pt y="1356" x="969"/>
                  </a:lnTo>
                  <a:lnTo>
                    <a:pt y="1356" x="1216"/>
                  </a:lnTo>
                  <a:lnTo>
                    <a:pt y="608" x="1216"/>
                  </a:lnTo>
                  <a:cubicBezTo>
                    <a:pt y="478" x="1216"/>
                    <a:pt y="376" x="1253"/>
                    <a:pt y="302" x="1327"/>
                  </a:cubicBezTo>
                  <a:cubicBezTo>
                    <a:pt y="227" x="1401"/>
                    <a:pt y="189" x="1502"/>
                    <a:pt y="189" x="1629"/>
                  </a:cubicBezTo>
                  <a:cubicBezTo>
                    <a:pt y="189" x="1733"/>
                    <a:pt y="220" x="1811"/>
                    <a:pt y="281" x="1862"/>
                  </a:cubicBezTo>
                  <a:cubicBezTo>
                    <a:pt y="343" x="1912"/>
                    <a:pt y="437" x="1938"/>
                    <a:pt y="564" x="1938"/>
                  </a:cubicBezTo>
                  <a:lnTo>
                    <a:pt y="1356" x="1938"/>
                  </a:lnTo>
                  <a:lnTo>
                    <a:pt y="1356" x="2185"/>
                  </a:lnTo>
                  <a:lnTo>
                    <a:pt y="557" x="2185"/>
                  </a:lnTo>
                  <a:cubicBezTo>
                    <a:pt y="379" x="2185"/>
                    <a:pt y="241" x="2143"/>
                    <a:pt y="145" x="2058"/>
                  </a:cubicBezTo>
                  <a:cubicBezTo>
                    <a:pt y="48" x="1973"/>
                    <a:pt y="0" x="1853"/>
                    <a:pt y="0" x="1697"/>
                  </a:cubicBezTo>
                  <a:cubicBezTo>
                    <a:pt y="0" x="1581"/>
                    <a:pt y="23" x="1481"/>
                    <a:pt y="70" x="1395"/>
                  </a:cubicBezTo>
                  <a:cubicBezTo>
                    <a:pt y="116" x="1310"/>
                    <a:pt y="188" x="1236"/>
                    <a:pt y="286" x="1175"/>
                  </a:cubicBezTo>
                  <a:cubicBezTo>
                    <a:pt y="193" x="1138"/>
                    <a:pt y="122" x="1082"/>
                    <a:pt y="73" x="1006"/>
                  </a:cubicBezTo>
                  <a:cubicBezTo>
                    <a:pt y="25" x="930"/>
                    <a:pt y="0" x="837"/>
                    <a:pt y="0" x="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y="2711925" x="1398950"/>
              <a:ext cy="46000" cx="23850"/>
            </a:xfrm>
            <a:custGeom>
              <a:pathLst>
                <a:path w="954" extrusionOk="0" h="1840">
                  <a:moveTo>
                    <a:pt y="1" x="721"/>
                  </a:moveTo>
                  <a:cubicBezTo>
                    <a:pt y="1" x="552"/>
                    <a:pt y="34" x="429"/>
                    <a:pt y="102" x="352"/>
                  </a:cubicBezTo>
                  <a:cubicBezTo>
                    <a:pt y="169" x="274"/>
                    <a:pt y="276" x="236"/>
                    <a:pt y="424" x="236"/>
                  </a:cubicBezTo>
                  <a:lnTo>
                    <a:pt y="516" x="236"/>
                  </a:lnTo>
                  <a:lnTo>
                    <a:pt y="516" x="1"/>
                  </a:lnTo>
                  <a:lnTo>
                    <a:pt y="685" x="1"/>
                  </a:lnTo>
                  <a:lnTo>
                    <a:pt y="685" x="236"/>
                  </a:lnTo>
                  <a:lnTo>
                    <a:pt y="1840" x="236"/>
                  </a:lnTo>
                  <a:lnTo>
                    <a:pt y="1840" x="483"/>
                  </a:lnTo>
                  <a:lnTo>
                    <a:pt y="685" x="483"/>
                  </a:lnTo>
                  <a:lnTo>
                    <a:pt y="685" x="888"/>
                  </a:lnTo>
                  <a:lnTo>
                    <a:pt y="516" x="888"/>
                  </a:lnTo>
                  <a:lnTo>
                    <a:pt y="516" x="483"/>
                  </a:lnTo>
                  <a:lnTo>
                    <a:pt y="399" x="483"/>
                  </a:lnTo>
                  <a:cubicBezTo>
                    <a:pt y="317" x="483"/>
                    <a:pt y="260" x="500"/>
                    <a:pt y="229" x="534"/>
                  </a:cubicBezTo>
                  <a:cubicBezTo>
                    <a:pt y="197" x="569"/>
                    <a:pt y="182" x="630"/>
                    <a:pt y="182" x="718"/>
                  </a:cubicBezTo>
                  <a:lnTo>
                    <a:pt y="182" x="953"/>
                  </a:lnTo>
                  <a:lnTo>
                    <a:pt y="1" x="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y="2724025" x="1430475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1"/>
                  </a:cubicBezTo>
                  <a:lnTo>
                    <a:pt y="577" x="265"/>
                  </a:lnTo>
                  <a:cubicBezTo>
                    <a:pt y="452" x="277"/>
                    <a:pt y="356" x="325"/>
                    <a:pt y="287" x="407"/>
                  </a:cubicBezTo>
                  <a:cubicBezTo>
                    <a:pt y="219" x="490"/>
                    <a:pt y="185" x="599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8" x="67"/>
                    <a:pt y="490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9"/>
                  </a:cubicBezTo>
                  <a:cubicBezTo>
                    <a:pt y="1347" x="1151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8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2"/>
                  </a:cubicBezTo>
                  <a:cubicBezTo>
                    <a:pt y="57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y="2724025" x="1469900"/>
              <a:ext cy="34775" cx="31625"/>
            </a:xfrm>
            <a:custGeom>
              <a:pathLst>
                <a:path w="1265" extrusionOk="0" h="1391">
                  <a:moveTo>
                    <a:pt y="690" x="1018"/>
                  </a:moveTo>
                  <a:lnTo>
                    <a:pt y="739" x="1018"/>
                  </a:lnTo>
                  <a:cubicBezTo>
                    <a:pt y="881" x="1018"/>
                    <a:pt y="994" x="977"/>
                    <a:pt y="1080" x="895"/>
                  </a:cubicBezTo>
                  <a:cubicBezTo>
                    <a:pt y="1165" x="812"/>
                    <a:pt y="1208" x="703"/>
                    <a:pt y="1208" x="567"/>
                  </a:cubicBezTo>
                  <a:cubicBezTo>
                    <a:pt y="1208" x="468"/>
                    <a:pt y="1186" x="390"/>
                    <a:pt y="1140" x="332"/>
                  </a:cubicBezTo>
                  <a:cubicBezTo>
                    <a:pt y="1095" x="275"/>
                    <a:pt y="1034" x="246"/>
                    <a:pt y="956" x="246"/>
                  </a:cubicBezTo>
                  <a:cubicBezTo>
                    <a:pt y="860" x="246"/>
                    <a:pt y="791" x="284"/>
                    <a:pt y="751" x="361"/>
                  </a:cubicBezTo>
                  <a:cubicBezTo>
                    <a:pt y="711" x="438"/>
                    <a:pt y="690" x="575"/>
                    <a:pt y="690" x="774"/>
                  </a:cubicBezTo>
                  <a:close/>
                  <a:moveTo>
                    <a:pt y="0" x="619"/>
                  </a:moveTo>
                  <a:cubicBezTo>
                    <a:pt y="0" x="539"/>
                    <a:pt y="8" x="456"/>
                    <a:pt y="23" x="372"/>
                  </a:cubicBezTo>
                  <a:cubicBezTo>
                    <a:pt y="39" x="287"/>
                    <a:pt y="62" x="200"/>
                    <a:pt y="92" x="110"/>
                  </a:cubicBezTo>
                  <a:lnTo>
                    <a:pt y="293" x="110"/>
                  </a:lnTo>
                  <a:cubicBezTo>
                    <a:pt y="257" x="185"/>
                    <a:pt y="230" x="263"/>
                    <a:pt y="212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2" x="832"/>
                    <a:pt y="267" x="907"/>
                  </a:cubicBezTo>
                  <a:cubicBezTo>
                    <a:pt y="321" x="981"/>
                    <a:pt y="399" x="1018"/>
                    <a:pt y="499" x="1018"/>
                  </a:cubicBezTo>
                  <a:lnTo>
                    <a:pt y="520" x="1018"/>
                  </a:lnTo>
                  <a:lnTo>
                    <a:pt y="520" x="674"/>
                  </a:lnTo>
                  <a:cubicBezTo>
                    <a:pt y="520" x="450"/>
                    <a:pt y="558" x="282"/>
                    <a:pt y="634" x="169"/>
                  </a:cubicBezTo>
                  <a:cubicBezTo>
                    <a:pt y="709" x="57"/>
                    <a:pt y="822" x="0"/>
                    <a:pt y="971" x="0"/>
                  </a:cubicBezTo>
                  <a:cubicBezTo>
                    <a:pt y="1098" x="0"/>
                    <a:pt y="1200" x="45"/>
                    <a:pt y="1276" x="136"/>
                  </a:cubicBezTo>
                  <a:cubicBezTo>
                    <a:pt y="1352" x="226"/>
                    <a:pt y="1390" x="348"/>
                    <a:pt y="1390" x="501"/>
                  </a:cubicBezTo>
                  <a:cubicBezTo>
                    <a:pt y="1390" x="622"/>
                    <a:pt y="1371" x="725"/>
                    <a:pt y="1333" x="809"/>
                  </a:cubicBezTo>
                  <a:cubicBezTo>
                    <a:pt y="1295" x="892"/>
                    <a:pt y="1235" x="962"/>
                    <a:pt y="1155" x="1018"/>
                  </a:cubicBezTo>
                  <a:lnTo>
                    <a:pt y="1356" x="1018"/>
                  </a:lnTo>
                  <a:lnTo>
                    <a:pt y="1356" x="1264"/>
                  </a:lnTo>
                  <a:lnTo>
                    <a:pt y="601" x="1264"/>
                  </a:lnTo>
                  <a:cubicBezTo>
                    <a:pt y="399" x="1264"/>
                    <a:pt y="248" x="1211"/>
                    <a:pt y="149" x="1104"/>
                  </a:cubicBezTo>
                  <a:cubicBezTo>
                    <a:pt y="50" x="997"/>
                    <a:pt y="0" x="835"/>
                    <a:pt y="0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y="2715425" x="1506700"/>
              <a:ext cy="42500" cx="23375"/>
            </a:xfrm>
            <a:custGeom>
              <a:pathLst>
                <a:path w="935" extrusionOk="0" h="1700">
                  <a:moveTo>
                    <a:pt y="0" x="181"/>
                  </a:moveTo>
                  <a:lnTo>
                    <a:pt y="376" x="181"/>
                  </a:lnTo>
                  <a:lnTo>
                    <a:pt y="376" x="1"/>
                  </a:lnTo>
                  <a:lnTo>
                    <a:pt y="545" x="1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29" x="181"/>
                    <a:pt y="1543" x="217"/>
                    <a:pt y="1606" x="290"/>
                  </a:cubicBezTo>
                  <a:cubicBezTo>
                    <a:pt y="1669" x="362"/>
                    <a:pt y="1700" x="493"/>
                    <a:pt y="1700" x="682"/>
                  </a:cubicBezTo>
                  <a:lnTo>
                    <a:pt y="1700" x="935"/>
                  </a:lnTo>
                  <a:lnTo>
                    <a:pt y="1518" x="935"/>
                  </a:lnTo>
                  <a:lnTo>
                    <a:pt y="1518" x="682"/>
                  </a:lnTo>
                  <a:cubicBezTo>
                    <a:pt y="1518" x="580"/>
                    <a:pt y="1503" x="512"/>
                    <a:pt y="1472" x="479"/>
                  </a:cubicBezTo>
                  <a:cubicBezTo>
                    <a:pt y="1441" x="445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5"/>
                  </a:lnTo>
                  <a:lnTo>
                    <a:pt y="376" x="935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y="2724825" x="1540000"/>
              <a:ext cy="33975" cx="31350"/>
            </a:xfrm>
            <a:custGeom>
              <a:pathLst>
                <a:path w="1254" extrusionOk="0" h="1359">
                  <a:moveTo>
                    <a:pt y="0" x="1"/>
                  </a:moveTo>
                  <a:lnTo>
                    <a:pt y="802" x="1"/>
                  </a:lnTo>
                  <a:cubicBezTo>
                    <a:pt y="984" x="1"/>
                    <a:pt y="1122" x="45"/>
                    <a:pt y="1216" x="134"/>
                  </a:cubicBezTo>
                  <a:cubicBezTo>
                    <a:pt y="1311" x="223"/>
                    <a:pt y="1358" x="354"/>
                    <a:pt y="1358" x="526"/>
                  </a:cubicBezTo>
                  <a:cubicBezTo>
                    <a:pt y="1358" x="630"/>
                    <a:pt y="1339" x="721"/>
                    <a:pt y="1300" x="800"/>
                  </a:cubicBezTo>
                  <a:cubicBezTo>
                    <a:pt y="1261" x="879"/>
                    <a:pt y="1201" x="948"/>
                    <a:pt y="1121" x="1008"/>
                  </a:cubicBezTo>
                  <a:lnTo>
                    <a:pt y="1324" x="1008"/>
                  </a:lnTo>
                  <a:lnTo>
                    <a:pt y="1324" x="1254"/>
                  </a:lnTo>
                  <a:lnTo>
                    <a:pt y="0" x="1254"/>
                  </a:lnTo>
                  <a:lnTo>
                    <a:pt y="0" x="1008"/>
                  </a:lnTo>
                  <a:lnTo>
                    <a:pt y="751" x="1008"/>
                  </a:lnTo>
                  <a:cubicBezTo>
                    <a:pt y="880" x="1008"/>
                    <a:pt y="982" x="969"/>
                    <a:pt y="1057" x="892"/>
                  </a:cubicBezTo>
                  <a:cubicBezTo>
                    <a:pt y="1132" x="815"/>
                    <a:pt y="1169" x="711"/>
                    <a:pt y="1169" x="578"/>
                  </a:cubicBezTo>
                  <a:cubicBezTo>
                    <a:pt y="1169" x="467"/>
                    <a:pt y="1138" x="384"/>
                    <a:pt y="1075" x="329"/>
                  </a:cubicBezTo>
                  <a:cubicBezTo>
                    <a:pt y="1013" x="274"/>
                    <a:pt y="919" x="246"/>
                    <a:pt y="793" x="246"/>
                  </a:cubicBezTo>
                  <a:lnTo>
                    <a:pt y="0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y="2724025" x="1579500"/>
              <a:ext cy="33900" cx="21925"/>
            </a:xfrm>
            <a:custGeom>
              <a:pathLst>
                <a:path w="877" extrusionOk="0" h="1356">
                  <a:moveTo>
                    <a:pt y="0" x="751"/>
                  </a:moveTo>
                  <a:cubicBezTo>
                    <a:pt y="0" x="633"/>
                    <a:pt y="20" x="532"/>
                    <a:pt y="59" x="449"/>
                  </a:cubicBezTo>
                  <a:cubicBezTo>
                    <a:pt y="98" x="366"/>
                    <a:pt y="157" x="299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59" x="247"/>
                  </a:lnTo>
                  <a:cubicBezTo>
                    <a:pt y="509" x="247"/>
                    <a:pt y="394" x="284"/>
                    <a:pt y="314" x="359"/>
                  </a:cubicBezTo>
                  <a:cubicBezTo>
                    <a:pt y="234" x="433"/>
                    <a:pt y="194" x="540"/>
                    <a:pt y="194" x="679"/>
                  </a:cubicBezTo>
                  <a:cubicBezTo>
                    <a:pt y="194" x="718"/>
                    <a:pt y="197" x="754"/>
                    <a:pt y="204" x="786"/>
                  </a:cubicBezTo>
                  <a:cubicBezTo>
                    <a:pt y="211" x="819"/>
                    <a:pt y="221" x="849"/>
                    <a:pt y="235" x="877"/>
                  </a:cubicBezTo>
                  <a:lnTo>
                    <a:pt y="12" x="875"/>
                  </a:lnTo>
                  <a:cubicBezTo>
                    <a:pt y="8" x="850"/>
                    <a:pt y="5" x="828"/>
                    <a:pt y="3" x="807"/>
                  </a:cubicBezTo>
                  <a:cubicBezTo>
                    <a:pt y="1" x="787"/>
                    <a:pt y="0" x="768"/>
                    <a:pt y="0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y="2724025" x="1606375"/>
              <a:ext cy="34775" cx="34700"/>
            </a:xfrm>
            <a:custGeom>
              <a:pathLst>
                <a:path w="1388" extrusionOk="0" h="1391">
                  <a:moveTo>
                    <a:pt y="185" x="736"/>
                  </a:moveTo>
                  <a:cubicBezTo>
                    <a:pt y="185" x="858"/>
                    <a:pt y="220" x="955"/>
                    <a:pt y="291" x="1028"/>
                  </a:cubicBezTo>
                  <a:cubicBezTo>
                    <a:pt y="362" x="1102"/>
                    <a:pt y="457" x="1139"/>
                    <a:pt y="576" x="1141"/>
                  </a:cubicBezTo>
                  <a:lnTo>
                    <a:pt y="577" x="265"/>
                  </a:lnTo>
                  <a:cubicBezTo>
                    <a:pt y="452" x="277"/>
                    <a:pt y="356" x="325"/>
                    <a:pt y="287" x="407"/>
                  </a:cubicBezTo>
                  <a:cubicBezTo>
                    <a:pt y="219" x="489"/>
                    <a:pt y="185" x="599"/>
                    <a:pt y="185" x="736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8" x="66"/>
                    <a:pt y="490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8"/>
                  </a:cubicBezTo>
                  <a:cubicBezTo>
                    <a:pt y="1347" x="1151"/>
                    <a:pt y="1322" x="1241"/>
                    <a:pt y="1289" x="1330"/>
                  </a:cubicBezTo>
                  <a:lnTo>
                    <a:pt y="1083" x="1330"/>
                  </a:lnTo>
                  <a:cubicBezTo>
                    <a:pt y="1124" x="1242"/>
                    <a:pt y="1155" x="1154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8" x="410"/>
                  </a:cubicBezTo>
                  <a:cubicBezTo>
                    <a:pt y="1010" x="318"/>
                    <a:pt y="896" x="267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1"/>
                  </a:cubicBezTo>
                  <a:cubicBezTo>
                    <a:pt y="57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y="2724025" x="1645400"/>
              <a:ext cy="34775" cx="28600"/>
            </a:xfrm>
            <a:custGeom>
              <a:pathLst>
                <a:path w="1144" extrusionOk="0" h="1391">
                  <a:moveTo>
                    <a:pt y="0" x="585"/>
                  </a:moveTo>
                  <a:cubicBezTo>
                    <a:pt y="0" x="402"/>
                    <a:pt y="34" x="260"/>
                    <a:pt y="102" x="160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2"/>
                  </a:cubicBezTo>
                  <a:cubicBezTo>
                    <a:pt y="691" x="180"/>
                    <a:pt y="734" x="290"/>
                    <a:pt y="763" x="442"/>
                  </a:cubicBezTo>
                  <a:lnTo>
                    <a:pt y="780" x="528"/>
                  </a:lnTo>
                  <a:cubicBezTo>
                    <a:pt y="809" x="680"/>
                    <a:pt y="840" x="779"/>
                    <a:pt y="871" x="824"/>
                  </a:cubicBezTo>
                  <a:cubicBezTo>
                    <a:pt y="903" x="869"/>
                    <a:pt y="948" x="891"/>
                    <a:pt y="1007" x="891"/>
                  </a:cubicBezTo>
                  <a:cubicBezTo>
                    <a:pt y="1071" x="891"/>
                    <a:pt y="1121" x="860"/>
                    <a:pt y="1156" x="798"/>
                  </a:cubicBezTo>
                  <a:cubicBezTo>
                    <a:pt y="1191" x="735"/>
                    <a:pt y="1208" x="646"/>
                    <a:pt y="1208" x="531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0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6"/>
                    <a:pt y="1356" x="188"/>
                    <a:pt y="1370" x="275"/>
                  </a:cubicBezTo>
                  <a:cubicBezTo>
                    <a:pt y="1383" x="361"/>
                    <a:pt y="1390" x="445"/>
                    <a:pt y="1390" x="525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8" x="1034"/>
                  </a:cubicBezTo>
                  <a:cubicBezTo>
                    <a:pt y="678" x="960"/>
                    <a:pt y="631" x="836"/>
                    <a:pt y="598" x="661"/>
                  </a:cubicBezTo>
                  <a:lnTo>
                    <a:pt y="582" x="577"/>
                  </a:lnTo>
                  <a:cubicBezTo>
                    <a:pt y="556" x="445"/>
                    <a:pt y="528" x="358"/>
                    <a:pt y="500" x="314"/>
                  </a:cubicBezTo>
                  <a:cubicBezTo>
                    <a:pt y="471" x="270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2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y="1253600" x="947875"/>
              <a:ext cy="415000" cx="859950"/>
            </a:xfrm>
            <a:custGeom>
              <a:pathLst>
                <a:path w="34398" extrusionOk="0" h="16600">
                  <a:moveTo>
                    <a:pt y="8300" x="34398"/>
                  </a:moveTo>
                  <a:lnTo>
                    <a:pt y="10029" x="34398"/>
                  </a:lnTo>
                  <a:lnTo>
                    <a:pt y="11412" x="33225"/>
                  </a:lnTo>
                  <a:lnTo>
                    <a:pt y="13141" x="31662"/>
                  </a:lnTo>
                  <a:lnTo>
                    <a:pt y="14179" x="29316"/>
                  </a:lnTo>
                  <a:lnTo>
                    <a:pt y="15908" x="23844"/>
                  </a:lnTo>
                  <a:lnTo>
                    <a:pt y="16600" x="17199"/>
                  </a:lnTo>
                  <a:lnTo>
                    <a:pt y="16600" x="17199"/>
                  </a:lnTo>
                  <a:lnTo>
                    <a:pt y="15908" x="10554"/>
                  </a:lnTo>
                  <a:lnTo>
                    <a:pt y="14179" x="5082"/>
                  </a:lnTo>
                  <a:lnTo>
                    <a:pt y="13141" x="3127"/>
                  </a:lnTo>
                  <a:lnTo>
                    <a:pt y="11412" x="1564"/>
                  </a:lnTo>
                  <a:lnTo>
                    <a:pt y="10029" x="391"/>
                  </a:lnTo>
                  <a:lnTo>
                    <a:pt y="8300" x="0"/>
                  </a:lnTo>
                  <a:lnTo>
                    <a:pt y="8300" x="0"/>
                  </a:lnTo>
                  <a:lnTo>
                    <a:pt y="6571" x="391"/>
                  </a:lnTo>
                  <a:lnTo>
                    <a:pt y="5187" x="1564"/>
                  </a:lnTo>
                  <a:lnTo>
                    <a:pt y="3458" x="3127"/>
                  </a:lnTo>
                  <a:lnTo>
                    <a:pt y="2421" x="5082"/>
                  </a:lnTo>
                  <a:lnTo>
                    <a:pt y="692" x="10554"/>
                  </a:lnTo>
                  <a:lnTo>
                    <a:pt y="0" x="17199"/>
                  </a:lnTo>
                  <a:lnTo>
                    <a:pt y="0" x="17199"/>
                  </a:lnTo>
                  <a:lnTo>
                    <a:pt y="692" x="23844"/>
                  </a:lnTo>
                  <a:lnTo>
                    <a:pt y="2421" x="29316"/>
                  </a:lnTo>
                  <a:lnTo>
                    <a:pt y="3458" x="31662"/>
                  </a:lnTo>
                  <a:lnTo>
                    <a:pt y="5187" x="33225"/>
                  </a:lnTo>
                  <a:lnTo>
                    <a:pt y="6571" x="34398"/>
                  </a:lnTo>
                  <a:lnTo>
                    <a:pt y="8300" x="34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y="1461075" x="1807800"/>
              <a:ext cy="43250" cx="25"/>
            </a:xfrm>
            <a:custGeom>
              <a:pathLst>
                <a:path w="1" extrusionOk="0" fill="none" h="1730">
                  <a:moveTo>
                    <a:pt y="1" x="1"/>
                  </a:moveTo>
                  <a:lnTo>
                    <a:pt y="173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y="1504300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y="1504300" x="1778500"/>
              <a:ext cy="34625" cx="29325"/>
            </a:xfrm>
            <a:custGeom>
              <a:pathLst>
                <a:path w="1173" extrusionOk="0" fill="none" h="1385">
                  <a:moveTo>
                    <a:pt y="1" x="1173"/>
                  </a:moveTo>
                  <a:lnTo>
                    <a:pt y="1384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y="1538900" x="17785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y="1538900" x="1739400"/>
              <a:ext cy="43250" cx="39125"/>
            </a:xfrm>
            <a:custGeom>
              <a:pathLst>
                <a:path w="1565" extrusionOk="0" fill="none" h="1730">
                  <a:moveTo>
                    <a:pt y="0" x="1564"/>
                  </a:moveTo>
                  <a:lnTo>
                    <a:pt y="1729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y="1582125" x="1739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y="1582125" x="1680775"/>
              <a:ext cy="25950" cx="58650"/>
            </a:xfrm>
            <a:custGeom>
              <a:pathLst>
                <a:path w="2346" extrusionOk="0" fill="none" h="1038">
                  <a:moveTo>
                    <a:pt y="0" x="2346"/>
                  </a:moveTo>
                  <a:lnTo>
                    <a:pt y="1038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y="1608050" x="16807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y="1608050" x="1543950"/>
              <a:ext cy="43250" cx="136850"/>
            </a:xfrm>
            <a:custGeom>
              <a:pathLst>
                <a:path w="5474" extrusionOk="0" fill="none" h="1730">
                  <a:moveTo>
                    <a:pt y="1" x="5473"/>
                  </a:moveTo>
                  <a:lnTo>
                    <a:pt y="173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y="1651275" x="1543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y="1651275" x="1377850"/>
              <a:ext cy="17325" cx="166125"/>
            </a:xfrm>
            <a:custGeom>
              <a:pathLst>
                <a:path w="6645" extrusionOk="0" fill="none" h="693">
                  <a:moveTo>
                    <a:pt y="1" x="6645"/>
                  </a:moveTo>
                  <a:lnTo>
                    <a:pt y="693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y="16685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y="16685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y="16685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y="1651275" x="1211725"/>
              <a:ext cy="17325" cx="166150"/>
            </a:xfrm>
            <a:custGeom>
              <a:pathLst>
                <a:path w="6646" extrusionOk="0" fill="none" h="693">
                  <a:moveTo>
                    <a:pt y="693" x="6645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y="1651275" x="1211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y="1608050" x="1074900"/>
              <a:ext cy="43250" cx="136850"/>
            </a:xfrm>
            <a:custGeom>
              <a:pathLst>
                <a:path w="5474" extrusionOk="0" fill="none" h="1730">
                  <a:moveTo>
                    <a:pt y="1730" x="5473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y="1608050" x="10749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y="1582125" x="1026050"/>
              <a:ext cy="25950" cx="48875"/>
            </a:xfrm>
            <a:custGeom>
              <a:pathLst>
                <a:path w="1955" extrusionOk="0" fill="none" h="1038">
                  <a:moveTo>
                    <a:pt y="1038" x="1955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y="1582125" x="10260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y="1538900" x="986950"/>
              <a:ext cy="43250" cx="39125"/>
            </a:xfrm>
            <a:custGeom>
              <a:pathLst>
                <a:path w="1565" extrusionOk="0" fill="none" h="1730">
                  <a:moveTo>
                    <a:pt y="1729" x="1564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y="1538900" x="986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y="1504300" x="957650"/>
              <a:ext cy="34625" cx="29325"/>
            </a:xfrm>
            <a:custGeom>
              <a:pathLst>
                <a:path w="1173" extrusionOk="0" fill="none" h="1385">
                  <a:moveTo>
                    <a:pt y="1384" x="1173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y="150430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y="1461075" x="947875"/>
              <a:ext cy="43250" cx="9800"/>
            </a:xfrm>
            <a:custGeom>
              <a:pathLst>
                <a:path w="392" extrusionOk="0" fill="none" h="1730">
                  <a:moveTo>
                    <a:pt y="1730" x="391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y="1461075" x="94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y="1461075" x="94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y="1461075" x="9478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y="1417850" x="947875"/>
              <a:ext cy="43250" cx="9800"/>
            </a:xfrm>
            <a:custGeom>
              <a:pathLst>
                <a:path w="392" extrusionOk="0" fill="none" h="1730">
                  <a:moveTo>
                    <a:pt y="1730" x="0"/>
                  </a:moveTo>
                  <a:lnTo>
                    <a:pt y="1" x="3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y="141785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y="1383275" x="957650"/>
              <a:ext cy="34600" cx="29325"/>
            </a:xfrm>
            <a:custGeom>
              <a:pathLst>
                <a:path w="1173" extrusionOk="0" fill="none" h="1384">
                  <a:moveTo>
                    <a:pt y="1384" x="0"/>
                  </a:moveTo>
                  <a:lnTo>
                    <a:pt y="0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y="1383275" x="986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y="1340050" x="986950"/>
              <a:ext cy="43250" cx="39125"/>
            </a:xfrm>
            <a:custGeom>
              <a:pathLst>
                <a:path w="1565" extrusionOk="0" fill="none" h="1730">
                  <a:moveTo>
                    <a:pt y="1729" x="1"/>
                  </a:moveTo>
                  <a:lnTo>
                    <a:pt y="0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y="1340050" x="10260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y="1314100" x="1026050"/>
              <a:ext cy="25975" cx="48875"/>
            </a:xfrm>
            <a:custGeom>
              <a:pathLst>
                <a:path w="1955" extrusionOk="0" fill="none" h="1039">
                  <a:moveTo>
                    <a:pt y="1038" x="0"/>
                  </a:moveTo>
                  <a:lnTo>
                    <a:pt y="1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y="1314100" x="10749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y="1270875" x="1074900"/>
              <a:ext cy="43250" cx="136850"/>
            </a:xfrm>
            <a:custGeom>
              <a:pathLst>
                <a:path w="5474" extrusionOk="0" fill="none" h="1730">
                  <a:moveTo>
                    <a:pt y="1730" x="1"/>
                  </a:moveTo>
                  <a:lnTo>
                    <a:pt y="1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y="1270875" x="1211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y="1253600" x="1211725"/>
              <a:ext cy="17300" cx="166150"/>
            </a:xfrm>
            <a:custGeom>
              <a:pathLst>
                <a:path w="6646" extrusionOk="0" fill="none" h="692">
                  <a:moveTo>
                    <a:pt y="692" x="0"/>
                  </a:moveTo>
                  <a:lnTo>
                    <a:pt y="0" x="664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y="1253600" x="137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y="1253600" x="137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y="1253600" x="13778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y="1253600" x="1377850"/>
              <a:ext cy="17300" cx="166125"/>
            </a:xfrm>
            <a:custGeom>
              <a:pathLst>
                <a:path w="6645" extrusionOk="0" fill="none" h="692">
                  <a:moveTo>
                    <a:pt y="0" x="0"/>
                  </a:moveTo>
                  <a:lnTo>
                    <a:pt y="692" x="664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y="1270875" x="15439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y="1270875" x="1543950"/>
              <a:ext cy="43250" cx="136850"/>
            </a:xfrm>
            <a:custGeom>
              <a:pathLst>
                <a:path w="5474" extrusionOk="0" fill="none" h="1730">
                  <a:moveTo>
                    <a:pt y="1" x="1"/>
                  </a:moveTo>
                  <a:lnTo>
                    <a:pt y="1730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y="1314100" x="16807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y="1314100" x="1680775"/>
              <a:ext cy="25975" cx="58650"/>
            </a:xfrm>
            <a:custGeom>
              <a:pathLst>
                <a:path w="2346" extrusionOk="0" fill="none" h="1039">
                  <a:moveTo>
                    <a:pt y="1" x="0"/>
                  </a:moveTo>
                  <a:lnTo>
                    <a:pt y="1038" x="23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y="1340050" x="17394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y="1340050" x="1739400"/>
              <a:ext cy="43250" cx="39125"/>
            </a:xfrm>
            <a:custGeom>
              <a:pathLst>
                <a:path w="1565" extrusionOk="0" fill="none" h="1730">
                  <a:moveTo>
                    <a:pt y="0" x="1"/>
                  </a:moveTo>
                  <a:lnTo>
                    <a:pt y="1729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y="1383275" x="17785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y="1383275" x="1778500"/>
              <a:ext cy="34600" cx="29325"/>
            </a:xfrm>
            <a:custGeom>
              <a:pathLst>
                <a:path w="1173" extrusionOk="0" fill="none" h="1384">
                  <a:moveTo>
                    <a:pt y="0" x="0"/>
                  </a:moveTo>
                  <a:lnTo>
                    <a:pt y="1384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y="1417850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y="1417850" x="1807800"/>
              <a:ext cy="43250" cx="25"/>
            </a:xfrm>
            <a:custGeom>
              <a:pathLst>
                <a:path w="1" extrusionOk="0" fill="none" h="1730">
                  <a:moveTo>
                    <a:pt y="1" x="1"/>
                  </a:moveTo>
                  <a:lnTo>
                    <a:pt y="173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y="1461075" x="180780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y="1408325" x="1189100"/>
              <a:ext cy="44125" cx="38875"/>
            </a:xfrm>
            <a:custGeom>
              <a:pathLst>
                <a:path w="1555" extrusionOk="0" h="1765">
                  <a:moveTo>
                    <a:pt y="196" x="610"/>
                  </a:moveTo>
                  <a:cubicBezTo>
                    <a:pt y="196" x="740"/>
                    <a:pt y="223" x="839"/>
                    <a:pt y="275" x="905"/>
                  </a:cubicBezTo>
                  <a:cubicBezTo>
                    <a:pt y="327" x="971"/>
                    <a:pt y="405" x="1004"/>
                    <a:pt y="508" x="1004"/>
                  </a:cubicBezTo>
                  <a:cubicBezTo>
                    <a:pt y="612" x="1004"/>
                    <a:pt y="690" x="971"/>
                    <a:pt y="743" x="905"/>
                  </a:cubicBezTo>
                  <a:cubicBezTo>
                    <a:pt y="796" x="839"/>
                    <a:pt y="823" x="740"/>
                    <a:pt y="823" x="610"/>
                  </a:cubicBezTo>
                  <a:lnTo>
                    <a:pt y="823" x="271"/>
                  </a:lnTo>
                  <a:lnTo>
                    <a:pt y="196" x="271"/>
                  </a:lnTo>
                  <a:close/>
                  <a:moveTo>
                    <a:pt y="0" x="1"/>
                  </a:moveTo>
                  <a:lnTo>
                    <a:pt y="1765" x="1"/>
                  </a:lnTo>
                  <a:lnTo>
                    <a:pt y="1765" x="271"/>
                  </a:lnTo>
                  <a:lnTo>
                    <a:pt y="1019" x="271"/>
                  </a:lnTo>
                  <a:lnTo>
                    <a:pt y="1019" x="565"/>
                  </a:lnTo>
                  <a:cubicBezTo>
                    <a:pt y="1019" x="672"/>
                    <a:pt y="1038" x="756"/>
                    <a:pt y="1077" x="818"/>
                  </a:cubicBezTo>
                  <a:cubicBezTo>
                    <a:pt y="1116" x="880"/>
                    <a:pt y="1194" x="944"/>
                    <a:pt y="1312" x="1010"/>
                  </a:cubicBezTo>
                  <a:lnTo>
                    <a:pt y="1765" x="1265"/>
                  </a:lnTo>
                  <a:lnTo>
                    <a:pt y="1765" x="1555"/>
                  </a:lnTo>
                  <a:lnTo>
                    <a:pt y="1283" x="1281"/>
                  </a:lnTo>
                  <a:cubicBezTo>
                    <a:pt y="1183" x="1226"/>
                    <a:pt y="1105" x="1171"/>
                    <a:pt y="1049" x="1116"/>
                  </a:cubicBezTo>
                  <a:cubicBezTo>
                    <a:pt y="992" x="1061"/>
                    <a:pt y="955" x="1005"/>
                    <a:pt y="938" x="947"/>
                  </a:cubicBezTo>
                  <a:cubicBezTo>
                    <a:pt y="909" x="1058"/>
                    <a:pt y="858" x="1143"/>
                    <a:pt y="785" x="1202"/>
                  </a:cubicBezTo>
                  <a:cubicBezTo>
                    <a:pt y="712" x="1260"/>
                    <a:pt y="620" x="1289"/>
                    <a:pt y="508" x="1289"/>
                  </a:cubicBezTo>
                  <a:cubicBezTo>
                    <a:pt y="338" x="1289"/>
                    <a:pt y="211" x="1233"/>
                    <a:pt y="127" x="1121"/>
                  </a:cubicBezTo>
                  <a:cubicBezTo>
                    <a:pt y="42" x="1008"/>
                    <a:pt y="0" x="838"/>
                    <a:pt y="0" x="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y="1418550" x="122525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6"/>
                    <a:pt y="291" x="1029"/>
                  </a:cubicBezTo>
                  <a:cubicBezTo>
                    <a:pt y="362" x="1103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2" x="278"/>
                    <a:pt y="356" x="325"/>
                    <a:pt y="287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2"/>
                    <a:pt y="191" x="199"/>
                  </a:cubicBezTo>
                  <a:cubicBezTo>
                    <a:pt y="318" x="67"/>
                    <a:pt y="490" x="1"/>
                    <a:pt y="707" x="1"/>
                  </a:cubicBezTo>
                  <a:cubicBezTo>
                    <a:pt y="917" x="1"/>
                    <a:pt y="1083" x="71"/>
                    <a:pt y="1206" x="210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3"/>
                    <a:pt y="1382" x="967"/>
                    <a:pt y="1364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8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2" x="1212"/>
                  </a:cubicBezTo>
                  <a:cubicBezTo>
                    <a:pt y="57" x="1095"/>
                    <a:pt y="0" x="936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y="1418550" x="1264275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1"/>
                    <a:pt y="734" x="291"/>
                    <a:pt y="763" x="443"/>
                  </a:cubicBezTo>
                  <a:lnTo>
                    <a:pt y="780" x="529"/>
                  </a:lnTo>
                  <a:cubicBezTo>
                    <a:pt y="809" x="681"/>
                    <a:pt y="840" x="780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8"/>
                    <a:pt y="1177" x="269"/>
                  </a:cubicBezTo>
                  <a:cubicBezTo>
                    <a:pt y="1156" x="181"/>
                    <a:pt y="1125" x="92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6"/>
                    <a:pt y="1390" x="526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8" x="1034"/>
                  </a:cubicBezTo>
                  <a:cubicBezTo>
                    <a:pt y="678" x="961"/>
                    <a:pt y="631" x="837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6"/>
                    <a:pt y="190" x="773"/>
                    <a:pt y="206" x="848"/>
                  </a:cubicBezTo>
                  <a:cubicBezTo>
                    <a:pt y="222" x="923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7" x="997"/>
                    <a:pt y="30" x="923"/>
                    <a:pt y="18" x="843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y="1418550" x="1305875"/>
              <a:ext cy="46500" cx="33500"/>
            </a:xfrm>
            <a:custGeom>
              <a:pathLst>
                <a:path w="1340" extrusionOk="0" h="1860">
                  <a:moveTo>
                    <a:pt y="182" x="666"/>
                  </a:moveTo>
                  <a:cubicBezTo>
                    <a:pt y="182" x="796"/>
                    <a:pt y="228" x="898"/>
                    <a:pt y="319" x="973"/>
                  </a:cubicBezTo>
                  <a:cubicBezTo>
                    <a:pt y="410" x="1047"/>
                    <a:pt y="535" x="1084"/>
                    <a:pt y="695" x="1084"/>
                  </a:cubicBezTo>
                  <a:cubicBezTo>
                    <a:pt y="855" x="1084"/>
                    <a:pt y="981" x="1047"/>
                    <a:pt y="1072" x="973"/>
                  </a:cubicBezTo>
                  <a:cubicBezTo>
                    <a:pt y="1163" x="898"/>
                    <a:pt y="1208" x="796"/>
                    <a:pt y="1208" x="666"/>
                  </a:cubicBezTo>
                  <a:cubicBezTo>
                    <a:pt y="1208" x="536"/>
                    <a:pt y="1163" x="434"/>
                    <a:pt y="1072" x="359"/>
                  </a:cubicBezTo>
                  <a:cubicBezTo>
                    <a:pt y="981" x="285"/>
                    <a:pt y="855" x="248"/>
                    <a:pt y="695" x="248"/>
                  </a:cubicBezTo>
                  <a:cubicBezTo>
                    <a:pt y="535" x="248"/>
                    <a:pt y="410" x="285"/>
                    <a:pt y="319" x="359"/>
                  </a:cubicBezTo>
                  <a:cubicBezTo>
                    <a:pt y="228" x="434"/>
                    <a:pt y="182" x="536"/>
                    <a:pt y="182" x="666"/>
                  </a:cubicBezTo>
                  <a:close/>
                  <a:moveTo>
                    <a:pt y="0" x="726"/>
                  </a:moveTo>
                  <a:cubicBezTo>
                    <a:pt y="0" x="616"/>
                    <a:pt y="19" x="522"/>
                    <a:pt y="57" x="443"/>
                  </a:cubicBezTo>
                  <a:cubicBezTo>
                    <a:pt y="96" x="365"/>
                    <a:pt y="154" x="299"/>
                    <a:pt y="233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860" x="0"/>
                  </a:lnTo>
                  <a:lnTo>
                    <a:pt y="1860" x="248"/>
                  </a:lnTo>
                  <a:lnTo>
                    <a:pt y="1157" x="248"/>
                  </a:lnTo>
                  <a:cubicBezTo>
                    <a:pt y="1236" x="299"/>
                    <a:pt y="1295" x="365"/>
                    <a:pt y="1333" x="443"/>
                  </a:cubicBezTo>
                  <a:cubicBezTo>
                    <a:pt y="1371" x="522"/>
                    <a:pt y="1390" x="616"/>
                    <a:pt y="1390" x="726"/>
                  </a:cubicBezTo>
                  <a:cubicBezTo>
                    <a:pt y="1390" x="908"/>
                    <a:pt y="1326" x="1055"/>
                    <a:pt y="1199" x="1169"/>
                  </a:cubicBezTo>
                  <a:cubicBezTo>
                    <a:pt y="1071" x="1283"/>
                    <a:pt y="903" x="1339"/>
                    <a:pt y="695" x="1339"/>
                  </a:cubicBezTo>
                  <a:cubicBezTo>
                    <a:pt y="487" x="1339"/>
                    <a:pt y="319" x="1283"/>
                    <a:pt y="192" x="1169"/>
                  </a:cubicBezTo>
                  <a:cubicBezTo>
                    <a:pt y="64" x="1055"/>
                    <a:pt y="0" x="908"/>
                    <a:pt y="0" x="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y="1418550" x="1342525"/>
              <a:ext cy="34775" cx="34375"/>
            </a:xfrm>
            <a:custGeom>
              <a:pathLst>
                <a:path w="1375" extrusionOk="0" h="1391">
                  <a:moveTo>
                    <a:pt y="185" x="687"/>
                  </a:moveTo>
                  <a:cubicBezTo>
                    <a:pt y="185" x="818"/>
                    <a:pt y="230" x="922"/>
                    <a:pt y="322" x="999"/>
                  </a:cubicBezTo>
                  <a:cubicBezTo>
                    <a:pt y="414" x="1075"/>
                    <a:pt y="538" x="1113"/>
                    <a:pt y="695" x="1113"/>
                  </a:cubicBezTo>
                  <a:cubicBezTo>
                    <a:pt y="853" x="1113"/>
                    <a:pt y="977" x="1075"/>
                    <a:pt y="1069" x="999"/>
                  </a:cubicBezTo>
                  <a:cubicBezTo>
                    <a:pt y="1160" x="922"/>
                    <a:pt y="1206" x="818"/>
                    <a:pt y="1206" x="687"/>
                  </a:cubicBezTo>
                  <a:cubicBezTo>
                    <a:pt y="1206" x="555"/>
                    <a:pt y="1160" x="450"/>
                    <a:pt y="1069" x="374"/>
                  </a:cubicBezTo>
                  <a:cubicBezTo>
                    <a:pt y="978" x="298"/>
                    <a:pt y="854" x="260"/>
                    <a:pt y="695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5"/>
                    <a:pt y="185" x="687"/>
                  </a:cubicBezTo>
                  <a:close/>
                  <a:moveTo>
                    <a:pt y="0" x="687"/>
                  </a:moveTo>
                  <a:cubicBezTo>
                    <a:pt y="0" x="473"/>
                    <a:pt y="62" x="304"/>
                    <a:pt y="185" x="183"/>
                  </a:cubicBezTo>
                  <a:cubicBezTo>
                    <a:pt y="307" x="61"/>
                    <a:pt y="478" x="0"/>
                    <a:pt y="695" x="0"/>
                  </a:cubicBezTo>
                  <a:cubicBezTo>
                    <a:pt y="912" x="0"/>
                    <a:pt y="1082" x="61"/>
                    <a:pt y="1205" x="183"/>
                  </a:cubicBezTo>
                  <a:cubicBezTo>
                    <a:pt y="1329" x="304"/>
                    <a:pt y="1390" x="473"/>
                    <a:pt y="1390" x="687"/>
                  </a:cubicBezTo>
                  <a:cubicBezTo>
                    <a:pt y="1390" x="901"/>
                    <a:pt y="1329" x="1069"/>
                    <a:pt y="1205" x="1191"/>
                  </a:cubicBezTo>
                  <a:cubicBezTo>
                    <a:pt y="1082" x="1313"/>
                    <a:pt y="912" x="1374"/>
                    <a:pt y="695" x="1374"/>
                  </a:cubicBezTo>
                  <a:cubicBezTo>
                    <a:pt y="478" x="1374"/>
                    <a:pt y="307" x="1313"/>
                    <a:pt y="185" x="1191"/>
                  </a:cubicBezTo>
                  <a:cubicBezTo>
                    <a:pt y="62" x="1069"/>
                    <a:pt y="0" x="901"/>
                    <a:pt y="0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y="1418550" x="1384050"/>
              <a:ext cy="33900" cx="31350"/>
            </a:xfrm>
            <a:custGeom>
              <a:pathLst>
                <a:path w="1254" extrusionOk="0" h="1356">
                  <a:moveTo>
                    <a:pt y="0" x="731"/>
                  </a:moveTo>
                  <a:cubicBezTo>
                    <a:pt y="0" x="627"/>
                    <a:pt y="20" x="535"/>
                    <a:pt y="59" x="455"/>
                  </a:cubicBezTo>
                  <a:cubicBezTo>
                    <a:pt y="99" x="376"/>
                    <a:pt y="158" x="307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8" x="248"/>
                    <a:pt y="376" x="286"/>
                    <a:pt y="302" x="363"/>
                  </a:cubicBezTo>
                  <a:cubicBezTo>
                    <a:pt y="227" x="439"/>
                    <a:pt y="189" x="544"/>
                    <a:pt y="189" x="677"/>
                  </a:cubicBezTo>
                  <a:cubicBezTo>
                    <a:pt y="189" x="787"/>
                    <a:pt y="220" x="870"/>
                    <a:pt y="283" x="925"/>
                  </a:cubicBezTo>
                  <a:cubicBezTo>
                    <a:pt y="345" x="980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1" x="1122"/>
                  </a:cubicBezTo>
                  <a:cubicBezTo>
                    <a:pt y="47" x="1033"/>
                    <a:pt y="0" x="903"/>
                    <a:pt y="0" x="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y="1406450" x="1420700"/>
              <a:ext cy="46875" cx="33450"/>
            </a:xfrm>
            <a:custGeom>
              <a:pathLst>
                <a:path w="1338" extrusionOk="0" h="1875">
                  <a:moveTo>
                    <a:pt y="666" x="673"/>
                  </a:moveTo>
                  <a:cubicBezTo>
                    <a:pt y="666" x="803"/>
                    <a:pt y="712" x="905"/>
                    <a:pt y="803" x="980"/>
                  </a:cubicBezTo>
                  <a:cubicBezTo>
                    <a:pt y="894" x="1055"/>
                    <a:pt y="1019" x="1092"/>
                    <a:pt y="1179" x="1092"/>
                  </a:cubicBezTo>
                  <a:cubicBezTo>
                    <a:pt y="1339" x="1092"/>
                    <a:pt y="1465" x="1055"/>
                    <a:pt y="1556" x="980"/>
                  </a:cubicBezTo>
                  <a:cubicBezTo>
                    <a:pt y="1647" x="905"/>
                    <a:pt y="1692" x="803"/>
                    <a:pt y="1692" x="673"/>
                  </a:cubicBezTo>
                  <a:cubicBezTo>
                    <a:pt y="1692" x="543"/>
                    <a:pt y="1647" x="440"/>
                    <a:pt y="1556" x="366"/>
                  </a:cubicBezTo>
                  <a:cubicBezTo>
                    <a:pt y="1465" x="292"/>
                    <a:pt y="1339" x="254"/>
                    <a:pt y="1179" x="254"/>
                  </a:cubicBezTo>
                  <a:cubicBezTo>
                    <a:pt y="1019" x="254"/>
                    <a:pt y="894" x="292"/>
                    <a:pt y="803" x="366"/>
                  </a:cubicBezTo>
                  <a:cubicBezTo>
                    <a:pt y="712" x="440"/>
                    <a:pt y="666" x="543"/>
                    <a:pt y="666" x="673"/>
                  </a:cubicBezTo>
                  <a:close/>
                  <a:moveTo>
                    <a:pt y="1" x="1092"/>
                  </a:moveTo>
                  <a:lnTo>
                    <a:pt y="717" x="1092"/>
                  </a:lnTo>
                  <a:cubicBezTo>
                    <a:pt y="638" x="1040"/>
                    <a:pt y="580" x="975"/>
                    <a:pt y="541" x="896"/>
                  </a:cubicBezTo>
                  <a:cubicBezTo>
                    <a:pt y="503" x="818"/>
                    <a:pt y="484" x="723"/>
                    <a:pt y="484" x="612"/>
                  </a:cubicBezTo>
                  <a:cubicBezTo>
                    <a:pt y="484" x="432"/>
                    <a:pt y="548" x="284"/>
                    <a:pt y="676" x="171"/>
                  </a:cubicBezTo>
                  <a:cubicBezTo>
                    <a:pt y="803" x="57"/>
                    <a:pt y="971" x="1"/>
                    <a:pt y="1179" x="1"/>
                  </a:cubicBezTo>
                  <a:cubicBezTo>
                    <a:pt y="1387" x="1"/>
                    <a:pt y="1555" x="57"/>
                    <a:pt y="1683" x="171"/>
                  </a:cubicBezTo>
                  <a:cubicBezTo>
                    <a:pt y="1810" x="284"/>
                    <a:pt y="1874" x="432"/>
                    <a:pt y="1874" x="612"/>
                  </a:cubicBezTo>
                  <a:cubicBezTo>
                    <a:pt y="1874" x="723"/>
                    <a:pt y="1855" x="818"/>
                    <a:pt y="1817" x="896"/>
                  </a:cubicBezTo>
                  <a:cubicBezTo>
                    <a:pt y="1779" x="975"/>
                    <a:pt y="1720" x="1040"/>
                    <a:pt y="1641" x="1092"/>
                  </a:cubicBezTo>
                  <a:lnTo>
                    <a:pt y="1840" x="1092"/>
                  </a:lnTo>
                  <a:lnTo>
                    <a:pt y="1840" x="1338"/>
                  </a:lnTo>
                  <a:lnTo>
                    <a:pt y="1" x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y="1418550" x="1459725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0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0"/>
                    <a:pt y="734" x="290"/>
                    <a:pt y="763" x="443"/>
                  </a:cubicBezTo>
                  <a:lnTo>
                    <a:pt y="780" x="528"/>
                  </a:lnTo>
                  <a:cubicBezTo>
                    <a:pt y="809" x="680"/>
                    <a:pt y="840" x="779"/>
                    <a:pt y="871" x="824"/>
                  </a:cubicBezTo>
                  <a:cubicBezTo>
                    <a:pt y="903" x="869"/>
                    <a:pt y="948" x="892"/>
                    <a:pt y="1007" x="892"/>
                  </a:cubicBezTo>
                  <a:cubicBezTo>
                    <a:pt y="1071" x="892"/>
                    <a:pt y="1121" x="860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3" x="362"/>
                    <a:pt y="1390" x="445"/>
                    <a:pt y="1390" x="525"/>
                  </a:cubicBezTo>
                  <a:cubicBezTo>
                    <a:pt y="1390" x="718"/>
                    <a:pt y="1354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8" x="1034"/>
                  </a:cubicBezTo>
                  <a:cubicBezTo>
                    <a:pt y="678" x="960"/>
                    <a:pt y="631" x="836"/>
                    <a:pt y="598" x="662"/>
                  </a:cubicBezTo>
                  <a:lnTo>
                    <a:pt y="582" x="578"/>
                  </a:lnTo>
                  <a:cubicBezTo>
                    <a:pt y="556" x="446"/>
                    <a:pt y="528" x="358"/>
                    <a:pt y="500" x="314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7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y="1409950" x="1516475"/>
              <a:ext cy="42500" cx="23375"/>
            </a:xfrm>
            <a:custGeom>
              <a:pathLst>
                <a:path w="935" extrusionOk="0" h="1700">
                  <a:moveTo>
                    <a:pt y="0" x="181"/>
                  </a:moveTo>
                  <a:lnTo>
                    <a:pt y="376" x="181"/>
                  </a:lnTo>
                  <a:lnTo>
                    <a:pt y="376" x="1"/>
                  </a:lnTo>
                  <a:lnTo>
                    <a:pt y="545" x="1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29" x="181"/>
                    <a:pt y="1543" x="217"/>
                    <a:pt y="1606" x="289"/>
                  </a:cubicBezTo>
                  <a:cubicBezTo>
                    <a:pt y="1669" x="362"/>
                    <a:pt y="1700" x="493"/>
                    <a:pt y="1700" x="682"/>
                  </a:cubicBezTo>
                  <a:lnTo>
                    <a:pt y="1700" x="935"/>
                  </a:lnTo>
                  <a:lnTo>
                    <a:pt y="1518" x="935"/>
                  </a:lnTo>
                  <a:lnTo>
                    <a:pt y="1518" x="682"/>
                  </a:lnTo>
                  <a:cubicBezTo>
                    <a:pt y="1518" x="580"/>
                    <a:pt y="1503" x="512"/>
                    <a:pt y="1472" x="478"/>
                  </a:cubicBezTo>
                  <a:cubicBezTo>
                    <a:pt y="1441" x="445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5"/>
                  </a:lnTo>
                  <a:lnTo>
                    <a:pt y="376" x="935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y="1418550" x="1547725"/>
              <a:ext cy="34775" cx="34375"/>
            </a:xfrm>
            <a:custGeom>
              <a:pathLst>
                <a:path w="1375" extrusionOk="0" h="1391">
                  <a:moveTo>
                    <a:pt y="185" x="688"/>
                  </a:moveTo>
                  <a:cubicBezTo>
                    <a:pt y="185" x="819"/>
                    <a:pt y="230" x="922"/>
                    <a:pt y="322" x="999"/>
                  </a:cubicBezTo>
                  <a:cubicBezTo>
                    <a:pt y="414" x="1076"/>
                    <a:pt y="538" x="1114"/>
                    <a:pt y="695" x="1114"/>
                  </a:cubicBezTo>
                  <a:cubicBezTo>
                    <a:pt y="853" x="1114"/>
                    <a:pt y="977" x="1076"/>
                    <a:pt y="1069" x="999"/>
                  </a:cubicBezTo>
                  <a:cubicBezTo>
                    <a:pt y="1160" x="922"/>
                    <a:pt y="1206" x="819"/>
                    <a:pt y="1206" x="688"/>
                  </a:cubicBezTo>
                  <a:cubicBezTo>
                    <a:pt y="1206" x="555"/>
                    <a:pt y="1160" x="451"/>
                    <a:pt y="1069" x="374"/>
                  </a:cubicBezTo>
                  <a:cubicBezTo>
                    <a:pt y="978" x="298"/>
                    <a:pt y="854" x="260"/>
                    <a:pt y="695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2"/>
                    <a:pt y="185" x="556"/>
                    <a:pt y="185" x="688"/>
                  </a:cubicBezTo>
                  <a:close/>
                  <a:moveTo>
                    <a:pt y="0" x="688"/>
                  </a:moveTo>
                  <a:cubicBezTo>
                    <a:pt y="0" x="473"/>
                    <a:pt y="62" x="305"/>
                    <a:pt y="185" x="183"/>
                  </a:cubicBezTo>
                  <a:cubicBezTo>
                    <a:pt y="307" x="62"/>
                    <a:pt y="478" x="1"/>
                    <a:pt y="695" x="1"/>
                  </a:cubicBezTo>
                  <a:cubicBezTo>
                    <a:pt y="912" x="1"/>
                    <a:pt y="1082" x="62"/>
                    <a:pt y="1205" x="183"/>
                  </a:cubicBezTo>
                  <a:cubicBezTo>
                    <a:pt y="1329" x="305"/>
                    <a:pt y="1390" x="473"/>
                    <a:pt y="1390" x="688"/>
                  </a:cubicBezTo>
                  <a:cubicBezTo>
                    <a:pt y="1390" x="902"/>
                    <a:pt y="1329" x="1069"/>
                    <a:pt y="1205" x="1191"/>
                  </a:cubicBezTo>
                  <a:cubicBezTo>
                    <a:pt y="1082" x="1313"/>
                    <a:pt y="912" x="1374"/>
                    <a:pt y="695" x="1374"/>
                  </a:cubicBezTo>
                  <a:cubicBezTo>
                    <a:pt y="478" x="1374"/>
                    <a:pt y="307" x="1313"/>
                    <a:pt y="185" x="1191"/>
                  </a:cubicBezTo>
                  <a:cubicBezTo>
                    <a:pt y="62" x="1069"/>
                    <a:pt y="0" x="902"/>
                    <a:pt y="0" x="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y="1496350" x="1196275"/>
              <a:ext cy="34775" cx="31625"/>
            </a:xfrm>
            <a:custGeom>
              <a:pathLst>
                <a:path w="1265" extrusionOk="0" h="1391">
                  <a:moveTo>
                    <a:pt y="691" x="1019"/>
                  </a:moveTo>
                  <a:lnTo>
                    <a:pt y="739" x="1019"/>
                  </a:lnTo>
                  <a:cubicBezTo>
                    <a:pt y="881" x="1019"/>
                    <a:pt y="995" x="978"/>
                    <a:pt y="1080" x="895"/>
                  </a:cubicBezTo>
                  <a:cubicBezTo>
                    <a:pt y="1166" x="813"/>
                    <a:pt y="1209" x="703"/>
                    <a:pt y="1209" x="567"/>
                  </a:cubicBezTo>
                  <a:cubicBezTo>
                    <a:pt y="1209" x="468"/>
                    <a:pt y="1186" x="390"/>
                    <a:pt y="1141" x="333"/>
                  </a:cubicBezTo>
                  <a:cubicBezTo>
                    <a:pt y="1095" x="275"/>
                    <a:pt y="1034" x="246"/>
                    <a:pt y="957" x="246"/>
                  </a:cubicBezTo>
                  <a:cubicBezTo>
                    <a:pt y="860" x="246"/>
                    <a:pt y="791" x="285"/>
                    <a:pt y="751" x="361"/>
                  </a:cubicBezTo>
                  <a:cubicBezTo>
                    <a:pt y="711" x="438"/>
                    <a:pt y="691" x="576"/>
                    <a:pt y="691" x="774"/>
                  </a:cubicBezTo>
                  <a:close/>
                  <a:moveTo>
                    <a:pt y="0" x="619"/>
                  </a:moveTo>
                  <a:cubicBezTo>
                    <a:pt y="0" x="539"/>
                    <a:pt y="8" x="457"/>
                    <a:pt y="24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7" x="185"/>
                    <a:pt y="230" x="263"/>
                    <a:pt y="212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2" x="833"/>
                    <a:pt y="267" x="907"/>
                  </a:cubicBezTo>
                  <a:cubicBezTo>
                    <a:pt y="322" x="982"/>
                    <a:pt y="399" x="1019"/>
                    <a:pt y="499" x="1019"/>
                  </a:cubicBezTo>
                  <a:lnTo>
                    <a:pt y="521" x="1019"/>
                  </a:lnTo>
                  <a:lnTo>
                    <a:pt y="521" x="674"/>
                  </a:lnTo>
                  <a:cubicBezTo>
                    <a:pt y="521" x="450"/>
                    <a:pt y="558" x="282"/>
                    <a:pt y="634" x="170"/>
                  </a:cubicBezTo>
                  <a:cubicBezTo>
                    <a:pt y="710" x="57"/>
                    <a:pt y="822" x="1"/>
                    <a:pt y="971" x="1"/>
                  </a:cubicBezTo>
                  <a:cubicBezTo>
                    <a:pt y="1099" x="1"/>
                    <a:pt y="1201" x="46"/>
                    <a:pt y="1277" x="136"/>
                  </a:cubicBezTo>
                  <a:cubicBezTo>
                    <a:pt y="1353" x="227"/>
                    <a:pt y="1391" x="348"/>
                    <a:pt y="1391" x="502"/>
                  </a:cubicBezTo>
                  <a:cubicBezTo>
                    <a:pt y="1391" x="623"/>
                    <a:pt y="1372" x="725"/>
                    <a:pt y="1333" x="809"/>
                  </a:cubicBezTo>
                  <a:cubicBezTo>
                    <a:pt y="1295" x="893"/>
                    <a:pt y="1236" x="963"/>
                    <a:pt y="1155" x="1019"/>
                  </a:cubicBezTo>
                  <a:lnTo>
                    <a:pt y="1356" x="1019"/>
                  </a:lnTo>
                  <a:lnTo>
                    <a:pt y="1356" x="1265"/>
                  </a:lnTo>
                  <a:lnTo>
                    <a:pt y="601" x="1265"/>
                  </a:lnTo>
                  <a:cubicBezTo>
                    <a:pt y="399" x="1265"/>
                    <a:pt y="249" x="1211"/>
                    <a:pt y="149" x="1104"/>
                  </a:cubicBezTo>
                  <a:cubicBezTo>
                    <a:pt y="50" x="997"/>
                    <a:pt y="0" x="836"/>
                    <a:pt y="0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y="1484275" x="1237700"/>
              <a:ext cy="46000" cx="6175"/>
            </a:xfrm>
            <a:custGeom>
              <a:pathLst>
                <a:path w="247" extrusionOk="0" h="1840">
                  <a:moveTo>
                    <a:pt y="0" x="1"/>
                  </a:moveTo>
                  <a:lnTo>
                    <a:pt y="1839" x="1"/>
                  </a:lnTo>
                  <a:lnTo>
                    <a:pt y="1839" x="247"/>
                  </a:lnTo>
                  <a:lnTo>
                    <a:pt y="0" x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y="1496350" x="1254900"/>
              <a:ext cy="34775" cx="31625"/>
            </a:xfrm>
            <a:custGeom>
              <a:pathLst>
                <a:path w="1265" extrusionOk="0" h="1391">
                  <a:moveTo>
                    <a:pt y="691" x="1019"/>
                  </a:moveTo>
                  <a:lnTo>
                    <a:pt y="739" x="1019"/>
                  </a:lnTo>
                  <a:cubicBezTo>
                    <a:pt y="881" x="1019"/>
                    <a:pt y="995" x="978"/>
                    <a:pt y="1080" x="895"/>
                  </a:cubicBezTo>
                  <a:cubicBezTo>
                    <a:pt y="1166" x="813"/>
                    <a:pt y="1209" x="704"/>
                    <a:pt y="1209" x="567"/>
                  </a:cubicBezTo>
                  <a:cubicBezTo>
                    <a:pt y="1209" x="469"/>
                    <a:pt y="1186" x="390"/>
                    <a:pt y="1141" x="333"/>
                  </a:cubicBezTo>
                  <a:cubicBezTo>
                    <a:pt y="1095" x="275"/>
                    <a:pt y="1034" x="247"/>
                    <a:pt y="957" x="247"/>
                  </a:cubicBezTo>
                  <a:cubicBezTo>
                    <a:pt y="860" x="247"/>
                    <a:pt y="791" x="285"/>
                    <a:pt y="751" x="362"/>
                  </a:cubicBezTo>
                  <a:cubicBezTo>
                    <a:pt y="711" x="438"/>
                    <a:pt y="691" x="576"/>
                    <a:pt y="691" x="775"/>
                  </a:cubicBezTo>
                  <a:close/>
                  <a:moveTo>
                    <a:pt y="0" x="620"/>
                  </a:moveTo>
                  <a:cubicBezTo>
                    <a:pt y="0" x="539"/>
                    <a:pt y="8" x="457"/>
                    <a:pt y="24" x="372"/>
                  </a:cubicBezTo>
                  <a:cubicBezTo>
                    <a:pt y="39" x="288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7" x="185"/>
                    <a:pt y="230" x="263"/>
                    <a:pt y="212" x="344"/>
                  </a:cubicBezTo>
                  <a:cubicBezTo>
                    <a:pt y="194" x="425"/>
                    <a:pt y="185" x="509"/>
                    <a:pt y="185" x="594"/>
                  </a:cubicBezTo>
                  <a:cubicBezTo>
                    <a:pt y="185" x="729"/>
                    <a:pt y="212" x="833"/>
                    <a:pt y="267" x="907"/>
                  </a:cubicBezTo>
                  <a:cubicBezTo>
                    <a:pt y="322" x="982"/>
                    <a:pt y="399" x="1019"/>
                    <a:pt y="499" x="1019"/>
                  </a:cubicBezTo>
                  <a:lnTo>
                    <a:pt y="521" x="1019"/>
                  </a:lnTo>
                  <a:lnTo>
                    <a:pt y="521" x="674"/>
                  </a:lnTo>
                  <a:cubicBezTo>
                    <a:pt y="521" x="451"/>
                    <a:pt y="558" x="283"/>
                    <a:pt y="634" x="170"/>
                  </a:cubicBezTo>
                  <a:cubicBezTo>
                    <a:pt y="710" x="57"/>
                    <a:pt y="822" x="1"/>
                    <a:pt y="971" x="1"/>
                  </a:cubicBezTo>
                  <a:cubicBezTo>
                    <a:pt y="1099" x="1"/>
                    <a:pt y="1201" x="46"/>
                    <a:pt y="1277" x="137"/>
                  </a:cubicBezTo>
                  <a:cubicBezTo>
                    <a:pt y="1353" x="227"/>
                    <a:pt y="1391" x="349"/>
                    <a:pt y="1391" x="502"/>
                  </a:cubicBezTo>
                  <a:cubicBezTo>
                    <a:pt y="1391" x="623"/>
                    <a:pt y="1372" x="726"/>
                    <a:pt y="1333" x="809"/>
                  </a:cubicBezTo>
                  <a:cubicBezTo>
                    <a:pt y="1295" x="893"/>
                    <a:pt y="1236" x="963"/>
                    <a:pt y="1155" x="1019"/>
                  </a:cubicBezTo>
                  <a:lnTo>
                    <a:pt y="1356" x="1019"/>
                  </a:lnTo>
                  <a:lnTo>
                    <a:pt y="1356" x="1265"/>
                  </a:lnTo>
                  <a:lnTo>
                    <a:pt y="601" x="1265"/>
                  </a:lnTo>
                  <a:cubicBezTo>
                    <a:pt y="399" x="1265"/>
                    <a:pt y="249" x="1211"/>
                    <a:pt y="149" x="1105"/>
                  </a:cubicBezTo>
                  <a:cubicBezTo>
                    <a:pt y="50" x="998"/>
                    <a:pt y="0" x="836"/>
                    <a:pt y="0" x="6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y="1496350" x="1296100"/>
              <a:ext cy="33925" cx="21950"/>
            </a:xfrm>
            <a:custGeom>
              <a:pathLst>
                <a:path w="878" extrusionOk="0" h="1357">
                  <a:moveTo>
                    <a:pt y="0" x="752"/>
                  </a:moveTo>
                  <a:cubicBezTo>
                    <a:pt y="0" x="633"/>
                    <a:pt y="20" x="532"/>
                    <a:pt y="59" x="450"/>
                  </a:cubicBezTo>
                  <a:cubicBezTo>
                    <a:pt y="98" x="367"/>
                    <a:pt y="158" x="299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59"/>
                  </a:cubicBezTo>
                  <a:cubicBezTo>
                    <a:pt y="234" x="434"/>
                    <a:pt y="194" x="540"/>
                    <a:pt y="194" x="679"/>
                  </a:cubicBezTo>
                  <a:cubicBezTo>
                    <a:pt y="194" x="719"/>
                    <a:pt y="198" x="754"/>
                    <a:pt y="204" x="787"/>
                  </a:cubicBezTo>
                  <a:cubicBezTo>
                    <a:pt y="211" x="819"/>
                    <a:pt y="222" x="850"/>
                    <a:pt y="236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0" x="768"/>
                    <a:pt y="0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y="1496350" x="1325425"/>
              <a:ext cy="33925" cx="54625"/>
            </a:xfrm>
            <a:custGeom>
              <a:pathLst>
                <a:path w="2185" extrusionOk="0" h="1357">
                  <a:moveTo>
                    <a:pt y="0" x="728"/>
                  </a:moveTo>
                  <a:cubicBezTo>
                    <a:pt y="0" x="621"/>
                    <a:pt y="20" x="528"/>
                    <a:pt y="58" x="449"/>
                  </a:cubicBezTo>
                  <a:cubicBezTo>
                    <a:pt y="97" x="371"/>
                    <a:pt y="157" x="304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08" x="247"/>
                  </a:lnTo>
                  <a:cubicBezTo>
                    <a:pt y="480" x="247"/>
                    <a:pt y="378" x="284"/>
                    <a:pt y="303" x="358"/>
                  </a:cubicBezTo>
                  <a:cubicBezTo>
                    <a:pt y="227" x="432"/>
                    <a:pt y="190" x="532"/>
                    <a:pt y="190" x="658"/>
                  </a:cubicBezTo>
                  <a:cubicBezTo>
                    <a:pt y="190" x="764"/>
                    <a:pt y="220" x="842"/>
                    <a:pt y="281" x="893"/>
                  </a:cubicBezTo>
                  <a:cubicBezTo>
                    <a:pt y="342" x="944"/>
                    <a:pt y="437" x="969"/>
                    <a:pt y="564" x="969"/>
                  </a:cubicBezTo>
                  <a:lnTo>
                    <a:pt y="1356" x="969"/>
                  </a:lnTo>
                  <a:lnTo>
                    <a:pt y="1356" x="1216"/>
                  </a:lnTo>
                  <a:lnTo>
                    <a:pt y="608" x="1216"/>
                  </a:lnTo>
                  <a:cubicBezTo>
                    <a:pt y="479" x="1216"/>
                    <a:pt y="377" x="1253"/>
                    <a:pt y="302" x="1327"/>
                  </a:cubicBezTo>
                  <a:cubicBezTo>
                    <a:pt y="227" x="1401"/>
                    <a:pt y="190" x="1502"/>
                    <a:pt y="190" x="1629"/>
                  </a:cubicBezTo>
                  <a:cubicBezTo>
                    <a:pt y="190" x="1733"/>
                    <a:pt y="220" x="1811"/>
                    <a:pt y="282" x="1862"/>
                  </a:cubicBezTo>
                  <a:cubicBezTo>
                    <a:pt y="343" x="1912"/>
                    <a:pt y="437" x="1938"/>
                    <a:pt y="564" x="1938"/>
                  </a:cubicBezTo>
                  <a:lnTo>
                    <a:pt y="1356" x="1938"/>
                  </a:lnTo>
                  <a:lnTo>
                    <a:pt y="1356" x="2185"/>
                  </a:lnTo>
                  <a:lnTo>
                    <a:pt y="557" x="2185"/>
                  </a:lnTo>
                  <a:cubicBezTo>
                    <a:pt y="379" x="2185"/>
                    <a:pt y="242" x="2143"/>
                    <a:pt y="145" x="2058"/>
                  </a:cubicBezTo>
                  <a:cubicBezTo>
                    <a:pt y="49" x="1973"/>
                    <a:pt y="0" x="1853"/>
                    <a:pt y="0" x="1697"/>
                  </a:cubicBezTo>
                  <a:cubicBezTo>
                    <a:pt y="0" x="1581"/>
                    <a:pt y="24" x="1481"/>
                    <a:pt y="70" x="1395"/>
                  </a:cubicBezTo>
                  <a:cubicBezTo>
                    <a:pt y="117" x="1310"/>
                    <a:pt y="189" x="1236"/>
                    <a:pt y="287" x="1175"/>
                  </a:cubicBezTo>
                  <a:cubicBezTo>
                    <a:pt y="194" x="1138"/>
                    <a:pt y="123" x="1082"/>
                    <a:pt y="74" x="1006"/>
                  </a:cubicBezTo>
                  <a:cubicBezTo>
                    <a:pt y="25" x="930"/>
                    <a:pt y="0" x="837"/>
                    <a:pt y="0" x="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y="1496350" x="140115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1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6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2" x="1212"/>
                  </a:cubicBezTo>
                  <a:cubicBezTo>
                    <a:pt y="58" x="1095"/>
                    <a:pt y="0" x="936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y="1497150" x="1438500"/>
              <a:ext cy="33125" cx="36450"/>
            </a:xfrm>
            <a:custGeom>
              <a:pathLst>
                <a:path w="1458" extrusionOk="0" h="1325">
                  <a:moveTo>
                    <a:pt y="0" x="1"/>
                  </a:moveTo>
                  <a:lnTo>
                    <a:pt y="1324" x="562"/>
                  </a:lnTo>
                  <a:lnTo>
                    <a:pt y="1324" x="896"/>
                  </a:lnTo>
                  <a:lnTo>
                    <a:pt y="0" x="1457"/>
                  </a:lnTo>
                  <a:lnTo>
                    <a:pt y="0" x="1197"/>
                  </a:lnTo>
                  <a:lnTo>
                    <a:pt y="1112" x="729"/>
                  </a:lnTo>
                  <a:lnTo>
                    <a:pt y="0" x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y="1496350" x="1479325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3" x="278"/>
                    <a:pt y="356" x="325"/>
                    <a:pt y="288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1"/>
                    <a:pt y="191" x="199"/>
                  </a:cubicBezTo>
                  <a:cubicBezTo>
                    <a:pt y="319" x="67"/>
                    <a:pt y="491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6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9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2" x="1212"/>
                  </a:cubicBezTo>
                  <a:cubicBezTo>
                    <a:pt y="58" x="1095"/>
                    <a:pt y="0" x="936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y="1496350" x="1520850"/>
              <a:ext cy="33925" cx="31375"/>
            </a:xfrm>
            <a:custGeom>
              <a:pathLst>
                <a:path w="1255" extrusionOk="0" h="1357">
                  <a:moveTo>
                    <a:pt y="0" x="732"/>
                  </a:moveTo>
                  <a:cubicBezTo>
                    <a:pt y="0" x="627"/>
                    <a:pt y="20" x="536"/>
                    <a:pt y="60" x="456"/>
                  </a:cubicBezTo>
                  <a:cubicBezTo>
                    <a:pt y="99" x="376"/>
                    <a:pt y="158" x="307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40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5" x="981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2" x="1122"/>
                  </a:cubicBezTo>
                  <a:cubicBezTo>
                    <a:pt y="48" x="1034"/>
                    <a:pt y="0" x="904"/>
                    <a:pt y="0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y="1487750" x="1555575"/>
              <a:ext cy="42525" cx="23375"/>
            </a:xfrm>
            <a:custGeom>
              <a:pathLst>
                <a:path w="935" extrusionOk="0" h="1701">
                  <a:moveTo>
                    <a:pt y="1" x="181"/>
                  </a:moveTo>
                  <a:lnTo>
                    <a:pt y="376" x="181"/>
                  </a:lnTo>
                  <a:lnTo>
                    <a:pt y="376" x="0"/>
                  </a:lnTo>
                  <a:lnTo>
                    <a:pt y="545" x="0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30" x="181"/>
                    <a:pt y="1544" x="217"/>
                    <a:pt y="1606" x="289"/>
                  </a:cubicBezTo>
                  <a:cubicBezTo>
                    <a:pt y="1669" x="361"/>
                    <a:pt y="1700" x="492"/>
                    <a:pt y="1700" x="682"/>
                  </a:cubicBezTo>
                  <a:lnTo>
                    <a:pt y="1700" x="934"/>
                  </a:lnTo>
                  <a:lnTo>
                    <a:pt y="1518" x="934"/>
                  </a:lnTo>
                  <a:lnTo>
                    <a:pt y="1518" x="682"/>
                  </a:lnTo>
                  <a:cubicBezTo>
                    <a:pt y="1518" x="579"/>
                    <a:pt y="1503" x="511"/>
                    <a:pt y="1472" x="478"/>
                  </a:cubicBezTo>
                  <a:cubicBezTo>
                    <a:pt y="1441" x="445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4"/>
                  </a:lnTo>
                  <a:lnTo>
                    <a:pt y="376" x="934"/>
                  </a:lnTo>
                  <a:lnTo>
                    <a:pt y="376" x="428"/>
                  </a:lnTo>
                  <a:lnTo>
                    <a:pt y="1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y="0" x="703575"/>
              <a:ext cy="0" cx="1358325"/>
            </a:xfrm>
            <a:custGeom>
              <a:pathLst>
                <a:path w="54333" extrusionOk="0" fill="none" h="0">
                  <a:moveTo>
                    <a:pt y="0" x="0"/>
                  </a:moveTo>
                  <a:lnTo>
                    <a:pt y="0" x="5433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y="0" x="2061875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y="0" x="2061875"/>
              <a:ext cy="2991375" cx="25"/>
            </a:xfrm>
            <a:custGeom>
              <a:pathLst>
                <a:path w="1" extrusionOk="0" fill="none" h="119655">
                  <a:moveTo>
                    <a:pt y="0" x="1"/>
                  </a:moveTo>
                  <a:lnTo>
                    <a:pt y="11965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y="2991350" x="20618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y="2991350" x="703575"/>
              <a:ext cy="25" cx="1358325"/>
            </a:xfrm>
            <a:custGeom>
              <a:pathLst>
                <a:path w="54333" extrusionOk="0" fill="none" h="1">
                  <a:moveTo>
                    <a:pt y="0" x="54333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y="2991350" x="7035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y="0" x="703575"/>
              <a:ext cy="2991375" cx="25"/>
            </a:xfrm>
            <a:custGeom>
              <a:pathLst>
                <a:path w="1" extrusionOk="0" fill="none" h="119655">
                  <a:moveTo>
                    <a:pt y="119654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y="0" x="703575"/>
              <a:ext cy="0" cx="25"/>
            </a:xfrm>
            <a:custGeom>
              <a:pathLst>
                <a:path w="1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y="527375" x="429950"/>
              <a:ext cy="147000" cx="586350"/>
            </a:xfrm>
            <a:custGeom>
              <a:pathLst>
                <a:path w="23454" extrusionOk="0" fill="none" h="5880">
                  <a:moveTo>
                    <a:pt y="5879" x="1"/>
                  </a:moveTo>
                  <a:lnTo>
                    <a:pt y="0" x="2345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y="760800" x="410400"/>
              <a:ext cy="138350" cx="527725"/>
            </a:xfrm>
            <a:custGeom>
              <a:pathLst>
                <a:path w="21109" extrusionOk="0" fill="none" h="5534">
                  <a:moveTo>
                    <a:pt y="0" x="1"/>
                  </a:moveTo>
                  <a:lnTo>
                    <a:pt y="5533" x="21108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y="2221900" x="439725"/>
              <a:ext cy="268025" cx="469075"/>
            </a:xfrm>
            <a:custGeom>
              <a:pathLst>
                <a:path w="18763" extrusionOk="0" fill="none" h="10721">
                  <a:moveTo>
                    <a:pt y="0" x="1"/>
                  </a:moveTo>
                  <a:lnTo>
                    <a:pt y="10721" x="1876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y="1910650" x="947875"/>
              <a:ext cy="423650" cx="859950"/>
            </a:xfrm>
            <a:custGeom>
              <a:pathLst>
                <a:path w="34398" extrusionOk="0" h="16946">
                  <a:moveTo>
                    <a:pt y="8646" x="34398"/>
                  </a:moveTo>
                  <a:lnTo>
                    <a:pt y="10375" x="34007"/>
                  </a:lnTo>
                  <a:lnTo>
                    <a:pt y="11758" x="32834"/>
                  </a:lnTo>
                  <a:lnTo>
                    <a:pt y="13142" x="31271"/>
                  </a:lnTo>
                  <a:lnTo>
                    <a:pt y="14525" x="29316"/>
                  </a:lnTo>
                  <a:lnTo>
                    <a:pt y="16254" x="23844"/>
                  </a:lnTo>
                  <a:lnTo>
                    <a:pt y="16946" x="17199"/>
                  </a:lnTo>
                  <a:lnTo>
                    <a:pt y="16946" x="17199"/>
                  </a:lnTo>
                  <a:lnTo>
                    <a:pt y="16254" x="10554"/>
                  </a:lnTo>
                  <a:lnTo>
                    <a:pt y="14525" x="5082"/>
                  </a:lnTo>
                  <a:lnTo>
                    <a:pt y="13142" x="2736"/>
                  </a:lnTo>
                  <a:lnTo>
                    <a:pt y="11758" x="1173"/>
                  </a:lnTo>
                  <a:lnTo>
                    <a:pt y="10375" x="391"/>
                  </a:lnTo>
                  <a:lnTo>
                    <a:pt y="8646" x="0"/>
                  </a:lnTo>
                  <a:lnTo>
                    <a:pt y="8646" x="0"/>
                  </a:lnTo>
                  <a:lnTo>
                    <a:pt y="6917" x="391"/>
                  </a:lnTo>
                  <a:lnTo>
                    <a:pt y="5188" x="1173"/>
                  </a:lnTo>
                  <a:lnTo>
                    <a:pt y="3805" x="2736"/>
                  </a:lnTo>
                  <a:lnTo>
                    <a:pt y="2767" x="5082"/>
                  </a:lnTo>
                  <a:lnTo>
                    <a:pt y="692" x="10554"/>
                  </a:lnTo>
                  <a:lnTo>
                    <a:pt y="1" x="17199"/>
                  </a:lnTo>
                  <a:lnTo>
                    <a:pt y="1" x="17199"/>
                  </a:lnTo>
                  <a:lnTo>
                    <a:pt y="692" x="23844"/>
                  </a:lnTo>
                  <a:lnTo>
                    <a:pt y="2767" x="29316"/>
                  </a:lnTo>
                  <a:lnTo>
                    <a:pt y="3805" x="31271"/>
                  </a:lnTo>
                  <a:lnTo>
                    <a:pt y="5188" x="32834"/>
                  </a:lnTo>
                  <a:lnTo>
                    <a:pt y="6917" x="34007"/>
                  </a:lnTo>
                  <a:lnTo>
                    <a:pt y="8646" x="34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y="2126800" x="1798025"/>
              <a:ext cy="43250" cx="9800"/>
            </a:xfrm>
            <a:custGeom>
              <a:pathLst>
                <a:path w="392" extrusionOk="0" fill="none" h="1730">
                  <a:moveTo>
                    <a:pt y="0" x="392"/>
                  </a:moveTo>
                  <a:lnTo>
                    <a:pt y="1729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y="2170025" x="17980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y="2170025" x="1768725"/>
              <a:ext cy="34600" cx="29325"/>
            </a:xfrm>
            <a:custGeom>
              <a:pathLst>
                <a:path w="1173" extrusionOk="0" fill="none" h="1384">
                  <a:moveTo>
                    <a:pt y="0" x="1173"/>
                  </a:moveTo>
                  <a:lnTo>
                    <a:pt y="1383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y="2204600" x="1768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y="2204600" x="1729625"/>
              <a:ext cy="34600" cx="39125"/>
            </a:xfrm>
            <a:custGeom>
              <a:pathLst>
                <a:path w="1565" extrusionOk="0" fill="none" h="1384">
                  <a:moveTo>
                    <a:pt y="0" x="1564"/>
                  </a:moveTo>
                  <a:lnTo>
                    <a:pt y="1384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y="2239175" x="17296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y="2239175" x="1680775"/>
              <a:ext cy="34625" cx="48875"/>
            </a:xfrm>
            <a:custGeom>
              <a:pathLst>
                <a:path w="1955" extrusionOk="0" fill="none" h="1385">
                  <a:moveTo>
                    <a:pt y="1" x="1955"/>
                  </a:moveTo>
                  <a:lnTo>
                    <a:pt y="1384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y="2273775" x="16807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y="2273775" x="1543950"/>
              <a:ext cy="43250" cx="136850"/>
            </a:xfrm>
            <a:custGeom>
              <a:pathLst>
                <a:path w="5474" extrusionOk="0" fill="none" h="1730">
                  <a:moveTo>
                    <a:pt y="0" x="5473"/>
                  </a:moveTo>
                  <a:lnTo>
                    <a:pt y="1729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y="2317000" x="1543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y="2317000" x="1377850"/>
              <a:ext cy="17300" cx="166125"/>
            </a:xfrm>
            <a:custGeom>
              <a:pathLst>
                <a:path w="6645" extrusionOk="0" fill="none" h="692">
                  <a:moveTo>
                    <a:pt y="0" x="6645"/>
                  </a:moveTo>
                  <a:lnTo>
                    <a:pt y="692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y="23342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y="23342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y="2334275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y="2317000" x="1211725"/>
              <a:ext cy="17300" cx="166150"/>
            </a:xfrm>
            <a:custGeom>
              <a:pathLst>
                <a:path w="6646" extrusionOk="0" fill="none" h="692">
                  <a:moveTo>
                    <a:pt y="692" x="6645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y="2317000" x="1211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y="2273775" x="1074900"/>
              <a:ext cy="43250" cx="136850"/>
            </a:xfrm>
            <a:custGeom>
              <a:pathLst>
                <a:path w="5474" extrusionOk="0" fill="none" h="1730">
                  <a:moveTo>
                    <a:pt y="1729" x="5473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y="2273775" x="10749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y="2239175" x="1016275"/>
              <a:ext cy="34625" cx="58650"/>
            </a:xfrm>
            <a:custGeom>
              <a:pathLst>
                <a:path w="2346" extrusionOk="0" fill="none" h="1385">
                  <a:moveTo>
                    <a:pt y="1384" x="2346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y="2239175" x="10162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y="2204600" x="977175"/>
              <a:ext cy="34600" cx="39125"/>
            </a:xfrm>
            <a:custGeom>
              <a:pathLst>
                <a:path w="1565" extrusionOk="0" fill="none" h="1384">
                  <a:moveTo>
                    <a:pt y="1384" x="1564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y="2204600" x="9771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y="2170025" x="957650"/>
              <a:ext cy="34600" cx="19550"/>
            </a:xfrm>
            <a:custGeom>
              <a:pathLst>
                <a:path w="782" extrusionOk="0" fill="none" h="1384">
                  <a:moveTo>
                    <a:pt y="1383" x="782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y="2170025" x="9576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y="2126800" x="947875"/>
              <a:ext cy="43250" cx="9800"/>
            </a:xfrm>
            <a:custGeom>
              <a:pathLst>
                <a:path w="392" extrusionOk="0" fill="none" h="1730">
                  <a:moveTo>
                    <a:pt y="1729" x="391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y="2126800" x="9478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y="2126800" x="9478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y="2126800" x="9478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y="2083550" x="947875"/>
              <a:ext cy="43275" cx="9800"/>
            </a:xfrm>
            <a:custGeom>
              <a:pathLst>
                <a:path w="392" extrusionOk="0" fill="none" h="1731">
                  <a:moveTo>
                    <a:pt y="1730" x="0"/>
                  </a:moveTo>
                  <a:lnTo>
                    <a:pt y="1" x="3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y="2083550" x="9576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y="2040325" x="957650"/>
              <a:ext cy="43250" cx="19550"/>
            </a:xfrm>
            <a:custGeom>
              <a:pathLst>
                <a:path w="782" extrusionOk="0" fill="none" h="1730">
                  <a:moveTo>
                    <a:pt y="1730" x="0"/>
                  </a:moveTo>
                  <a:lnTo>
                    <a:pt y="1" x="78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y="2040325" x="9771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y="2005750" x="977175"/>
              <a:ext cy="34600" cx="39125"/>
            </a:xfrm>
            <a:custGeom>
              <a:pathLst>
                <a:path w="1565" extrusionOk="0" fill="none" h="1384">
                  <a:moveTo>
                    <a:pt y="1384" x="1"/>
                  </a:moveTo>
                  <a:lnTo>
                    <a:pt y="1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y="2005750" x="101627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y="1979825" x="1016275"/>
              <a:ext cy="25950" cx="58650"/>
            </a:xfrm>
            <a:custGeom>
              <a:pathLst>
                <a:path w="2346" extrusionOk="0" fill="none" h="1038">
                  <a:moveTo>
                    <a:pt y="1038" x="0"/>
                  </a:moveTo>
                  <a:lnTo>
                    <a:pt y="0" x="2346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y="1979825" x="10749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y="1927950" x="1074900"/>
              <a:ext cy="51900" cx="136850"/>
            </a:xfrm>
            <a:custGeom>
              <a:pathLst>
                <a:path w="5474" extrusionOk="0" fill="none" h="2076">
                  <a:moveTo>
                    <a:pt y="2075" x="1"/>
                  </a:moveTo>
                  <a:lnTo>
                    <a:pt y="0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y="1927950" x="12117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y="1910650" x="1211725"/>
              <a:ext cy="17325" cx="166150"/>
            </a:xfrm>
            <a:custGeom>
              <a:pathLst>
                <a:path w="6646" extrusionOk="0" fill="none" h="693">
                  <a:moveTo>
                    <a:pt y="692" x="0"/>
                  </a:moveTo>
                  <a:lnTo>
                    <a:pt y="1" x="664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y="1910650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y="1910650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y="1910650" x="13778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y="1910650" x="1377850"/>
              <a:ext cy="17325" cx="166125"/>
            </a:xfrm>
            <a:custGeom>
              <a:pathLst>
                <a:path w="6645" extrusionOk="0" fill="none" h="693">
                  <a:moveTo>
                    <a:pt y="1" x="0"/>
                  </a:moveTo>
                  <a:lnTo>
                    <a:pt y="692" x="664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y="1927950" x="15439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y="1927950" x="1543950"/>
              <a:ext cy="51900" cx="136850"/>
            </a:xfrm>
            <a:custGeom>
              <a:pathLst>
                <a:path w="5474" extrusionOk="0" fill="none" h="2076">
                  <a:moveTo>
                    <a:pt y="0" x="1"/>
                  </a:moveTo>
                  <a:lnTo>
                    <a:pt y="2075" x="54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y="1979825" x="168077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y="1979825" x="1680775"/>
              <a:ext cy="25950" cx="48875"/>
            </a:xfrm>
            <a:custGeom>
              <a:pathLst>
                <a:path w="1955" extrusionOk="0" fill="none" h="1038">
                  <a:moveTo>
                    <a:pt y="0" x="0"/>
                  </a:moveTo>
                  <a:lnTo>
                    <a:pt y="1038" x="195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y="2005750" x="17296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y="2005750" x="1729625"/>
              <a:ext cy="34600" cx="39125"/>
            </a:xfrm>
            <a:custGeom>
              <a:pathLst>
                <a:path w="1565" extrusionOk="0" fill="none" h="1384">
                  <a:moveTo>
                    <a:pt y="1" x="1"/>
                  </a:moveTo>
                  <a:lnTo>
                    <a:pt y="1384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y="2040325" x="1768725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y="2040325" x="1768725"/>
              <a:ext cy="43250" cx="29325"/>
            </a:xfrm>
            <a:custGeom>
              <a:pathLst>
                <a:path w="1173" extrusionOk="0" fill="none" h="1730">
                  <a:moveTo>
                    <a:pt y="1" x="0"/>
                  </a:moveTo>
                  <a:lnTo>
                    <a:pt y="1730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y="2083550" x="179802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y="2083550" x="1798025"/>
              <a:ext cy="43275" cx="9800"/>
            </a:xfrm>
            <a:custGeom>
              <a:pathLst>
                <a:path w="392" extrusionOk="0" fill="none" h="1731">
                  <a:moveTo>
                    <a:pt y="1" x="1"/>
                  </a:moveTo>
                  <a:lnTo>
                    <a:pt y="1730" x="39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y="2126800" x="180780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y="2048075" x="1159800"/>
              <a:ext cy="44150" cx="32150"/>
            </a:xfrm>
            <a:custGeom>
              <a:pathLst>
                <a:path w="1286" extrusionOk="0" h="1766">
                  <a:moveTo>
                    <a:pt y="1" x="0"/>
                  </a:moveTo>
                  <a:lnTo>
                    <a:pt y="1766" x="0"/>
                  </a:lnTo>
                  <a:lnTo>
                    <a:pt y="1766" x="1286"/>
                  </a:lnTo>
                  <a:lnTo>
                    <a:pt y="1565" x="1286"/>
                  </a:lnTo>
                  <a:lnTo>
                    <a:pt y="1565" x="270"/>
                  </a:lnTo>
                  <a:lnTo>
                    <a:pt y="925" x="270"/>
                  </a:lnTo>
                  <a:lnTo>
                    <a:pt y="925" x="1220"/>
                  </a:lnTo>
                  <a:lnTo>
                    <a:pt y="724" x="1220"/>
                  </a:lnTo>
                  <a:lnTo>
                    <a:pt y="724" x="270"/>
                  </a:lnTo>
                  <a:lnTo>
                    <a:pt y="202" x="270"/>
                  </a:lnTo>
                  <a:lnTo>
                    <a:pt y="202" x="1262"/>
                  </a:lnTo>
                  <a:lnTo>
                    <a:pt y="1" x="1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y="2058300" x="1198375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7"/>
                    <a:pt y="21" x="535"/>
                    <a:pt y="60" x="456"/>
                  </a:cubicBezTo>
                  <a:cubicBezTo>
                    <a:pt y="99" x="376"/>
                    <a:pt y="159" x="307"/>
                    <a:pt y="238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40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6" x="981"/>
                    <a:pt y="439" x="1008"/>
                    <a:pt y="565" x="1008"/>
                  </a:cubicBezTo>
                  <a:lnTo>
                    <a:pt y="1357" x="1008"/>
                  </a:lnTo>
                  <a:lnTo>
                    <a:pt y="1357" x="1254"/>
                  </a:lnTo>
                  <a:lnTo>
                    <a:pt y="558" x="1254"/>
                  </a:lnTo>
                  <a:cubicBezTo>
                    <a:pt y="375" x="1254"/>
                    <a:pt y="236" x="1210"/>
                    <a:pt y="142" x="1122"/>
                  </a:cubicBezTo>
                  <a:cubicBezTo>
                    <a:pt y="48" x="1034"/>
                    <a:pt y="1" x="904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y="2058300" x="1235025"/>
              <a:ext cy="34800" cx="29625"/>
            </a:xfrm>
            <a:custGeom>
              <a:pathLst>
                <a:path w="1185" extrusionOk="0" h="1392">
                  <a:moveTo>
                    <a:pt y="1" x="753"/>
                  </a:moveTo>
                  <a:cubicBezTo>
                    <a:pt y="1" x="520"/>
                    <a:pt y="63" x="336"/>
                    <a:pt y="186" x="202"/>
                  </a:cubicBezTo>
                  <a:cubicBezTo>
                    <a:pt y="310" x="68"/>
                    <a:pt y="480" x="1"/>
                    <a:pt y="696" x="1"/>
                  </a:cubicBezTo>
                  <a:cubicBezTo>
                    <a:pt y="909" x="1"/>
                    <a:pt y="1078" x="67"/>
                    <a:pt y="1203" x="200"/>
                  </a:cubicBezTo>
                  <a:cubicBezTo>
                    <a:pt y="1328" x="333"/>
                    <a:pt y="1391" x="512"/>
                    <a:pt y="1391" x="737"/>
                  </a:cubicBezTo>
                  <a:cubicBezTo>
                    <a:pt y="1391" x="820"/>
                    <a:pt y="1384" x="898"/>
                    <a:pt y="1370" x="972"/>
                  </a:cubicBezTo>
                  <a:cubicBezTo>
                    <a:pt y="1356" x="1045"/>
                    <a:pt y="1334" x="1116"/>
                    <a:pt y="1306" x="1185"/>
                  </a:cubicBezTo>
                  <a:lnTo>
                    <a:pt y="1105" x="1185"/>
                  </a:lnTo>
                  <a:cubicBezTo>
                    <a:pt y="1139" x="1115"/>
                    <a:pt y="1164" x="1045"/>
                    <a:pt y="1181" x="976"/>
                  </a:cubicBezTo>
                  <a:cubicBezTo>
                    <a:pt y="1198" x="906"/>
                    <a:pt y="1207" x="835"/>
                    <a:pt y="1207" x="764"/>
                  </a:cubicBezTo>
                  <a:cubicBezTo>
                    <a:pt y="1207" x="604"/>
                    <a:pt y="1162" x="480"/>
                    <a:pt y="1072" x="392"/>
                  </a:cubicBezTo>
                  <a:cubicBezTo>
                    <a:pt y="983" x="304"/>
                    <a:pt y="858" x="260"/>
                    <a:pt y="696" x="260"/>
                  </a:cubicBezTo>
                  <a:cubicBezTo>
                    <a:pt y="534" x="260"/>
                    <a:pt y="409" x="304"/>
                    <a:pt y="319" x="392"/>
                  </a:cubicBezTo>
                  <a:cubicBezTo>
                    <a:pt y="230" x="480"/>
                    <a:pt y="185" x="604"/>
                    <a:pt y="185" x="764"/>
                  </a:cubicBezTo>
                  <a:cubicBezTo>
                    <a:pt y="185" x="835"/>
                    <a:pt y="194" x="906"/>
                    <a:pt y="211" x="976"/>
                  </a:cubicBezTo>
                  <a:cubicBezTo>
                    <a:pt y="228" x="1045"/>
                    <a:pt y="253" x="1115"/>
                    <a:pt y="287" x="1185"/>
                  </a:cubicBezTo>
                  <a:lnTo>
                    <a:pt y="84" x="1185"/>
                  </a:lnTo>
                  <a:cubicBezTo>
                    <a:pt y="56" x="1117"/>
                    <a:pt y="35" x="1047"/>
                    <a:pt y="22" x="975"/>
                  </a:cubicBezTo>
                  <a:cubicBezTo>
                    <a:pt y="8" x="903"/>
                    <a:pt y="1" x="829"/>
                    <a:pt y="1" x="7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y="2058300" x="1274125"/>
              <a:ext cy="34800" cx="34350"/>
            </a:xfrm>
            <a:custGeom>
              <a:pathLst>
                <a:path w="1374" extrusionOk="0" h="1392">
                  <a:moveTo>
                    <a:pt y="185" x="687"/>
                  </a:moveTo>
                  <a:cubicBezTo>
                    <a:pt y="185" x="818"/>
                    <a:pt y="231" x="922"/>
                    <a:pt y="323" x="998"/>
                  </a:cubicBezTo>
                  <a:cubicBezTo>
                    <a:pt y="415" x="1075"/>
                    <a:pt y="539" x="1113"/>
                    <a:pt y="696" x="1113"/>
                  </a:cubicBezTo>
                  <a:cubicBezTo>
                    <a:pt y="854" x="1113"/>
                    <a:pt y="978" x="1075"/>
                    <a:pt y="1070" x="998"/>
                  </a:cubicBezTo>
                  <a:cubicBezTo>
                    <a:pt y="1161" x="922"/>
                    <a:pt y="1207" x="818"/>
                    <a:pt y="1207" x="687"/>
                  </a:cubicBezTo>
                  <a:cubicBezTo>
                    <a:pt y="1207" x="554"/>
                    <a:pt y="1161" x="450"/>
                    <a:pt y="1070" x="374"/>
                  </a:cubicBezTo>
                  <a:cubicBezTo>
                    <a:pt y="979" x="298"/>
                    <a:pt y="854" x="260"/>
                    <a:pt y="696" x="260"/>
                  </a:cubicBezTo>
                  <a:cubicBezTo>
                    <a:pt y="538" x="260"/>
                    <a:pt y="413" x="298"/>
                    <a:pt y="322" x="374"/>
                  </a:cubicBezTo>
                  <a:cubicBezTo>
                    <a:pt y="231" x="451"/>
                    <a:pt y="185" x="555"/>
                    <a:pt y="185" x="687"/>
                  </a:cubicBezTo>
                  <a:close/>
                  <a:moveTo>
                    <a:pt y="1" x="687"/>
                  </a:moveTo>
                  <a:cubicBezTo>
                    <a:pt y="1" x="472"/>
                    <a:pt y="62" x="304"/>
                    <a:pt y="185" x="183"/>
                  </a:cubicBezTo>
                  <a:cubicBezTo>
                    <a:pt y="308" x="61"/>
                    <a:pt y="478" x="0"/>
                    <a:pt y="696" x="0"/>
                  </a:cubicBezTo>
                  <a:cubicBezTo>
                    <a:pt y="913" x="0"/>
                    <a:pt y="1083" x="61"/>
                    <a:pt y="1206" x="183"/>
                  </a:cubicBezTo>
                  <a:cubicBezTo>
                    <a:pt y="1329" x="304"/>
                    <a:pt y="1391" x="472"/>
                    <a:pt y="1391" x="687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3" x="1313"/>
                    <a:pt y="913" x="1374"/>
                    <a:pt y="696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1" x="901"/>
                    <a:pt y="1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y="2059100" x="1315250"/>
              <a:ext cy="34000" cx="31350"/>
            </a:xfrm>
            <a:custGeom>
              <a:pathLst>
                <a:path w="1254" extrusionOk="0" h="1360">
                  <a:moveTo>
                    <a:pt y="1" x="0"/>
                  </a:moveTo>
                  <a:lnTo>
                    <a:pt y="802" x="0"/>
                  </a:lnTo>
                  <a:cubicBezTo>
                    <a:pt y="984" x="0"/>
                    <a:pt y="1123" x="45"/>
                    <a:pt y="1217" x="134"/>
                  </a:cubicBezTo>
                  <a:cubicBezTo>
                    <a:pt y="1312" x="223"/>
                    <a:pt y="1359" x="354"/>
                    <a:pt y="1359" x="525"/>
                  </a:cubicBezTo>
                  <a:cubicBezTo>
                    <a:pt y="1359" x="630"/>
                    <a:pt y="1340" x="721"/>
                    <a:pt y="1301" x="800"/>
                  </a:cubicBezTo>
                  <a:cubicBezTo>
                    <a:pt y="1262" x="879"/>
                    <a:pt y="1202" x="948"/>
                    <a:pt y="1121" x="1008"/>
                  </a:cubicBezTo>
                  <a:lnTo>
                    <a:pt y="1325" x="1008"/>
                  </a:lnTo>
                  <a:lnTo>
                    <a:pt y="1325" x="1254"/>
                  </a:lnTo>
                  <a:lnTo>
                    <a:pt y="1" x="1254"/>
                  </a:lnTo>
                  <a:lnTo>
                    <a:pt y="1" x="1008"/>
                  </a:lnTo>
                  <a:lnTo>
                    <a:pt y="751" x="1008"/>
                  </a:lnTo>
                  <a:cubicBezTo>
                    <a:pt y="881" x="1008"/>
                    <a:pt y="983" x="969"/>
                    <a:pt y="1058" x="892"/>
                  </a:cubicBezTo>
                  <a:cubicBezTo>
                    <a:pt y="1132" x="815"/>
                    <a:pt y="1170" x="710"/>
                    <a:pt y="1170" x="578"/>
                  </a:cubicBezTo>
                  <a:cubicBezTo>
                    <a:pt y="1170" x="467"/>
                    <a:pt y="1139" x="384"/>
                    <a:pt y="1076" x="329"/>
                  </a:cubicBezTo>
                  <a:cubicBezTo>
                    <a:pt y="1013" x="274"/>
                    <a:pt y="919" x="246"/>
                    <a:pt y="794" x="246"/>
                  </a:cubicBezTo>
                  <a:lnTo>
                    <a:pt y="1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y="2058300" x="1354725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8"/>
                    <a:pt y="21" x="536"/>
                    <a:pt y="60" x="456"/>
                  </a:cubicBezTo>
                  <a:cubicBezTo>
                    <a:pt y="99" x="376"/>
                    <a:pt y="159" x="307"/>
                    <a:pt y="238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40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6" x="981"/>
                    <a:pt y="439" x="1008"/>
                    <a:pt y="565" x="1008"/>
                  </a:cubicBezTo>
                  <a:lnTo>
                    <a:pt y="1357" x="1008"/>
                  </a:lnTo>
                  <a:lnTo>
                    <a:pt y="1357" x="1254"/>
                  </a:lnTo>
                  <a:lnTo>
                    <a:pt y="558" x="1254"/>
                  </a:lnTo>
                  <a:cubicBezTo>
                    <a:pt y="375" x="1254"/>
                    <a:pt y="236" x="1210"/>
                    <a:pt y="142" x="1122"/>
                  </a:cubicBezTo>
                  <a:cubicBezTo>
                    <a:pt y="48" x="1034"/>
                    <a:pt y="1" x="904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y="2049700" x="1389450"/>
              <a:ext cy="42525" cx="23375"/>
            </a:xfrm>
            <a:custGeom>
              <a:pathLst>
                <a:path w="935" extrusionOk="0" h="1701">
                  <a:moveTo>
                    <a:pt y="1" x="181"/>
                  </a:moveTo>
                  <a:lnTo>
                    <a:pt y="377" x="181"/>
                  </a:lnTo>
                  <a:lnTo>
                    <a:pt y="377" x="0"/>
                  </a:lnTo>
                  <a:lnTo>
                    <a:pt y="546" x="0"/>
                  </a:lnTo>
                  <a:lnTo>
                    <a:pt y="546" x="181"/>
                  </a:lnTo>
                  <a:lnTo>
                    <a:pt y="1265" x="181"/>
                  </a:lnTo>
                  <a:cubicBezTo>
                    <a:pt y="1430" x="181"/>
                    <a:pt y="1544" x="217"/>
                    <a:pt y="1607" x="289"/>
                  </a:cubicBezTo>
                  <a:cubicBezTo>
                    <a:pt y="1669" x="361"/>
                    <a:pt y="1701" x="492"/>
                    <a:pt y="1701" x="682"/>
                  </a:cubicBezTo>
                  <a:lnTo>
                    <a:pt y="1701" x="934"/>
                  </a:lnTo>
                  <a:lnTo>
                    <a:pt y="1519" x="934"/>
                  </a:lnTo>
                  <a:lnTo>
                    <a:pt y="1519" x="682"/>
                  </a:lnTo>
                  <a:cubicBezTo>
                    <a:pt y="1519" x="579"/>
                    <a:pt y="1503" x="511"/>
                    <a:pt y="1473" x="478"/>
                  </a:cubicBezTo>
                  <a:cubicBezTo>
                    <a:pt y="1442" x="445"/>
                    <a:pt y="1373" x="428"/>
                    <a:pt y="1265" x="428"/>
                  </a:cubicBezTo>
                  <a:lnTo>
                    <a:pt y="546" x="428"/>
                  </a:lnTo>
                  <a:lnTo>
                    <a:pt y="546" x="934"/>
                  </a:lnTo>
                  <a:lnTo>
                    <a:pt y="377" x="934"/>
                  </a:lnTo>
                  <a:lnTo>
                    <a:pt y="377" x="428"/>
                  </a:lnTo>
                  <a:lnTo>
                    <a:pt y="1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y="2058300" x="1420700"/>
              <a:ext cy="34800" cx="34700"/>
            </a:xfrm>
            <a:custGeom>
              <a:pathLst>
                <a:path w="1388" extrusionOk="0" h="1392">
                  <a:moveTo>
                    <a:pt y="185" x="737"/>
                  </a:moveTo>
                  <a:cubicBezTo>
                    <a:pt y="185" x="858"/>
                    <a:pt y="221" x="955"/>
                    <a:pt y="292" x="1029"/>
                  </a:cubicBezTo>
                  <a:cubicBezTo>
                    <a:pt y="363" x="1102"/>
                    <a:pt y="458" x="1140"/>
                    <a:pt y="577" x="1142"/>
                  </a:cubicBezTo>
                  <a:lnTo>
                    <a:pt y="578" x="265"/>
                  </a:lnTo>
                  <a:cubicBezTo>
                    <a:pt y="453" x="278"/>
                    <a:pt y="357" x="325"/>
                    <a:pt y="288" x="407"/>
                  </a:cubicBezTo>
                  <a:cubicBezTo>
                    <a:pt y="220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5" x="331"/>
                    <a:pt y="192" x="199"/>
                  </a:cubicBezTo>
                  <a:cubicBezTo>
                    <a:pt y="319" x="67"/>
                    <a:pt y="491" x="1"/>
                    <a:pt y="708" x="1"/>
                  </a:cubicBezTo>
                  <a:cubicBezTo>
                    <a:pt y="917" x="1"/>
                    <a:pt y="1084" x="70"/>
                    <a:pt y="1207" x="210"/>
                  </a:cubicBezTo>
                  <a:cubicBezTo>
                    <a:pt y="1330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8" x="1151"/>
                    <a:pt y="1322" x="1242"/>
                    <a:pt y="1289" x="1330"/>
                  </a:cubicBezTo>
                  <a:lnTo>
                    <a:pt y="1084" x="1330"/>
                  </a:lnTo>
                  <a:cubicBezTo>
                    <a:pt y="1125" x="1243"/>
                    <a:pt y="1155" x="1155"/>
                    <a:pt y="1176" x="1066"/>
                  </a:cubicBezTo>
                  <a:cubicBezTo>
                    <a:pt y="1196" x="977"/>
                    <a:pt y="1207" x="886"/>
                    <a:pt y="1207" x="792"/>
                  </a:cubicBezTo>
                  <a:cubicBezTo>
                    <a:pt y="1207" x="629"/>
                    <a:pt y="1167" x="501"/>
                    <a:pt y="1089" x="410"/>
                  </a:cubicBezTo>
                  <a:cubicBezTo>
                    <a:pt y="1011" x="319"/>
                    <a:pt y="897" x="268"/>
                    <a:pt y="747" x="257"/>
                  </a:cubicBezTo>
                  <a:lnTo>
                    <a:pt y="747" x="1387"/>
                  </a:lnTo>
                  <a:lnTo>
                    <a:pt y="640" x="1387"/>
                  </a:lnTo>
                  <a:cubicBezTo>
                    <a:pt y="443" x="1387"/>
                    <a:pt y="288" x="1329"/>
                    <a:pt y="173" x="1212"/>
                  </a:cubicBezTo>
                  <a:cubicBezTo>
                    <a:pt y="58" x="1095"/>
                    <a:pt y="1" x="935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y="2058300" x="1462225"/>
              <a:ext cy="33925" cx="21950"/>
            </a:xfrm>
            <a:custGeom>
              <a:pathLst>
                <a:path w="878" extrusionOk="0" h="1357">
                  <a:moveTo>
                    <a:pt y="1" x="751"/>
                  </a:moveTo>
                  <a:cubicBezTo>
                    <a:pt y="1" x="633"/>
                    <a:pt y="20" x="532"/>
                    <a:pt y="59" x="450"/>
                  </a:cubicBezTo>
                  <a:cubicBezTo>
                    <a:pt y="98" x="367"/>
                    <a:pt y="158" x="299"/>
                    <a:pt y="238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59" x="248"/>
                  </a:lnTo>
                  <a:cubicBezTo>
                    <a:pt y="510" x="248"/>
                    <a:pt y="395" x="285"/>
                    <a:pt y="315" x="359"/>
                  </a:cubicBezTo>
                  <a:cubicBezTo>
                    <a:pt y="235" x="434"/>
                    <a:pt y="195" x="540"/>
                    <a:pt y="195" x="679"/>
                  </a:cubicBezTo>
                  <a:cubicBezTo>
                    <a:pt y="195" x="719"/>
                    <a:pt y="198" x="754"/>
                    <a:pt y="205" x="787"/>
                  </a:cubicBezTo>
                  <a:cubicBezTo>
                    <a:pt y="211" x="819"/>
                    <a:pt y="222" x="849"/>
                    <a:pt y="236" x="877"/>
                  </a:cubicBezTo>
                  <a:lnTo>
                    <a:pt y="13" x="876"/>
                  </a:lnTo>
                  <a:cubicBezTo>
                    <a:pt y="9" x="851"/>
                    <a:pt y="6" x="828"/>
                    <a:pt y="4" x="808"/>
                  </a:cubicBezTo>
                  <a:cubicBezTo>
                    <a:pt y="2" x="787"/>
                    <a:pt y="1" x="768"/>
                    <a:pt y="1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y="2058300" x="1489025"/>
              <a:ext cy="34800" cx="28625"/>
            </a:xfrm>
            <a:custGeom>
              <a:pathLst>
                <a:path w="1145" extrusionOk="0" h="1392">
                  <a:moveTo>
                    <a:pt y="1" x="586"/>
                  </a:moveTo>
                  <a:cubicBezTo>
                    <a:pt y="1" x="403"/>
                    <a:pt y="35" x="261"/>
                    <a:pt y="103" x="161"/>
                  </a:cubicBezTo>
                  <a:cubicBezTo>
                    <a:pt y="170" x="62"/>
                    <a:pt y="266" x="12"/>
                    <a:pt y="391" x="12"/>
                  </a:cubicBezTo>
                  <a:cubicBezTo>
                    <a:pt y="493" x="12"/>
                    <a:pt y="574" x="46"/>
                    <a:pt y="633" x="113"/>
                  </a:cubicBezTo>
                  <a:cubicBezTo>
                    <a:pt y="691" x="181"/>
                    <a:pt y="735" x="291"/>
                    <a:pt y="763" x="443"/>
                  </a:cubicBezTo>
                  <a:lnTo>
                    <a:pt y="781" x="529"/>
                  </a:lnTo>
                  <a:cubicBezTo>
                    <a:pt y="810" x="681"/>
                    <a:pt y="841" x="780"/>
                    <a:pt y="872" x="825"/>
                  </a:cubicBezTo>
                  <a:cubicBezTo>
                    <a:pt y="904" x="870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6" x="799"/>
                  </a:cubicBezTo>
                  <a:cubicBezTo>
                    <a:pt y="1191" x="736"/>
                    <a:pt y="1209" x="647"/>
                    <a:pt y="1209" x="531"/>
                  </a:cubicBezTo>
                  <a:cubicBezTo>
                    <a:pt y="1209" x="445"/>
                    <a:pt y="1199" x="358"/>
                    <a:pt y="1178" x="270"/>
                  </a:cubicBezTo>
                  <a:cubicBezTo>
                    <a:pt y="1157" x="181"/>
                    <a:pt y="1125" x="92"/>
                    <a:pt y="1084" x="1"/>
                  </a:cubicBezTo>
                  <a:lnTo>
                    <a:pt y="1308" x="1"/>
                  </a:lnTo>
                  <a:cubicBezTo>
                    <a:pt y="1336" x="97"/>
                    <a:pt y="1357" x="189"/>
                    <a:pt y="1370" x="276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9"/>
                    <a:pt y="1355" x="870"/>
                    <a:pt y="1283" x="980"/>
                  </a:cubicBezTo>
                  <a:cubicBezTo>
                    <a:pt y="1212" x="1090"/>
                    <a:pt y="1114" x="1145"/>
                    <a:pt y="991" x="1145"/>
                  </a:cubicBezTo>
                  <a:cubicBezTo>
                    <a:pt y="884" x="1145"/>
                    <a:pt y="799" x="1108"/>
                    <a:pt y="739" x="1034"/>
                  </a:cubicBezTo>
                  <a:cubicBezTo>
                    <a:pt y="679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9"/>
                    <a:pt y="500" x="315"/>
                  </a:cubicBezTo>
                  <a:cubicBezTo>
                    <a:pt y="472" x="271"/>
                    <a:pt y="432" x="250"/>
                    <a:pt y="382" x="250"/>
                  </a:cubicBezTo>
                  <a:cubicBezTo>
                    <a:pt y="315" x="250"/>
                    <a:pt y="266" x="280"/>
                    <a:pt y="233" x="341"/>
                  </a:cubicBezTo>
                  <a:cubicBezTo>
                    <a:pt y="199" x="402"/>
                    <a:pt y="183" x="494"/>
                    <a:pt y="183" x="616"/>
                  </a:cubicBezTo>
                  <a:cubicBezTo>
                    <a:pt y="183" x="696"/>
                    <a:pt y="191" x="773"/>
                    <a:pt y="207" x="848"/>
                  </a:cubicBezTo>
                  <a:cubicBezTo>
                    <a:pt y="222" x="923"/>
                    <a:pt y="246" x="995"/>
                    <a:pt y="277" x="1065"/>
                  </a:cubicBezTo>
                  <a:lnTo>
                    <a:pt y="72" x="1065"/>
                  </a:lnTo>
                  <a:cubicBezTo>
                    <a:pt y="48" x="997"/>
                    <a:pt y="30" x="923"/>
                    <a:pt y="19" x="843"/>
                  </a:cubicBezTo>
                  <a:cubicBezTo>
                    <a:pt y="7" x="763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y="2058300" x="1548075"/>
              <a:ext cy="34800" cx="31625"/>
            </a:xfrm>
            <a:custGeom>
              <a:pathLst>
                <a:path w="1265" extrusionOk="0" h="1392">
                  <a:moveTo>
                    <a:pt y="691" x="1018"/>
                  </a:moveTo>
                  <a:lnTo>
                    <a:pt y="740" x="1018"/>
                  </a:lnTo>
                  <a:cubicBezTo>
                    <a:pt y="882" x="1018"/>
                    <a:pt y="995" x="977"/>
                    <a:pt y="1081" x="895"/>
                  </a:cubicBezTo>
                  <a:cubicBezTo>
                    <a:pt y="1166" x="812"/>
                    <a:pt y="1209" x="703"/>
                    <a:pt y="1209" x="567"/>
                  </a:cubicBezTo>
                  <a:cubicBezTo>
                    <a:pt y="1209" x="468"/>
                    <a:pt y="1186" x="390"/>
                    <a:pt y="1141" x="332"/>
                  </a:cubicBezTo>
                  <a:cubicBezTo>
                    <a:pt y="1096" x="275"/>
                    <a:pt y="1034" x="246"/>
                    <a:pt y="957" x="246"/>
                  </a:cubicBezTo>
                  <a:cubicBezTo>
                    <a:pt y="860" x="246"/>
                    <a:pt y="792" x="284"/>
                    <a:pt y="752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1" x="619"/>
                  </a:moveTo>
                  <a:cubicBezTo>
                    <a:pt y="1" x="539"/>
                    <a:pt y="9" x="456"/>
                    <a:pt y="24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8" x="185"/>
                    <a:pt y="231" x="263"/>
                    <a:pt y="212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3" x="832"/>
                    <a:pt y="267" x="907"/>
                  </a:cubicBezTo>
                  <a:cubicBezTo>
                    <a:pt y="322" x="981"/>
                    <a:pt y="400" x="1018"/>
                    <a:pt y="500" x="1018"/>
                  </a:cubicBezTo>
                  <a:lnTo>
                    <a:pt y="521" x="1018"/>
                  </a:lnTo>
                  <a:lnTo>
                    <a:pt y="521" x="674"/>
                  </a:lnTo>
                  <a:cubicBezTo>
                    <a:pt y="521" x="450"/>
                    <a:pt y="559" x="282"/>
                    <a:pt y="635" x="169"/>
                  </a:cubicBezTo>
                  <a:cubicBezTo>
                    <a:pt y="710" x="57"/>
                    <a:pt y="822" x="0"/>
                    <a:pt y="971" x="0"/>
                  </a:cubicBezTo>
                  <a:cubicBezTo>
                    <a:pt y="1099" x="0"/>
                    <a:pt y="1201" x="46"/>
                    <a:pt y="1277" x="136"/>
                  </a:cubicBezTo>
                  <a:cubicBezTo>
                    <a:pt y="1353" x="226"/>
                    <a:pt y="1391" x="348"/>
                    <a:pt y="1391" x="501"/>
                  </a:cubicBezTo>
                  <a:cubicBezTo>
                    <a:pt y="1391" x="622"/>
                    <a:pt y="1372" x="725"/>
                    <a:pt y="1334" x="809"/>
                  </a:cubicBezTo>
                  <a:cubicBezTo>
                    <a:pt y="1295" x="892"/>
                    <a:pt y="1236" x="962"/>
                    <a:pt y="1156" x="1018"/>
                  </a:cubicBezTo>
                  <a:lnTo>
                    <a:pt y="1357" x="1018"/>
                  </a:lnTo>
                  <a:lnTo>
                    <a:pt y="1357" x="1264"/>
                  </a:lnTo>
                  <a:lnTo>
                    <a:pt y="601" x="1264"/>
                  </a:lnTo>
                  <a:cubicBezTo>
                    <a:pt y="400" x="1264"/>
                    <a:pt y="249" x="1211"/>
                    <a:pt y="150" x="1104"/>
                  </a:cubicBezTo>
                  <a:cubicBezTo>
                    <a:pt y="51" x="997"/>
                    <a:pt y="1" x="835"/>
                    <a:pt y="1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y="2058300" x="1589250"/>
              <a:ext cy="33925" cx="31375"/>
            </a:xfrm>
            <a:custGeom>
              <a:pathLst>
                <a:path w="1255" extrusionOk="0" h="1357">
                  <a:moveTo>
                    <a:pt y="1" x="732"/>
                  </a:moveTo>
                  <a:cubicBezTo>
                    <a:pt y="1" x="628"/>
                    <a:pt y="21" x="536"/>
                    <a:pt y="60" x="456"/>
                  </a:cubicBezTo>
                  <a:cubicBezTo>
                    <a:pt y="99" x="376"/>
                    <a:pt y="159" x="307"/>
                    <a:pt y="238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40"/>
                    <a:pt y="190" x="544"/>
                    <a:pt y="190" x="677"/>
                  </a:cubicBezTo>
                  <a:cubicBezTo>
                    <a:pt y="190" x="788"/>
                    <a:pt y="221" x="870"/>
                    <a:pt y="283" x="926"/>
                  </a:cubicBezTo>
                  <a:cubicBezTo>
                    <a:pt y="346" x="981"/>
                    <a:pt y="439" x="1008"/>
                    <a:pt y="565" x="1008"/>
                  </a:cubicBezTo>
                  <a:lnTo>
                    <a:pt y="1357" x="1008"/>
                  </a:lnTo>
                  <a:lnTo>
                    <a:pt y="1357" x="1254"/>
                  </a:lnTo>
                  <a:lnTo>
                    <a:pt y="558" x="1254"/>
                  </a:lnTo>
                  <a:cubicBezTo>
                    <a:pt y="375" x="1254"/>
                    <a:pt y="236" x="1210"/>
                    <a:pt y="142" x="1122"/>
                  </a:cubicBezTo>
                  <a:cubicBezTo>
                    <a:pt y="48" x="1034"/>
                    <a:pt y="1" x="904"/>
                    <a:pt y="1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y="2144775" x="1156850"/>
              <a:ext cy="34775" cx="34700"/>
            </a:xfrm>
            <a:custGeom>
              <a:pathLst>
                <a:path w="1388" extrusionOk="0" h="1391">
                  <a:moveTo>
                    <a:pt y="185" x="737"/>
                  </a:moveTo>
                  <a:cubicBezTo>
                    <a:pt y="185" x="858"/>
                    <a:pt y="220" x="955"/>
                    <a:pt y="291" x="1029"/>
                  </a:cubicBezTo>
                  <a:cubicBezTo>
                    <a:pt y="362" x="1102"/>
                    <a:pt y="457" x="1140"/>
                    <a:pt y="576" x="1142"/>
                  </a:cubicBezTo>
                  <a:lnTo>
                    <a:pt y="577" x="265"/>
                  </a:lnTo>
                  <a:cubicBezTo>
                    <a:pt y="452" x="278"/>
                    <a:pt y="356" x="325"/>
                    <a:pt y="287" x="408"/>
                  </a:cubicBezTo>
                  <a:cubicBezTo>
                    <a:pt y="219" x="490"/>
                    <a:pt y="185" x="600"/>
                    <a:pt y="185" x="737"/>
                  </a:cubicBezTo>
                  <a:close/>
                  <a:moveTo>
                    <a:pt y="0" x="734"/>
                  </a:moveTo>
                  <a:cubicBezTo>
                    <a:pt y="0" x="510"/>
                    <a:pt y="64" x="331"/>
                    <a:pt y="191" x="199"/>
                  </a:cubicBezTo>
                  <a:cubicBezTo>
                    <a:pt y="318" x="67"/>
                    <a:pt y="490" x="1"/>
                    <a:pt y="707" x="1"/>
                  </a:cubicBezTo>
                  <a:cubicBezTo>
                    <a:pt y="917" x="1"/>
                    <a:pt y="1083" x="70"/>
                    <a:pt y="1206" x="210"/>
                  </a:cubicBezTo>
                  <a:cubicBezTo>
                    <a:pt y="1329" x="349"/>
                    <a:pt y="1390" x="538"/>
                    <a:pt y="1390" x="777"/>
                  </a:cubicBezTo>
                  <a:cubicBezTo>
                    <a:pt y="1390" x="872"/>
                    <a:pt y="1382" x="966"/>
                    <a:pt y="1364" x="1059"/>
                  </a:cubicBezTo>
                  <a:cubicBezTo>
                    <a:pt y="1347" x="1152"/>
                    <a:pt y="1322" x="1242"/>
                    <a:pt y="1289" x="1330"/>
                  </a:cubicBezTo>
                  <a:lnTo>
                    <a:pt y="1083" x="1330"/>
                  </a:lnTo>
                  <a:cubicBezTo>
                    <a:pt y="1124" x="1243"/>
                    <a:pt y="1155" x="1155"/>
                    <a:pt y="1175" x="1066"/>
                  </a:cubicBezTo>
                  <a:cubicBezTo>
                    <a:pt y="1196" x="978"/>
                    <a:pt y="1206" x="886"/>
                    <a:pt y="1206" x="792"/>
                  </a:cubicBezTo>
                  <a:cubicBezTo>
                    <a:pt y="1206" x="629"/>
                    <a:pt y="1167" x="502"/>
                    <a:pt y="1088" x="410"/>
                  </a:cubicBezTo>
                  <a:cubicBezTo>
                    <a:pt y="1010" x="319"/>
                    <a:pt y="896" x="268"/>
                    <a:pt y="746" x="257"/>
                  </a:cubicBezTo>
                  <a:lnTo>
                    <a:pt y="746" x="1388"/>
                  </a:lnTo>
                  <a:lnTo>
                    <a:pt y="640" x="1388"/>
                  </a:lnTo>
                  <a:cubicBezTo>
                    <a:pt y="443" x="1388"/>
                    <a:pt y="287" x="1329"/>
                    <a:pt y="172" x="1212"/>
                  </a:cubicBezTo>
                  <a:cubicBezTo>
                    <a:pt y="57" x="1095"/>
                    <a:pt y="0" x="936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y="2144775" x="1198375"/>
              <a:ext cy="33900" cx="21950"/>
            </a:xfrm>
            <a:custGeom>
              <a:pathLst>
                <a:path w="878" extrusionOk="0" h="1356">
                  <a:moveTo>
                    <a:pt y="0" x="752"/>
                  </a:moveTo>
                  <a:cubicBezTo>
                    <a:pt y="0" x="633"/>
                    <a:pt y="20" x="533"/>
                    <a:pt y="59" x="450"/>
                  </a:cubicBezTo>
                  <a:cubicBezTo>
                    <a:pt y="98" x="367"/>
                    <a:pt y="157" x="300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60"/>
                  </a:cubicBezTo>
                  <a:cubicBezTo>
                    <a:pt y="234" x="434"/>
                    <a:pt y="194" x="541"/>
                    <a:pt y="194" x="680"/>
                  </a:cubicBezTo>
                  <a:cubicBezTo>
                    <a:pt y="194" x="719"/>
                    <a:pt y="197" x="755"/>
                    <a:pt y="204" x="787"/>
                  </a:cubicBezTo>
                  <a:cubicBezTo>
                    <a:pt y="211" x="820"/>
                    <a:pt y="221" x="850"/>
                    <a:pt y="235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0" x="769"/>
                    <a:pt y="0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y="2144775" x="1227700"/>
              <a:ext cy="33900" cx="21925"/>
            </a:xfrm>
            <a:custGeom>
              <a:pathLst>
                <a:path w="877" extrusionOk="0" h="1356">
                  <a:moveTo>
                    <a:pt y="0" x="751"/>
                  </a:moveTo>
                  <a:cubicBezTo>
                    <a:pt y="0" x="633"/>
                    <a:pt y="20" x="532"/>
                    <a:pt y="59" x="449"/>
                  </a:cubicBezTo>
                  <a:cubicBezTo>
                    <a:pt y="98" x="367"/>
                    <a:pt y="157" x="299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59"/>
                  </a:cubicBezTo>
                  <a:cubicBezTo>
                    <a:pt y="234" x="434"/>
                    <a:pt y="194" x="540"/>
                    <a:pt y="194" x="679"/>
                  </a:cubicBezTo>
                  <a:cubicBezTo>
                    <a:pt y="194" x="718"/>
                    <a:pt y="197" x="754"/>
                    <a:pt y="204" x="787"/>
                  </a:cubicBezTo>
                  <a:cubicBezTo>
                    <a:pt y="211" x="819"/>
                    <a:pt y="221" x="849"/>
                    <a:pt y="235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7"/>
                  </a:cubicBezTo>
                  <a:cubicBezTo>
                    <a:pt y="1" x="787"/>
                    <a:pt y="0" x="768"/>
                    <a:pt y="0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y="2144775" x="1254575"/>
              <a:ext cy="34775" cx="34375"/>
            </a:xfrm>
            <a:custGeom>
              <a:pathLst>
                <a:path w="1375" extrusionOk="0" h="1391">
                  <a:moveTo>
                    <a:pt y="185" x="687"/>
                  </a:moveTo>
                  <a:cubicBezTo>
                    <a:pt y="185" x="818"/>
                    <a:pt y="230" x="922"/>
                    <a:pt y="322" x="999"/>
                  </a:cubicBezTo>
                  <a:cubicBezTo>
                    <a:pt y="414" x="1075"/>
                    <a:pt y="538" x="1114"/>
                    <a:pt y="695" x="1114"/>
                  </a:cubicBezTo>
                  <a:cubicBezTo>
                    <a:pt y="853" x="1114"/>
                    <a:pt y="977" x="1075"/>
                    <a:pt y="1069" x="999"/>
                  </a:cubicBezTo>
                  <a:cubicBezTo>
                    <a:pt y="1160" x="922"/>
                    <a:pt y="1206" x="818"/>
                    <a:pt y="1206" x="687"/>
                  </a:cubicBezTo>
                  <a:cubicBezTo>
                    <a:pt y="1206" x="555"/>
                    <a:pt y="1160" x="450"/>
                    <a:pt y="1069" x="374"/>
                  </a:cubicBezTo>
                  <a:cubicBezTo>
                    <a:pt y="978" x="298"/>
                    <a:pt y="854" x="260"/>
                    <a:pt y="695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5"/>
                    <a:pt y="185" x="687"/>
                  </a:cubicBezTo>
                  <a:close/>
                  <a:moveTo>
                    <a:pt y="0" x="687"/>
                  </a:moveTo>
                  <a:cubicBezTo>
                    <a:pt y="0" x="473"/>
                    <a:pt y="62" x="305"/>
                    <a:pt y="185" x="183"/>
                  </a:cubicBezTo>
                  <a:cubicBezTo>
                    <a:pt y="307" x="61"/>
                    <a:pt y="478" x="1"/>
                    <a:pt y="695" x="1"/>
                  </a:cubicBezTo>
                  <a:cubicBezTo>
                    <a:pt y="912" x="1"/>
                    <a:pt y="1082" x="61"/>
                    <a:pt y="1205" x="183"/>
                  </a:cubicBezTo>
                  <a:cubicBezTo>
                    <a:pt y="1329" x="305"/>
                    <a:pt y="1390" x="473"/>
                    <a:pt y="1390" x="687"/>
                  </a:cubicBezTo>
                  <a:cubicBezTo>
                    <a:pt y="1390" x="901"/>
                    <a:pt y="1329" x="1069"/>
                    <a:pt y="1205" x="1191"/>
                  </a:cubicBezTo>
                  <a:cubicBezTo>
                    <a:pt y="1082" x="1313"/>
                    <a:pt y="912" x="1374"/>
                    <a:pt y="695" x="1374"/>
                  </a:cubicBezTo>
                  <a:cubicBezTo>
                    <a:pt y="478" x="1374"/>
                    <a:pt y="307" x="1313"/>
                    <a:pt y="185" x="1191"/>
                  </a:cubicBezTo>
                  <a:cubicBezTo>
                    <a:pt y="62" x="1069"/>
                    <a:pt y="0" x="901"/>
                    <a:pt y="0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y="2144775" x="1296100"/>
              <a:ext cy="33900" cx="21950"/>
            </a:xfrm>
            <a:custGeom>
              <a:pathLst>
                <a:path w="878" extrusionOk="0" h="1356">
                  <a:moveTo>
                    <a:pt y="0" x="752"/>
                  </a:moveTo>
                  <a:cubicBezTo>
                    <a:pt y="0" x="633"/>
                    <a:pt y="20" x="532"/>
                    <a:pt y="59" x="450"/>
                  </a:cubicBezTo>
                  <a:cubicBezTo>
                    <a:pt y="98" x="367"/>
                    <a:pt y="157" x="299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59"/>
                  </a:cubicBezTo>
                  <a:cubicBezTo>
                    <a:pt y="234" x="434"/>
                    <a:pt y="194" x="540"/>
                    <a:pt y="194" x="679"/>
                  </a:cubicBezTo>
                  <a:cubicBezTo>
                    <a:pt y="194" x="719"/>
                    <a:pt y="197" x="754"/>
                    <a:pt y="204" x="787"/>
                  </a:cubicBezTo>
                  <a:cubicBezTo>
                    <a:pt y="211" x="819"/>
                    <a:pt y="221" x="850"/>
                    <a:pt y="235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0" x="768"/>
                    <a:pt y="0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y="2144775" x="1342525"/>
              <a:ext cy="34775" cx="29625"/>
            </a:xfrm>
            <a:custGeom>
              <a:pathLst>
                <a:path w="1185" extrusionOk="0" h="1391">
                  <a:moveTo>
                    <a:pt y="0" x="753"/>
                  </a:moveTo>
                  <a:cubicBezTo>
                    <a:pt y="0" x="519"/>
                    <a:pt y="62" x="336"/>
                    <a:pt y="186" x="202"/>
                  </a:cubicBezTo>
                  <a:cubicBezTo>
                    <a:pt y="309" x="68"/>
                    <a:pt y="479" x="0"/>
                    <a:pt y="695" x="0"/>
                  </a:cubicBezTo>
                  <a:cubicBezTo>
                    <a:pt y="908" x="0"/>
                    <a:pt y="1077" x="67"/>
                    <a:pt y="1202" x="200"/>
                  </a:cubicBezTo>
                  <a:cubicBezTo>
                    <a:pt y="1328" x="332"/>
                    <a:pt y="1390" x="511"/>
                    <a:pt y="1390" x="737"/>
                  </a:cubicBezTo>
                  <a:cubicBezTo>
                    <a:pt y="1390" x="820"/>
                    <a:pt y="1383" x="898"/>
                    <a:pt y="1369" x="971"/>
                  </a:cubicBezTo>
                  <a:cubicBezTo>
                    <a:pt y="1355" x="1045"/>
                    <a:pt y="1334" x="1116"/>
                    <a:pt y="1305" x="1184"/>
                  </a:cubicBezTo>
                  <a:lnTo>
                    <a:pt y="1104" x="1184"/>
                  </a:lnTo>
                  <a:cubicBezTo>
                    <a:pt y="1138" x="1115"/>
                    <a:pt y="1163" x="1045"/>
                    <a:pt y="1180" x="975"/>
                  </a:cubicBezTo>
                  <a:cubicBezTo>
                    <a:pt y="1197" x="905"/>
                    <a:pt y="1206" x="835"/>
                    <a:pt y="1206" x="763"/>
                  </a:cubicBezTo>
                  <a:cubicBezTo>
                    <a:pt y="1206" x="604"/>
                    <a:pt y="1161" x="480"/>
                    <a:pt y="1072" x="392"/>
                  </a:cubicBezTo>
                  <a:cubicBezTo>
                    <a:pt y="982" x="304"/>
                    <a:pt y="857" x="260"/>
                    <a:pt y="695" x="260"/>
                  </a:cubicBezTo>
                  <a:cubicBezTo>
                    <a:pt y="534" x="260"/>
                    <a:pt y="408" x="304"/>
                    <a:pt y="319" x="392"/>
                  </a:cubicBezTo>
                  <a:cubicBezTo>
                    <a:pt y="229" x="480"/>
                    <a:pt y="185" x="604"/>
                    <a:pt y="185" x="763"/>
                  </a:cubicBezTo>
                  <a:cubicBezTo>
                    <a:pt y="185" x="835"/>
                    <a:pt y="193" x="905"/>
                    <a:pt y="210" x="975"/>
                  </a:cubicBezTo>
                  <a:cubicBezTo>
                    <a:pt y="227" x="1045"/>
                    <a:pt y="252" x="1115"/>
                    <a:pt y="286" x="1184"/>
                  </a:cubicBezTo>
                  <a:lnTo>
                    <a:pt y="83" x="1184"/>
                  </a:lnTo>
                  <a:cubicBezTo>
                    <a:pt y="55" x="1117"/>
                    <a:pt y="35" x="1047"/>
                    <a:pt y="21" x="975"/>
                  </a:cubicBezTo>
                  <a:cubicBezTo>
                    <a:pt y="7" x="902"/>
                    <a:pt y="0" x="828"/>
                    <a:pt y="0" x="7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y="2144775" x="1381600"/>
              <a:ext cy="34775" cx="34375"/>
            </a:xfrm>
            <a:custGeom>
              <a:pathLst>
                <a:path w="1375" extrusionOk="0" h="1391">
                  <a:moveTo>
                    <a:pt y="185" x="688"/>
                  </a:moveTo>
                  <a:cubicBezTo>
                    <a:pt y="185" x="819"/>
                    <a:pt y="230" x="922"/>
                    <a:pt y="322" x="999"/>
                  </a:cubicBezTo>
                  <a:cubicBezTo>
                    <a:pt y="414" x="1076"/>
                    <a:pt y="538" x="1114"/>
                    <a:pt y="695" x="1114"/>
                  </a:cubicBezTo>
                  <a:cubicBezTo>
                    <a:pt y="853" x="1114"/>
                    <a:pt y="977" x="1076"/>
                    <a:pt y="1069" x="999"/>
                  </a:cubicBezTo>
                  <a:cubicBezTo>
                    <a:pt y="1160" x="922"/>
                    <a:pt y="1206" x="819"/>
                    <a:pt y="1206" x="688"/>
                  </a:cubicBezTo>
                  <a:cubicBezTo>
                    <a:pt y="1206" x="555"/>
                    <a:pt y="1160" x="451"/>
                    <a:pt y="1069" x="374"/>
                  </a:cubicBezTo>
                  <a:cubicBezTo>
                    <a:pt y="978" x="298"/>
                    <a:pt y="854" x="260"/>
                    <a:pt y="695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2"/>
                    <a:pt y="185" x="556"/>
                    <a:pt y="185" x="688"/>
                  </a:cubicBezTo>
                  <a:close/>
                  <a:moveTo>
                    <a:pt y="0" x="688"/>
                  </a:moveTo>
                  <a:cubicBezTo>
                    <a:pt y="0" x="473"/>
                    <a:pt y="62" x="305"/>
                    <a:pt y="185" x="183"/>
                  </a:cubicBezTo>
                  <a:cubicBezTo>
                    <a:pt y="307" x="62"/>
                    <a:pt y="478" x="1"/>
                    <a:pt y="695" x="1"/>
                  </a:cubicBezTo>
                  <a:cubicBezTo>
                    <a:pt y="912" x="1"/>
                    <a:pt y="1082" x="62"/>
                    <a:pt y="1205" x="183"/>
                  </a:cubicBezTo>
                  <a:cubicBezTo>
                    <a:pt y="1329" x="305"/>
                    <a:pt y="1390" x="473"/>
                    <a:pt y="1390" x="688"/>
                  </a:cubicBezTo>
                  <a:cubicBezTo>
                    <a:pt y="1390" x="902"/>
                    <a:pt y="1329" x="1069"/>
                    <a:pt y="1205" x="1191"/>
                  </a:cubicBezTo>
                  <a:cubicBezTo>
                    <a:pt y="1082" x="1314"/>
                    <a:pt y="912" x="1375"/>
                    <a:pt y="695" x="1375"/>
                  </a:cubicBezTo>
                  <a:cubicBezTo>
                    <a:pt y="478" x="1375"/>
                    <a:pt y="307" x="1314"/>
                    <a:pt y="185" x="1191"/>
                  </a:cubicBezTo>
                  <a:cubicBezTo>
                    <a:pt y="62" x="1069"/>
                    <a:pt y="0" x="902"/>
                    <a:pt y="0" x="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y="2144775" x="1423150"/>
              <a:ext cy="33900" cx="31350"/>
            </a:xfrm>
            <a:custGeom>
              <a:pathLst>
                <a:path w="1254" extrusionOk="0" h="1356">
                  <a:moveTo>
                    <a:pt y="0" x="731"/>
                  </a:moveTo>
                  <a:cubicBezTo>
                    <a:pt y="0" x="627"/>
                    <a:pt y="20" x="535"/>
                    <a:pt y="59" x="455"/>
                  </a:cubicBezTo>
                  <a:cubicBezTo>
                    <a:pt y="99" x="375"/>
                    <a:pt y="158" x="306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08" x="247"/>
                  </a:lnTo>
                  <a:cubicBezTo>
                    <a:pt y="478" x="247"/>
                    <a:pt y="376" x="286"/>
                    <a:pt y="302" x="362"/>
                  </a:cubicBezTo>
                  <a:cubicBezTo>
                    <a:pt y="227" x="439"/>
                    <a:pt y="189" x="543"/>
                    <a:pt y="189" x="676"/>
                  </a:cubicBezTo>
                  <a:cubicBezTo>
                    <a:pt y="189" x="787"/>
                    <a:pt y="220" x="869"/>
                    <a:pt y="283" x="925"/>
                  </a:cubicBezTo>
                  <a:cubicBezTo>
                    <a:pt y="345" x="980"/>
                    <a:pt y="439" x="1007"/>
                    <a:pt y="564" x="1007"/>
                  </a:cubicBezTo>
                  <a:lnTo>
                    <a:pt y="1356" x="1007"/>
                  </a:lnTo>
                  <a:lnTo>
                    <a:pt y="1356" x="1253"/>
                  </a:lnTo>
                  <a:lnTo>
                    <a:pt y="557" x="1253"/>
                  </a:lnTo>
                  <a:cubicBezTo>
                    <a:pt y="374" x="1253"/>
                    <a:pt y="236" x="1209"/>
                    <a:pt y="141" x="1121"/>
                  </a:cubicBezTo>
                  <a:cubicBezTo>
                    <a:pt y="47" x="1033"/>
                    <a:pt y="0" x="903"/>
                    <a:pt y="0" x="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y="2132675" x="1459800"/>
              <a:ext cy="46875" cx="33450"/>
            </a:xfrm>
            <a:custGeom>
              <a:pathLst>
                <a:path w="1338" extrusionOk="0" h="1875">
                  <a:moveTo>
                    <a:pt y="666" x="672"/>
                  </a:moveTo>
                  <a:cubicBezTo>
                    <a:pt y="666" x="802"/>
                    <a:pt y="712" x="905"/>
                    <a:pt y="803" x="979"/>
                  </a:cubicBezTo>
                  <a:cubicBezTo>
                    <a:pt y="894" x="1054"/>
                    <a:pt y="1019" x="1092"/>
                    <a:pt y="1179" x="1092"/>
                  </a:cubicBezTo>
                  <a:cubicBezTo>
                    <a:pt y="1339" x="1092"/>
                    <a:pt y="1465" x="1054"/>
                    <a:pt y="1556" x="979"/>
                  </a:cubicBezTo>
                  <a:cubicBezTo>
                    <a:pt y="1647" x="905"/>
                    <a:pt y="1692" x="802"/>
                    <a:pt y="1692" x="672"/>
                  </a:cubicBezTo>
                  <a:cubicBezTo>
                    <a:pt y="1692" x="542"/>
                    <a:pt y="1647" x="440"/>
                    <a:pt y="1556" x="365"/>
                  </a:cubicBezTo>
                  <a:cubicBezTo>
                    <a:pt y="1465" x="291"/>
                    <a:pt y="1339" x="254"/>
                    <a:pt y="1179" x="254"/>
                  </a:cubicBezTo>
                  <a:cubicBezTo>
                    <a:pt y="1019" x="254"/>
                    <a:pt y="894" x="291"/>
                    <a:pt y="803" x="365"/>
                  </a:cubicBezTo>
                  <a:cubicBezTo>
                    <a:pt y="712" x="440"/>
                    <a:pt y="666" x="542"/>
                    <a:pt y="666" x="672"/>
                  </a:cubicBezTo>
                  <a:close/>
                  <a:moveTo>
                    <a:pt y="1" x="1092"/>
                  </a:moveTo>
                  <a:lnTo>
                    <a:pt y="717" x="1092"/>
                  </a:lnTo>
                  <a:cubicBezTo>
                    <a:pt y="638" x="1040"/>
                    <a:pt y="580" x="975"/>
                    <a:pt y="541" x="896"/>
                  </a:cubicBezTo>
                  <a:cubicBezTo>
                    <a:pt y="503" x="817"/>
                    <a:pt y="484" x="722"/>
                    <a:pt y="484" x="612"/>
                  </a:cubicBezTo>
                  <a:cubicBezTo>
                    <a:pt y="484" x="431"/>
                    <a:pt y="548" x="284"/>
                    <a:pt y="676" x="170"/>
                  </a:cubicBezTo>
                  <a:cubicBezTo>
                    <a:pt y="803" x="57"/>
                    <a:pt y="971" x="0"/>
                    <a:pt y="1179" x="0"/>
                  </a:cubicBezTo>
                  <a:cubicBezTo>
                    <a:pt y="1387" x="0"/>
                    <a:pt y="1555" x="57"/>
                    <a:pt y="1683" x="170"/>
                  </a:cubicBezTo>
                  <a:cubicBezTo>
                    <a:pt y="1810" x="284"/>
                    <a:pt y="1874" x="431"/>
                    <a:pt y="1874" x="612"/>
                  </a:cubicBezTo>
                  <a:cubicBezTo>
                    <a:pt y="1874" x="722"/>
                    <a:pt y="1855" x="817"/>
                    <a:pt y="1817" x="896"/>
                  </a:cubicBezTo>
                  <a:cubicBezTo>
                    <a:pt y="1779" x="975"/>
                    <a:pt y="1720" x="1040"/>
                    <a:pt y="1641" x="1092"/>
                  </a:cubicBezTo>
                  <a:lnTo>
                    <a:pt y="1840" x="1092"/>
                  </a:lnTo>
                  <a:lnTo>
                    <a:pt y="1840" x="1337"/>
                  </a:lnTo>
                  <a:lnTo>
                    <a:pt y="1" x="13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y="2132675" x="1501550"/>
              <a:ext cy="46000" cx="6175"/>
            </a:xfrm>
            <a:custGeom>
              <a:pathLst>
                <a:path w="247" extrusionOk="0" h="1840">
                  <a:moveTo>
                    <a:pt y="1" x="0"/>
                  </a:moveTo>
                  <a:lnTo>
                    <a:pt y="276" x="0"/>
                  </a:lnTo>
                  <a:lnTo>
                    <a:pt y="276" x="246"/>
                  </a:lnTo>
                  <a:lnTo>
                    <a:pt y="1" x="246"/>
                  </a:lnTo>
                  <a:close/>
                  <a:moveTo>
                    <a:pt y="516" x="0"/>
                  </a:moveTo>
                  <a:lnTo>
                    <a:pt y="1840" x="0"/>
                  </a:lnTo>
                  <a:lnTo>
                    <a:pt y="1840" x="246"/>
                  </a:lnTo>
                  <a:lnTo>
                    <a:pt y="516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y="2136175" x="1516475"/>
              <a:ext cy="42500" cx="23375"/>
            </a:xfrm>
            <a:custGeom>
              <a:pathLst>
                <a:path w="935" extrusionOk="0" h="1700">
                  <a:moveTo>
                    <a:pt y="0" x="181"/>
                  </a:moveTo>
                  <a:lnTo>
                    <a:pt y="376" x="181"/>
                  </a:lnTo>
                  <a:lnTo>
                    <a:pt y="376" x="1"/>
                  </a:lnTo>
                  <a:lnTo>
                    <a:pt y="545" x="1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29" x="181"/>
                    <a:pt y="1543" x="217"/>
                    <a:pt y="1606" x="289"/>
                  </a:cubicBezTo>
                  <a:cubicBezTo>
                    <a:pt y="1669" x="362"/>
                    <a:pt y="1700" x="493"/>
                    <a:pt y="1700" x="682"/>
                  </a:cubicBezTo>
                  <a:lnTo>
                    <a:pt y="1700" x="935"/>
                  </a:lnTo>
                  <a:lnTo>
                    <a:pt y="1518" x="935"/>
                  </a:lnTo>
                  <a:lnTo>
                    <a:pt y="1518" x="682"/>
                  </a:lnTo>
                  <a:cubicBezTo>
                    <a:pt y="1518" x="580"/>
                    <a:pt y="1503" x="512"/>
                    <a:pt y="1472" x="478"/>
                  </a:cubicBezTo>
                  <a:cubicBezTo>
                    <a:pt y="1441" x="445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5"/>
                  </a:lnTo>
                  <a:lnTo>
                    <a:pt y="376" x="935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y="2132675" x="1550400"/>
              <a:ext cy="46000" cx="6175"/>
            </a:xfrm>
            <a:custGeom>
              <a:pathLst>
                <a:path w="247" extrusionOk="0" h="1840">
                  <a:moveTo>
                    <a:pt y="1" x="1"/>
                  </a:moveTo>
                  <a:lnTo>
                    <a:pt y="276" x="1"/>
                  </a:lnTo>
                  <a:lnTo>
                    <a:pt y="276" x="247"/>
                  </a:lnTo>
                  <a:lnTo>
                    <a:pt y="1" x="247"/>
                  </a:lnTo>
                  <a:close/>
                  <a:moveTo>
                    <a:pt y="516" x="1"/>
                  </a:moveTo>
                  <a:lnTo>
                    <a:pt y="1840" x="1"/>
                  </a:lnTo>
                  <a:lnTo>
                    <a:pt y="1840" x="247"/>
                  </a:lnTo>
                  <a:lnTo>
                    <a:pt y="516" x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y="2144775" x="1567275"/>
              <a:ext cy="34775" cx="34375"/>
            </a:xfrm>
            <a:custGeom>
              <a:pathLst>
                <a:path w="1375" extrusionOk="0" h="1391">
                  <a:moveTo>
                    <a:pt y="185" x="687"/>
                  </a:moveTo>
                  <a:cubicBezTo>
                    <a:pt y="185" x="818"/>
                    <a:pt y="230" x="922"/>
                    <a:pt y="322" x="999"/>
                  </a:cubicBezTo>
                  <a:cubicBezTo>
                    <a:pt y="414" x="1075"/>
                    <a:pt y="538" x="1114"/>
                    <a:pt y="695" x="1114"/>
                  </a:cubicBezTo>
                  <a:cubicBezTo>
                    <a:pt y="853" x="1114"/>
                    <a:pt y="977" x="1075"/>
                    <a:pt y="1069" x="999"/>
                  </a:cubicBezTo>
                  <a:cubicBezTo>
                    <a:pt y="1160" x="922"/>
                    <a:pt y="1206" x="818"/>
                    <a:pt y="1206" x="687"/>
                  </a:cubicBezTo>
                  <a:cubicBezTo>
                    <a:pt y="1206" x="555"/>
                    <a:pt y="1160" x="450"/>
                    <a:pt y="1069" x="374"/>
                  </a:cubicBezTo>
                  <a:cubicBezTo>
                    <a:pt y="978" x="298"/>
                    <a:pt y="854" x="260"/>
                    <a:pt y="695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6"/>
                    <a:pt y="185" x="687"/>
                  </a:cubicBezTo>
                  <a:close/>
                  <a:moveTo>
                    <a:pt y="0" x="687"/>
                  </a:moveTo>
                  <a:cubicBezTo>
                    <a:pt y="0" x="473"/>
                    <a:pt y="62" x="305"/>
                    <a:pt y="185" x="183"/>
                  </a:cubicBezTo>
                  <a:cubicBezTo>
                    <a:pt y="307" x="61"/>
                    <a:pt y="478" x="1"/>
                    <a:pt y="695" x="1"/>
                  </a:cubicBezTo>
                  <a:cubicBezTo>
                    <a:pt y="912" x="1"/>
                    <a:pt y="1082" x="61"/>
                    <a:pt y="1205" x="183"/>
                  </a:cubicBezTo>
                  <a:cubicBezTo>
                    <a:pt y="1329" x="305"/>
                    <a:pt y="1390" x="473"/>
                    <a:pt y="1390" x="687"/>
                  </a:cubicBezTo>
                  <a:cubicBezTo>
                    <a:pt y="1390" x="901"/>
                    <a:pt y="1329" x="1069"/>
                    <a:pt y="1205" x="1191"/>
                  </a:cubicBezTo>
                  <a:cubicBezTo>
                    <a:pt y="1082" x="1313"/>
                    <a:pt y="912" x="1374"/>
                    <a:pt y="695" x="1374"/>
                  </a:cubicBezTo>
                  <a:cubicBezTo>
                    <a:pt y="478" x="1374"/>
                    <a:pt y="307" x="1313"/>
                    <a:pt y="185" x="1191"/>
                  </a:cubicBezTo>
                  <a:cubicBezTo>
                    <a:pt y="62" x="1069"/>
                    <a:pt y="0" x="901"/>
                    <a:pt y="0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y="2144775" x="1608800"/>
              <a:ext cy="33900" cx="31375"/>
            </a:xfrm>
            <a:custGeom>
              <a:pathLst>
                <a:path w="1255" extrusionOk="0" h="1356">
                  <a:moveTo>
                    <a:pt y="0" x="732"/>
                  </a:moveTo>
                  <a:cubicBezTo>
                    <a:pt y="0" x="627"/>
                    <a:pt y="20" x="535"/>
                    <a:pt y="59" x="456"/>
                  </a:cubicBezTo>
                  <a:cubicBezTo>
                    <a:pt y="99" x="376"/>
                    <a:pt y="158" x="307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8" x="248"/>
                    <a:pt y="376" x="286"/>
                    <a:pt y="302" x="363"/>
                  </a:cubicBezTo>
                  <a:cubicBezTo>
                    <a:pt y="227" x="439"/>
                    <a:pt y="189" x="544"/>
                    <a:pt y="189" x="677"/>
                  </a:cubicBezTo>
                  <a:cubicBezTo>
                    <a:pt y="189" x="787"/>
                    <a:pt y="220" x="870"/>
                    <a:pt y="283" x="925"/>
                  </a:cubicBezTo>
                  <a:cubicBezTo>
                    <a:pt y="345" x="981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1" x="1122"/>
                  </a:cubicBezTo>
                  <a:cubicBezTo>
                    <a:pt y="47" x="1034"/>
                    <a:pt y="0" x="904"/>
                    <a:pt y="0" x="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y="976925" x="1788250"/>
              <a:ext cy="994275" cx="654750"/>
            </a:xfrm>
            <a:custGeom>
              <a:pathLst>
                <a:path w="26190" extrusionOk="0" fill="none" h="39771">
                  <a:moveTo>
                    <a:pt y="39770" x="1"/>
                  </a:moveTo>
                  <a:lnTo>
                    <a:pt y="1" x="2619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y="855900" x="1807800"/>
              <a:ext cy="492825" cx="664525"/>
            </a:xfrm>
            <a:custGeom>
              <a:pathLst>
                <a:path w="26581" extrusionOk="0" fill="none" h="19713">
                  <a:moveTo>
                    <a:pt y="19712" x="1"/>
                  </a:moveTo>
                  <a:lnTo>
                    <a:pt y="0" x="2658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y="1945225" x="127025"/>
              <a:ext cy="172950" cx="185700"/>
            </a:xfrm>
            <a:custGeom>
              <a:pathLst>
                <a:path w="7428" extrusionOk="0" h="6918">
                  <a:moveTo>
                    <a:pt y="3459" x="7427"/>
                  </a:moveTo>
                  <a:lnTo>
                    <a:pt y="4842" x="7427"/>
                  </a:lnTo>
                  <a:lnTo>
                    <a:pt y="5880" x="6255"/>
                  </a:lnTo>
                  <a:lnTo>
                    <a:pt y="6571" x="5082"/>
                  </a:lnTo>
                  <a:lnTo>
                    <a:pt y="6917" x="3909"/>
                  </a:lnTo>
                  <a:lnTo>
                    <a:pt y="6917" x="3909"/>
                  </a:lnTo>
                  <a:lnTo>
                    <a:pt y="6571" x="2346"/>
                  </a:lnTo>
                  <a:lnTo>
                    <a:pt y="5880" x="1173"/>
                  </a:lnTo>
                  <a:lnTo>
                    <a:pt y="4842" x="391"/>
                  </a:lnTo>
                  <a:lnTo>
                    <a:pt y="3459" x="0"/>
                  </a:lnTo>
                  <a:lnTo>
                    <a:pt y="3459" x="0"/>
                  </a:lnTo>
                  <a:lnTo>
                    <a:pt y="2076" x="391"/>
                  </a:lnTo>
                  <a:lnTo>
                    <a:pt y="1038" x="1173"/>
                  </a:lnTo>
                  <a:lnTo>
                    <a:pt y="347" x="2346"/>
                  </a:lnTo>
                  <a:lnTo>
                    <a:pt y="1" x="3909"/>
                  </a:lnTo>
                  <a:lnTo>
                    <a:pt y="1" x="3909"/>
                  </a:lnTo>
                  <a:lnTo>
                    <a:pt y="347" x="5082"/>
                  </a:lnTo>
                  <a:lnTo>
                    <a:pt y="1038" x="6255"/>
                  </a:lnTo>
                  <a:lnTo>
                    <a:pt y="2076" x="7427"/>
                  </a:lnTo>
                  <a:lnTo>
                    <a:pt y="3459" x="74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y="2031700" x="312700"/>
              <a:ext cy="34600" cx="25"/>
            </a:xfrm>
            <a:custGeom>
              <a:pathLst>
                <a:path w="1" extrusionOk="0" fill="none" h="1384">
                  <a:moveTo>
                    <a:pt y="0" x="0"/>
                  </a:moveTo>
                  <a:lnTo>
                    <a:pt y="1383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y="2066275" x="3127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y="2066275" x="283375"/>
              <a:ext cy="25950" cx="29350"/>
            </a:xfrm>
            <a:custGeom>
              <a:pathLst>
                <a:path w="1174" extrusionOk="0" fill="none" h="1038">
                  <a:moveTo>
                    <a:pt y="0" x="1173"/>
                  </a:moveTo>
                  <a:lnTo>
                    <a:pt y="1038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y="2092200" x="283375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y="2092200" x="254050"/>
              <a:ext cy="17325" cx="29350"/>
            </a:xfrm>
            <a:custGeom>
              <a:pathLst>
                <a:path w="1174" extrusionOk="0" fill="none" h="693">
                  <a:moveTo>
                    <a:pt y="1" x="1174"/>
                  </a:moveTo>
                  <a:lnTo>
                    <a:pt y="692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y="2109500" x="2540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y="2109500" x="224750"/>
              <a:ext cy="8675" cx="29325"/>
            </a:xfrm>
            <a:custGeom>
              <a:pathLst>
                <a:path w="1173" extrusionOk="0" fill="none" h="347">
                  <a:moveTo>
                    <a:pt y="0" x="1173"/>
                  </a:moveTo>
                  <a:lnTo>
                    <a:pt y="346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y="2118150" x="224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y="2118150" x="224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y="2118150" x="2247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y="2109500" x="185650"/>
              <a:ext cy="8675" cx="39125"/>
            </a:xfrm>
            <a:custGeom>
              <a:pathLst>
                <a:path w="1565" extrusionOk="0" fill="none" h="347">
                  <a:moveTo>
                    <a:pt y="346" x="1564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y="2109500" x="185650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y="2092200" x="156350"/>
              <a:ext cy="17325" cx="29325"/>
            </a:xfrm>
            <a:custGeom>
              <a:pathLst>
                <a:path w="1173" extrusionOk="0" fill="none" h="693">
                  <a:moveTo>
                    <a:pt y="692" x="1173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y="2092200" x="1563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y="2066275" x="136800"/>
              <a:ext cy="25950" cx="19575"/>
            </a:xfrm>
            <a:custGeom>
              <a:pathLst>
                <a:path w="783" extrusionOk="0" fill="none" h="1038">
                  <a:moveTo>
                    <a:pt y="1038" x="782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y="2066275" x="1368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y="2031700" x="127025"/>
              <a:ext cy="34600" cx="9800"/>
            </a:xfrm>
            <a:custGeom>
              <a:pathLst>
                <a:path w="392" extrusionOk="0" fill="none" h="1384">
                  <a:moveTo>
                    <a:pt y="1383" x="391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y="2031700" x="1270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y="2031700" x="1270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y="2031700" x="127025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y="1997100" x="127025"/>
              <a:ext cy="34625" cx="9800"/>
            </a:xfrm>
            <a:custGeom>
              <a:pathLst>
                <a:path w="392" extrusionOk="0" fill="none" h="1385">
                  <a:moveTo>
                    <a:pt y="1384" x="0"/>
                  </a:moveTo>
                  <a:lnTo>
                    <a:pt y="1" x="3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y="1997100" x="1368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y="1971175" x="136800"/>
              <a:ext cy="25950" cx="19575"/>
            </a:xfrm>
            <a:custGeom>
              <a:pathLst>
                <a:path w="783" extrusionOk="0" fill="none" h="1038">
                  <a:moveTo>
                    <a:pt y="1038" x="0"/>
                  </a:moveTo>
                  <a:lnTo>
                    <a:pt y="0" x="782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y="1971175" x="15635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y="1953875" x="156350"/>
              <a:ext cy="17325" cx="29325"/>
            </a:xfrm>
            <a:custGeom>
              <a:pathLst>
                <a:path w="1173" extrusionOk="0" fill="none" h="693">
                  <a:moveTo>
                    <a:pt y="692" x="0"/>
                  </a:moveTo>
                  <a:lnTo>
                    <a:pt y="1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y="1953875" x="1856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y="1945225" x="185650"/>
              <a:ext cy="8675" cx="39125"/>
            </a:xfrm>
            <a:custGeom>
              <a:pathLst>
                <a:path w="1565" extrusionOk="0" fill="none" h="347">
                  <a:moveTo>
                    <a:pt y="347" x="1"/>
                  </a:moveTo>
                  <a:lnTo>
                    <a:pt y="1" x="15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y="1945225" x="224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y="1945225" x="224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y="1945225" x="22475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y="1945225" x="224750"/>
              <a:ext cy="8675" cx="29325"/>
            </a:xfrm>
            <a:custGeom>
              <a:pathLst>
                <a:path w="1173" extrusionOk="0" fill="none" h="347">
                  <a:moveTo>
                    <a:pt y="1" x="0"/>
                  </a:moveTo>
                  <a:lnTo>
                    <a:pt y="347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y="1953875" x="2540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y="1953875" x="254050"/>
              <a:ext cy="17325" cx="29350"/>
            </a:xfrm>
            <a:custGeom>
              <a:pathLst>
                <a:path w="1174" extrusionOk="0" fill="none" h="693">
                  <a:moveTo>
                    <a:pt y="1" x="1"/>
                  </a:moveTo>
                  <a:lnTo>
                    <a:pt y="692" x="117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y="1971175" x="28337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y="1971175" x="283375"/>
              <a:ext cy="25950" cx="29350"/>
            </a:xfrm>
            <a:custGeom>
              <a:pathLst>
                <a:path w="1174" extrusionOk="0" fill="none" h="1038">
                  <a:moveTo>
                    <a:pt y="0" x="1"/>
                  </a:moveTo>
                  <a:lnTo>
                    <a:pt y="1038" x="1173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y="1997100" x="312700"/>
              <a:ext cy="25" cx="25"/>
            </a:xfrm>
            <a:custGeom>
              <a:pathLst>
                <a:path w="1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y="1997100" x="312700"/>
              <a:ext cy="34625" cx="25"/>
            </a:xfrm>
            <a:custGeom>
              <a:pathLst>
                <a:path w="1" extrusionOk="0" fill="none" h="1385">
                  <a:moveTo>
                    <a:pt y="1" x="0"/>
                  </a:moveTo>
                  <a:lnTo>
                    <a:pt y="1384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y="2031700" x="3127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y="2109500" x="224750"/>
              <a:ext cy="207525" cx="25"/>
            </a:xfrm>
            <a:custGeom>
              <a:pathLst>
                <a:path w="1" extrusionOk="0" fill="none" h="8301">
                  <a:moveTo>
                    <a:pt y="0" x="0"/>
                  </a:moveTo>
                  <a:lnTo>
                    <a:pt y="830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y="2317000" x="97700"/>
              <a:ext cy="129700" cx="127075"/>
            </a:xfrm>
            <a:custGeom>
              <a:pathLst>
                <a:path w="5083" extrusionOk="0" fill="none" h="5188">
                  <a:moveTo>
                    <a:pt y="0" x="5082"/>
                  </a:moveTo>
                  <a:lnTo>
                    <a:pt y="5187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y="2317000" x="224750"/>
              <a:ext cy="138350" cx="117275"/>
            </a:xfrm>
            <a:custGeom>
              <a:pathLst>
                <a:path w="4691" extrusionOk="0" fill="none" h="5534">
                  <a:moveTo>
                    <a:pt y="0" x="0"/>
                  </a:moveTo>
                  <a:lnTo>
                    <a:pt y="5533" x="469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y="2161375" x="87925"/>
              <a:ext cy="25" cx="254100"/>
            </a:xfrm>
            <a:custGeom>
              <a:pathLst>
                <a:path w="10164" extrusionOk="0" fill="none" h="1">
                  <a:moveTo>
                    <a:pt y="0" x="1"/>
                  </a:moveTo>
                  <a:lnTo>
                    <a:pt y="0" x="10164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y="2585675" x="120950"/>
              <a:ext cy="34800" cx="28625"/>
            </a:xfrm>
            <a:custGeom>
              <a:pathLst>
                <a:path w="1145" extrusionOk="0" h="1392">
                  <a:moveTo>
                    <a:pt y="1" x="586"/>
                  </a:moveTo>
                  <a:cubicBezTo>
                    <a:pt y="1" x="403"/>
                    <a:pt y="35" x="261"/>
                    <a:pt y="103" x="161"/>
                  </a:cubicBezTo>
                  <a:cubicBezTo>
                    <a:pt y="170" x="61"/>
                    <a:pt y="267" x="12"/>
                    <a:pt y="391" x="12"/>
                  </a:cubicBezTo>
                  <a:cubicBezTo>
                    <a:pt y="494" x="12"/>
                    <a:pt y="574" x="45"/>
                    <a:pt y="633" x="113"/>
                  </a:cubicBezTo>
                  <a:cubicBezTo>
                    <a:pt y="692" x="181"/>
                    <a:pt y="735" x="291"/>
                    <a:pt y="763" x="443"/>
                  </a:cubicBezTo>
                  <a:lnTo>
                    <a:pt y="781" x="529"/>
                  </a:lnTo>
                  <a:cubicBezTo>
                    <a:pt y="810" x="681"/>
                    <a:pt y="841" x="780"/>
                    <a:pt y="872" x="825"/>
                  </a:cubicBezTo>
                  <a:cubicBezTo>
                    <a:pt y="904" x="870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7" x="799"/>
                  </a:cubicBezTo>
                  <a:cubicBezTo>
                    <a:pt y="1192" x="736"/>
                    <a:pt y="1209" x="647"/>
                    <a:pt y="1209" x="531"/>
                  </a:cubicBezTo>
                  <a:cubicBezTo>
                    <a:pt y="1209" x="445"/>
                    <a:pt y="1199" x="358"/>
                    <a:pt y="1178" x="269"/>
                  </a:cubicBezTo>
                  <a:cubicBezTo>
                    <a:pt y="1157" x="181"/>
                    <a:pt y="1126" x="92"/>
                    <a:pt y="1084" x="1"/>
                  </a:cubicBezTo>
                  <a:lnTo>
                    <a:pt y="1308" x="1"/>
                  </a:lnTo>
                  <a:cubicBezTo>
                    <a:pt y="1336" x="97"/>
                    <a:pt y="1357" x="189"/>
                    <a:pt y="1370" x="275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70"/>
                    <a:pt y="1284" x="980"/>
                  </a:cubicBezTo>
                  <a:cubicBezTo>
                    <a:pt y="1212" x="1090"/>
                    <a:pt y="1115" x="1145"/>
                    <a:pt y="992" x="1145"/>
                  </a:cubicBezTo>
                  <a:cubicBezTo>
                    <a:pt y="884" x="1145"/>
                    <a:pt y="800" x="1108"/>
                    <a:pt y="739" x="1034"/>
                  </a:cubicBezTo>
                  <a:cubicBezTo>
                    <a:pt y="679" x="961"/>
                    <a:pt y="632" x="837"/>
                    <a:pt y="599" x="662"/>
                  </a:cubicBezTo>
                  <a:lnTo>
                    <a:pt y="583" x="578"/>
                  </a:lnTo>
                  <a:cubicBezTo>
                    <a:pt y="557" x="446"/>
                    <a:pt y="529" x="358"/>
                    <a:pt y="500" x="315"/>
                  </a:cubicBezTo>
                  <a:cubicBezTo>
                    <a:pt y="472" x="271"/>
                    <a:pt y="432" x="249"/>
                    <a:pt y="382" x="249"/>
                  </a:cubicBezTo>
                  <a:cubicBezTo>
                    <a:pt y="315" x="249"/>
                    <a:pt y="266" x="280"/>
                    <a:pt y="233" x="341"/>
                  </a:cubicBezTo>
                  <a:cubicBezTo>
                    <a:pt y="200" x="402"/>
                    <a:pt y="183" x="493"/>
                    <a:pt y="183" x="615"/>
                  </a:cubicBezTo>
                  <a:cubicBezTo>
                    <a:pt y="183" x="696"/>
                    <a:pt y="191" x="773"/>
                    <a:pt y="207" x="848"/>
                  </a:cubicBezTo>
                  <a:cubicBezTo>
                    <a:pt y="222" x="923"/>
                    <a:pt y="246" x="995"/>
                    <a:pt y="278" x="1064"/>
                  </a:cubicBezTo>
                  <a:lnTo>
                    <a:pt y="72" x="1064"/>
                  </a:lnTo>
                  <a:cubicBezTo>
                    <a:pt y="48" x="997"/>
                    <a:pt y="31" x="923"/>
                    <a:pt y="19" x="843"/>
                  </a:cubicBezTo>
                  <a:cubicBezTo>
                    <a:pt y="7" x="762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y="2586475" x="158375"/>
              <a:ext cy="45725" cx="36425"/>
            </a:xfrm>
            <a:custGeom>
              <a:pathLst>
                <a:path w="1457" extrusionOk="0" h="1829">
                  <a:moveTo>
                    <a:pt y="1" x="1"/>
                  </a:moveTo>
                  <a:lnTo>
                    <a:pt y="1304" x="606"/>
                  </a:lnTo>
                  <a:lnTo>
                    <a:pt y="1403" x="562"/>
                  </a:lnTo>
                  <a:cubicBezTo>
                    <a:pt y="1508" x="516"/>
                    <a:pt y="1575" x="475"/>
                    <a:pt y="1604" x="437"/>
                  </a:cubicBezTo>
                  <a:cubicBezTo>
                    <a:pt y="1632" x="400"/>
                    <a:pt y="1646" x="348"/>
                    <a:pt y="1646" x="280"/>
                  </a:cubicBezTo>
                  <a:lnTo>
                    <a:pt y="1646" x="136"/>
                  </a:lnTo>
                  <a:lnTo>
                    <a:pt y="1828" x="136"/>
                  </a:lnTo>
                  <a:lnTo>
                    <a:pt y="1828" x="332"/>
                  </a:lnTo>
                  <a:cubicBezTo>
                    <a:pt y="1828" x="442"/>
                    <a:pt y="1804" x="531"/>
                    <a:pt y="1756" x="596"/>
                  </a:cubicBezTo>
                  <a:cubicBezTo>
                    <a:pt y="1708" x="662"/>
                    <a:pt y="1605" x="730"/>
                    <a:pt y="1448" x="800"/>
                  </a:cubicBezTo>
                  <a:lnTo>
                    <a:pt y="1" x="1457"/>
                  </a:lnTo>
                  <a:lnTo>
                    <a:pt y="1" x="1196"/>
                  </a:lnTo>
                  <a:lnTo>
                    <a:pt y="1036" x="729"/>
                  </a:lnTo>
                  <a:lnTo>
                    <a:pt y="1" x="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y="2585675" x="199125"/>
              <a:ext cy="34800" cx="28625"/>
            </a:xfrm>
            <a:custGeom>
              <a:pathLst>
                <a:path w="1145" extrusionOk="0" h="1392">
                  <a:moveTo>
                    <a:pt y="1" x="586"/>
                  </a:moveTo>
                  <a:cubicBezTo>
                    <a:pt y="1" x="403"/>
                    <a:pt y="35" x="261"/>
                    <a:pt y="103" x="161"/>
                  </a:cubicBezTo>
                  <a:cubicBezTo>
                    <a:pt y="170" x="61"/>
                    <a:pt y="267" x="12"/>
                    <a:pt y="391" x="12"/>
                  </a:cubicBezTo>
                  <a:cubicBezTo>
                    <a:pt y="494" x="12"/>
                    <a:pt y="574" x="45"/>
                    <a:pt y="633" x="113"/>
                  </a:cubicBezTo>
                  <a:cubicBezTo>
                    <a:pt y="692" x="181"/>
                    <a:pt y="735" x="291"/>
                    <a:pt y="763" x="443"/>
                  </a:cubicBezTo>
                  <a:lnTo>
                    <a:pt y="781" x="529"/>
                  </a:lnTo>
                  <a:cubicBezTo>
                    <a:pt y="810" x="681"/>
                    <a:pt y="841" x="780"/>
                    <a:pt y="872" x="825"/>
                  </a:cubicBezTo>
                  <a:cubicBezTo>
                    <a:pt y="904" x="870"/>
                    <a:pt y="949" x="892"/>
                    <a:pt y="1008" x="892"/>
                  </a:cubicBezTo>
                  <a:cubicBezTo>
                    <a:pt y="1072" x="892"/>
                    <a:pt y="1121" x="861"/>
                    <a:pt y="1157" x="799"/>
                  </a:cubicBezTo>
                  <a:cubicBezTo>
                    <a:pt y="1192" x="736"/>
                    <a:pt y="1209" x="647"/>
                    <a:pt y="1209" x="531"/>
                  </a:cubicBezTo>
                  <a:cubicBezTo>
                    <a:pt y="1209" x="445"/>
                    <a:pt y="1199" x="358"/>
                    <a:pt y="1178" x="269"/>
                  </a:cubicBezTo>
                  <a:cubicBezTo>
                    <a:pt y="1157" x="181"/>
                    <a:pt y="1126" x="92"/>
                    <a:pt y="1084" x="1"/>
                  </a:cubicBezTo>
                  <a:lnTo>
                    <a:pt y="1308" x="1"/>
                  </a:lnTo>
                  <a:cubicBezTo>
                    <a:pt y="1336" x="97"/>
                    <a:pt y="1357" x="189"/>
                    <a:pt y="1370" x="275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70"/>
                    <a:pt y="1284" x="980"/>
                  </a:cubicBezTo>
                  <a:cubicBezTo>
                    <a:pt y="1212" x="1090"/>
                    <a:pt y="1115" x="1145"/>
                    <a:pt y="992" x="1145"/>
                  </a:cubicBezTo>
                  <a:cubicBezTo>
                    <a:pt y="884" x="1145"/>
                    <a:pt y="800" x="1108"/>
                    <a:pt y="739" x="1034"/>
                  </a:cubicBezTo>
                  <a:cubicBezTo>
                    <a:pt y="679" x="961"/>
                    <a:pt y="632" x="837"/>
                    <a:pt y="599" x="662"/>
                  </a:cubicBezTo>
                  <a:lnTo>
                    <a:pt y="583" x="578"/>
                  </a:lnTo>
                  <a:cubicBezTo>
                    <a:pt y="557" x="446"/>
                    <a:pt y="529" x="359"/>
                    <a:pt y="500" x="315"/>
                  </a:cubicBezTo>
                  <a:cubicBezTo>
                    <a:pt y="472" x="271"/>
                    <a:pt y="432" x="249"/>
                    <a:pt y="382" x="249"/>
                  </a:cubicBezTo>
                  <a:cubicBezTo>
                    <a:pt y="315" x="249"/>
                    <a:pt y="266" x="280"/>
                    <a:pt y="233" x="341"/>
                  </a:cubicBezTo>
                  <a:cubicBezTo>
                    <a:pt y="200" x="402"/>
                    <a:pt y="183" x="493"/>
                    <a:pt y="183" x="616"/>
                  </a:cubicBezTo>
                  <a:cubicBezTo>
                    <a:pt y="183" x="696"/>
                    <a:pt y="191" x="773"/>
                    <a:pt y="207" x="848"/>
                  </a:cubicBezTo>
                  <a:cubicBezTo>
                    <a:pt y="222" x="923"/>
                    <a:pt y="246" x="995"/>
                    <a:pt y="278" x="1064"/>
                  </a:cubicBezTo>
                  <a:lnTo>
                    <a:pt y="72" x="1064"/>
                  </a:lnTo>
                  <a:cubicBezTo>
                    <a:pt y="48" x="997"/>
                    <a:pt y="31" x="923"/>
                    <a:pt y="19" x="843"/>
                  </a:cubicBezTo>
                  <a:cubicBezTo>
                    <a:pt y="7" x="763"/>
                    <a:pt y="1" x="677"/>
                    <a:pt y="1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y="2577075" x="236350"/>
              <a:ext cy="42525" cx="23375"/>
            </a:xfrm>
            <a:custGeom>
              <a:pathLst>
                <a:path w="935" extrusionOk="0" h="1701">
                  <a:moveTo>
                    <a:pt y="1" x="181"/>
                  </a:moveTo>
                  <a:lnTo>
                    <a:pt y="377" x="181"/>
                  </a:lnTo>
                  <a:lnTo>
                    <a:pt y="377" x="1"/>
                  </a:lnTo>
                  <a:lnTo>
                    <a:pt y="546" x="1"/>
                  </a:lnTo>
                  <a:lnTo>
                    <a:pt y="546" x="181"/>
                  </a:lnTo>
                  <a:lnTo>
                    <a:pt y="1265" x="181"/>
                  </a:lnTo>
                  <a:cubicBezTo>
                    <a:pt y="1430" x="181"/>
                    <a:pt y="1544" x="217"/>
                    <a:pt y="1607" x="289"/>
                  </a:cubicBezTo>
                  <a:cubicBezTo>
                    <a:pt y="1670" x="361"/>
                    <a:pt y="1701" x="492"/>
                    <a:pt y="1701" x="682"/>
                  </a:cubicBezTo>
                  <a:lnTo>
                    <a:pt y="1701" x="935"/>
                  </a:lnTo>
                  <a:lnTo>
                    <a:pt y="1519" x="935"/>
                  </a:lnTo>
                  <a:lnTo>
                    <a:pt y="1519" x="682"/>
                  </a:lnTo>
                  <a:cubicBezTo>
                    <a:pt y="1519" x="580"/>
                    <a:pt y="1503" x="512"/>
                    <a:pt y="1473" x="478"/>
                  </a:cubicBezTo>
                  <a:cubicBezTo>
                    <a:pt y="1442" x="445"/>
                    <a:pt y="1373" x="428"/>
                    <a:pt y="1265" x="428"/>
                  </a:cubicBezTo>
                  <a:lnTo>
                    <a:pt y="546" x="428"/>
                  </a:lnTo>
                  <a:lnTo>
                    <a:pt y="546" x="935"/>
                  </a:lnTo>
                  <a:lnTo>
                    <a:pt y="377" x="935"/>
                  </a:lnTo>
                  <a:lnTo>
                    <a:pt y="377" x="428"/>
                  </a:lnTo>
                  <a:lnTo>
                    <a:pt y="1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y="2585675" x="267600"/>
              <a:ext cy="34800" cx="34700"/>
            </a:xfrm>
            <a:custGeom>
              <a:pathLst>
                <a:path w="1388" extrusionOk="0" h="1392">
                  <a:moveTo>
                    <a:pt y="185" x="737"/>
                  </a:moveTo>
                  <a:cubicBezTo>
                    <a:pt y="185" x="858"/>
                    <a:pt y="221" x="955"/>
                    <a:pt y="292" x="1029"/>
                  </a:cubicBezTo>
                  <a:cubicBezTo>
                    <a:pt y="363" x="1102"/>
                    <a:pt y="458" x="1140"/>
                    <a:pt y="577" x="1142"/>
                  </a:cubicBezTo>
                  <a:lnTo>
                    <a:pt y="578" x="265"/>
                  </a:lnTo>
                  <a:cubicBezTo>
                    <a:pt y="453" x="278"/>
                    <a:pt y="357" x="325"/>
                    <a:pt y="288" x="408"/>
                  </a:cubicBezTo>
                  <a:cubicBezTo>
                    <a:pt y="220" x="490"/>
                    <a:pt y="185" x="600"/>
                    <a:pt y="185" x="737"/>
                  </a:cubicBezTo>
                  <a:close/>
                  <a:moveTo>
                    <a:pt y="1" x="734"/>
                  </a:moveTo>
                  <a:cubicBezTo>
                    <a:pt y="1" x="510"/>
                    <a:pt y="65" x="331"/>
                    <a:pt y="192" x="199"/>
                  </a:cubicBezTo>
                  <a:cubicBezTo>
                    <a:pt y="319" x="67"/>
                    <a:pt y="491" x="1"/>
                    <a:pt y="708" x="1"/>
                  </a:cubicBezTo>
                  <a:cubicBezTo>
                    <a:pt y="918" x="1"/>
                    <a:pt y="1084" x="70"/>
                    <a:pt y="1207" x="210"/>
                  </a:cubicBezTo>
                  <a:cubicBezTo>
                    <a:pt y="1330" x="349"/>
                    <a:pt y="1391" x="538"/>
                    <a:pt y="1391" x="777"/>
                  </a:cubicBezTo>
                  <a:cubicBezTo>
                    <a:pt y="1391" x="872"/>
                    <a:pt y="1382" x="966"/>
                    <a:pt y="1365" x="1059"/>
                  </a:cubicBezTo>
                  <a:cubicBezTo>
                    <a:pt y="1348" x="1152"/>
                    <a:pt y="1323" x="1242"/>
                    <a:pt y="1289" x="1330"/>
                  </a:cubicBezTo>
                  <a:lnTo>
                    <a:pt y="1084" x="1330"/>
                  </a:lnTo>
                  <a:cubicBezTo>
                    <a:pt y="1125" x="1243"/>
                    <a:pt y="1156" x="1155"/>
                    <a:pt y="1176" x="1066"/>
                  </a:cubicBezTo>
                  <a:cubicBezTo>
                    <a:pt y="1196" x="978"/>
                    <a:pt y="1207" x="886"/>
                    <a:pt y="1207" x="792"/>
                  </a:cubicBezTo>
                  <a:cubicBezTo>
                    <a:pt y="1207" x="629"/>
                    <a:pt y="1168" x="502"/>
                    <a:pt y="1089" x="410"/>
                  </a:cubicBezTo>
                  <a:cubicBezTo>
                    <a:pt y="1011" x="319"/>
                    <a:pt y="897" x="268"/>
                    <a:pt y="747" x="257"/>
                  </a:cubicBezTo>
                  <a:lnTo>
                    <a:pt y="747" x="1388"/>
                  </a:lnTo>
                  <a:lnTo>
                    <a:pt y="641" x="1388"/>
                  </a:lnTo>
                  <a:cubicBezTo>
                    <a:pt y="443" x="1388"/>
                    <a:pt y="288" x="1329"/>
                    <a:pt y="173" x="1212"/>
                  </a:cubicBezTo>
                  <a:cubicBezTo>
                    <a:pt y="58" x="1095"/>
                    <a:pt y="1" x="936"/>
                    <a:pt y="1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y="2585675" x="309125"/>
              <a:ext cy="33925" cx="54650"/>
            </a:xfrm>
            <a:custGeom>
              <a:pathLst>
                <a:path w="2186" extrusionOk="0" h="1357">
                  <a:moveTo>
                    <a:pt y="1" x="729"/>
                  </a:moveTo>
                  <a:cubicBezTo>
                    <a:pt y="1" x="621"/>
                    <a:pt y="20" x="528"/>
                    <a:pt y="59" x="450"/>
                  </a:cubicBezTo>
                  <a:cubicBezTo>
                    <a:pt y="98" x="371"/>
                    <a:pt y="157" x="304"/>
                    <a:pt y="239" x="248"/>
                  </a:cubicBezTo>
                  <a:lnTo>
                    <a:pt y="33" x="248"/>
                  </a:lnTo>
                  <a:lnTo>
                    <a:pt y="33" x="1"/>
                  </a:lnTo>
                  <a:lnTo>
                    <a:pt y="1357" x="1"/>
                  </a:lnTo>
                  <a:lnTo>
                    <a:pt y="1357" x="248"/>
                  </a:lnTo>
                  <a:lnTo>
                    <a:pt y="609" x="248"/>
                  </a:lnTo>
                  <a:cubicBezTo>
                    <a:pt y="480" x="248"/>
                    <a:pt y="378" x="285"/>
                    <a:pt y="303" x="359"/>
                  </a:cubicBezTo>
                  <a:cubicBezTo>
                    <a:pt y="228" x="433"/>
                    <a:pt y="190" x="533"/>
                    <a:pt y="190" x="658"/>
                  </a:cubicBezTo>
                  <a:cubicBezTo>
                    <a:pt y="190" x="764"/>
                    <a:pt y="221" x="843"/>
                    <a:pt y="282" x="893"/>
                  </a:cubicBezTo>
                  <a:cubicBezTo>
                    <a:pt y="343" x="944"/>
                    <a:pt y="437" x="969"/>
                    <a:pt y="565" x="969"/>
                  </a:cubicBezTo>
                  <a:lnTo>
                    <a:pt y="1357" x="969"/>
                  </a:lnTo>
                  <a:lnTo>
                    <a:pt y="1357" x="1217"/>
                  </a:lnTo>
                  <a:lnTo>
                    <a:pt y="609" x="1217"/>
                  </a:lnTo>
                  <a:cubicBezTo>
                    <a:pt y="479" x="1217"/>
                    <a:pt y="377" x="1254"/>
                    <a:pt y="302" x="1328"/>
                  </a:cubicBezTo>
                  <a:cubicBezTo>
                    <a:pt y="228" x="1401"/>
                    <a:pt y="190" x="1502"/>
                    <a:pt y="190" x="1630"/>
                  </a:cubicBezTo>
                  <a:cubicBezTo>
                    <a:pt y="190" x="1734"/>
                    <a:pt y="221" x="1811"/>
                    <a:pt y="282" x="1862"/>
                  </a:cubicBezTo>
                  <a:cubicBezTo>
                    <a:pt y="344" x="1913"/>
                    <a:pt y="438" x="1938"/>
                    <a:pt y="565" x="1938"/>
                  </a:cubicBezTo>
                  <a:lnTo>
                    <a:pt y="1357" x="1938"/>
                  </a:lnTo>
                  <a:lnTo>
                    <a:pt y="1357" x="2185"/>
                  </a:lnTo>
                  <a:lnTo>
                    <a:pt y="558" x="2185"/>
                  </a:lnTo>
                  <a:cubicBezTo>
                    <a:pt y="380" x="2185"/>
                    <a:pt y="242" x="2143"/>
                    <a:pt y="146" x="2058"/>
                  </a:cubicBezTo>
                  <a:cubicBezTo>
                    <a:pt y="49" x="1974"/>
                    <a:pt y="1" x="1854"/>
                    <a:pt y="1" x="1698"/>
                  </a:cubicBezTo>
                  <a:cubicBezTo>
                    <a:pt y="1" x="1582"/>
                    <a:pt y="24" x="1481"/>
                    <a:pt y="71" x="1396"/>
                  </a:cubicBezTo>
                  <a:cubicBezTo>
                    <a:pt y="117" x="1310"/>
                    <a:pt y="189" x="1237"/>
                    <a:pt y="287" x="1175"/>
                  </a:cubicBezTo>
                  <a:cubicBezTo>
                    <a:pt y="194" x="1139"/>
                    <a:pt y="123" x="1082"/>
                    <a:pt y="74" x="1006"/>
                  </a:cubicBezTo>
                  <a:cubicBezTo>
                    <a:pt y="25" x="930"/>
                    <a:pt y="1" x="838"/>
                    <a:pt y="1" x="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h="0"/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y="2663500" x="13875"/>
              <a:ext cy="34775" cx="31625"/>
            </a:xfrm>
            <a:custGeom>
              <a:pathLst>
                <a:path w="1265" extrusionOk="0" h="1391">
                  <a:moveTo>
                    <a:pt y="691" x="1018"/>
                  </a:moveTo>
                  <a:lnTo>
                    <a:pt y="739" x="1018"/>
                  </a:lnTo>
                  <a:cubicBezTo>
                    <a:pt y="881" x="1018"/>
                    <a:pt y="995" x="977"/>
                    <a:pt y="1080" x="895"/>
                  </a:cubicBezTo>
                  <a:cubicBezTo>
                    <a:pt y="1166" x="812"/>
                    <a:pt y="1208" x="703"/>
                    <a:pt y="1208" x="567"/>
                  </a:cubicBezTo>
                  <a:cubicBezTo>
                    <a:pt y="1208" x="468"/>
                    <a:pt y="1186" x="390"/>
                    <a:pt y="1141" x="332"/>
                  </a:cubicBezTo>
                  <a:cubicBezTo>
                    <a:pt y="1095" x="275"/>
                    <a:pt y="1034" x="246"/>
                    <a:pt y="957" x="246"/>
                  </a:cubicBezTo>
                  <a:cubicBezTo>
                    <a:pt y="860" x="246"/>
                    <a:pt y="791" x="284"/>
                    <a:pt y="751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0" x="619"/>
                  </a:moveTo>
                  <a:cubicBezTo>
                    <a:pt y="0" x="539"/>
                    <a:pt y="8" x="456"/>
                    <a:pt y="23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7" x="185"/>
                    <a:pt y="230" x="263"/>
                    <a:pt y="212" x="344"/>
                  </a:cubicBezTo>
                  <a:cubicBezTo>
                    <a:pt y="194" x="425"/>
                    <a:pt y="185" x="508"/>
                    <a:pt y="185" x="593"/>
                  </a:cubicBezTo>
                  <a:cubicBezTo>
                    <a:pt y="185" x="728"/>
                    <a:pt y="212" x="832"/>
                    <a:pt y="267" x="907"/>
                  </a:cubicBezTo>
                  <a:cubicBezTo>
                    <a:pt y="322" x="981"/>
                    <a:pt y="399" x="1018"/>
                    <a:pt y="499" x="1018"/>
                  </a:cubicBezTo>
                  <a:lnTo>
                    <a:pt y="521" x="1018"/>
                  </a:lnTo>
                  <a:lnTo>
                    <a:pt y="521" x="674"/>
                  </a:lnTo>
                  <a:cubicBezTo>
                    <a:pt y="521" x="450"/>
                    <a:pt y="558" x="282"/>
                    <a:pt y="634" x="169"/>
                  </a:cubicBezTo>
                  <a:cubicBezTo>
                    <a:pt y="710" x="57"/>
                    <a:pt y="822" x="0"/>
                    <a:pt y="971" x="0"/>
                  </a:cubicBezTo>
                  <a:cubicBezTo>
                    <a:pt y="1099" x="0"/>
                    <a:pt y="1200" x="45"/>
                    <a:pt y="1276" x="136"/>
                  </a:cubicBezTo>
                  <a:cubicBezTo>
                    <a:pt y="1353" x="226"/>
                    <a:pt y="1391" x="348"/>
                    <a:pt y="1391" x="501"/>
                  </a:cubicBezTo>
                  <a:cubicBezTo>
                    <a:pt y="1391" x="622"/>
                    <a:pt y="1371" x="725"/>
                    <a:pt y="1333" x="809"/>
                  </a:cubicBezTo>
                  <a:cubicBezTo>
                    <a:pt y="1295" x="892"/>
                    <a:pt y="1236" x="962"/>
                    <a:pt y="1155" x="1018"/>
                  </a:cubicBezTo>
                  <a:lnTo>
                    <a:pt y="1356" x="1018"/>
                  </a:lnTo>
                  <a:lnTo>
                    <a:pt y="1356" x="1264"/>
                  </a:lnTo>
                  <a:lnTo>
                    <a:pt y="601" x="1264"/>
                  </a:lnTo>
                  <a:cubicBezTo>
                    <a:pt y="399" x="1264"/>
                    <a:pt y="249" x="1211"/>
                    <a:pt y="149" x="1104"/>
                  </a:cubicBezTo>
                  <a:cubicBezTo>
                    <a:pt y="50" x="997"/>
                    <a:pt y="0" x="835"/>
                    <a:pt y="0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y="2651400" x="52625"/>
              <a:ext cy="46875" cx="33450"/>
            </a:xfrm>
            <a:custGeom>
              <a:pathLst>
                <a:path w="1338" extrusionOk="0" h="1875">
                  <a:moveTo>
                    <a:pt y="666" x="672"/>
                  </a:moveTo>
                  <a:cubicBezTo>
                    <a:pt y="666" x="803"/>
                    <a:pt y="712" x="905"/>
                    <a:pt y="803" x="980"/>
                  </a:cubicBezTo>
                  <a:cubicBezTo>
                    <a:pt y="894" x="1055"/>
                    <a:pt y="1019" x="1092"/>
                    <a:pt y="1179" x="1092"/>
                  </a:cubicBezTo>
                  <a:cubicBezTo>
                    <a:pt y="1339" x="1092"/>
                    <a:pt y="1465" x="1055"/>
                    <a:pt y="1556" x="980"/>
                  </a:cubicBezTo>
                  <a:cubicBezTo>
                    <a:pt y="1647" x="905"/>
                    <a:pt y="1692" x="803"/>
                    <a:pt y="1692" x="672"/>
                  </a:cubicBezTo>
                  <a:cubicBezTo>
                    <a:pt y="1692" x="542"/>
                    <a:pt y="1647" x="440"/>
                    <a:pt y="1556" x="366"/>
                  </a:cubicBezTo>
                  <a:cubicBezTo>
                    <a:pt y="1465" x="291"/>
                    <a:pt y="1339" x="254"/>
                    <a:pt y="1179" x="254"/>
                  </a:cubicBezTo>
                  <a:cubicBezTo>
                    <a:pt y="1019" x="254"/>
                    <a:pt y="894" x="291"/>
                    <a:pt y="803" x="366"/>
                  </a:cubicBezTo>
                  <a:cubicBezTo>
                    <a:pt y="712" x="440"/>
                    <a:pt y="666" x="542"/>
                    <a:pt y="666" x="672"/>
                  </a:cubicBezTo>
                  <a:close/>
                  <a:moveTo>
                    <a:pt y="1" x="1092"/>
                  </a:moveTo>
                  <a:lnTo>
                    <a:pt y="717" x="1092"/>
                  </a:lnTo>
                  <a:cubicBezTo>
                    <a:pt y="638" x="1040"/>
                    <a:pt y="580" x="975"/>
                    <a:pt y="542" x="896"/>
                  </a:cubicBezTo>
                  <a:cubicBezTo>
                    <a:pt y="503" x="817"/>
                    <a:pt y="484" x="723"/>
                    <a:pt y="484" x="612"/>
                  </a:cubicBezTo>
                  <a:cubicBezTo>
                    <a:pt y="484" x="432"/>
                    <a:pt y="548" x="284"/>
                    <a:pt y="676" x="171"/>
                  </a:cubicBezTo>
                  <a:cubicBezTo>
                    <a:pt y="804" x="57"/>
                    <a:pt y="971" x="0"/>
                    <a:pt y="1179" x="0"/>
                  </a:cubicBezTo>
                  <a:cubicBezTo>
                    <a:pt y="1387" x="0"/>
                    <a:pt y="1555" x="57"/>
                    <a:pt y="1683" x="171"/>
                  </a:cubicBezTo>
                  <a:cubicBezTo>
                    <a:pt y="1811" x="284"/>
                    <a:pt y="1875" x="432"/>
                    <a:pt y="1875" x="612"/>
                  </a:cubicBezTo>
                  <a:cubicBezTo>
                    <a:pt y="1875" x="723"/>
                    <a:pt y="1855" x="817"/>
                    <a:pt y="1817" x="896"/>
                  </a:cubicBezTo>
                  <a:cubicBezTo>
                    <a:pt y="1779" x="975"/>
                    <a:pt y="1720" x="1040"/>
                    <a:pt y="1642" x="1092"/>
                  </a:cubicBezTo>
                  <a:lnTo>
                    <a:pt y="1840" x="1092"/>
                  </a:lnTo>
                  <a:lnTo>
                    <a:pt y="1840" x="1338"/>
                  </a:lnTo>
                  <a:lnTo>
                    <a:pt y="1" x="1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y="2663500" x="94150"/>
              <a:ext cy="33925" cx="54650"/>
            </a:xfrm>
            <a:custGeom>
              <a:pathLst>
                <a:path w="2186" extrusionOk="0" h="1357">
                  <a:moveTo>
                    <a:pt y="0" x="729"/>
                  </a:moveTo>
                  <a:cubicBezTo>
                    <a:pt y="0" x="621"/>
                    <a:pt y="20" x="528"/>
                    <a:pt y="58" x="449"/>
                  </a:cubicBezTo>
                  <a:cubicBezTo>
                    <a:pt y="97" x="371"/>
                    <a:pt y="157" x="304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80" x="248"/>
                    <a:pt y="378" x="285"/>
                    <a:pt y="302" x="359"/>
                  </a:cubicBezTo>
                  <a:cubicBezTo>
                    <a:pt y="227" x="432"/>
                    <a:pt y="190" x="532"/>
                    <a:pt y="190" x="658"/>
                  </a:cubicBezTo>
                  <a:cubicBezTo>
                    <a:pt y="190" x="764"/>
                    <a:pt y="220" x="842"/>
                    <a:pt y="281" x="893"/>
                  </a:cubicBezTo>
                  <a:cubicBezTo>
                    <a:pt y="342" x="944"/>
                    <a:pt y="437" x="969"/>
                    <a:pt y="564" x="969"/>
                  </a:cubicBezTo>
                  <a:lnTo>
                    <a:pt y="1356" x="969"/>
                  </a:lnTo>
                  <a:lnTo>
                    <a:pt y="1356" x="1216"/>
                  </a:lnTo>
                  <a:lnTo>
                    <a:pt y="608" x="1216"/>
                  </a:lnTo>
                  <a:cubicBezTo>
                    <a:pt y="479" x="1216"/>
                    <a:pt y="377" x="1253"/>
                    <a:pt y="302" x="1327"/>
                  </a:cubicBezTo>
                  <a:cubicBezTo>
                    <a:pt y="227" x="1401"/>
                    <a:pt y="190" x="1502"/>
                    <a:pt y="190" x="1629"/>
                  </a:cubicBezTo>
                  <a:cubicBezTo>
                    <a:pt y="190" x="1733"/>
                    <a:pt y="220" x="1811"/>
                    <a:pt y="282" x="1862"/>
                  </a:cubicBezTo>
                  <a:cubicBezTo>
                    <a:pt y="343" x="1912"/>
                    <a:pt y="437" x="1938"/>
                    <a:pt y="564" x="1938"/>
                  </a:cubicBezTo>
                  <a:lnTo>
                    <a:pt y="1356" x="1938"/>
                  </a:lnTo>
                  <a:lnTo>
                    <a:pt y="1356" x="2185"/>
                  </a:lnTo>
                  <a:lnTo>
                    <a:pt y="557" x="2185"/>
                  </a:lnTo>
                  <a:cubicBezTo>
                    <a:pt y="379" x="2185"/>
                    <a:pt y="242" x="2143"/>
                    <a:pt y="145" x="2058"/>
                  </a:cubicBezTo>
                  <a:cubicBezTo>
                    <a:pt y="49" x="1973"/>
                    <a:pt y="0" x="1853"/>
                    <a:pt y="0" x="1697"/>
                  </a:cubicBezTo>
                  <a:cubicBezTo>
                    <a:pt y="0" x="1582"/>
                    <a:pt y="24" x="1481"/>
                    <a:pt y="70" x="1395"/>
                  </a:cubicBezTo>
                  <a:cubicBezTo>
                    <a:pt y="117" x="1310"/>
                    <a:pt y="189" x="1236"/>
                    <a:pt y="286" x="1175"/>
                  </a:cubicBezTo>
                  <a:cubicBezTo>
                    <a:pt y="193" x="1138"/>
                    <a:pt y="123" x="1082"/>
                    <a:pt y="74" x="1006"/>
                  </a:cubicBezTo>
                  <a:cubicBezTo>
                    <a:pt y="25" x="930"/>
                    <a:pt y="0" x="837"/>
                    <a:pt y="0" x="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y="2651400" x="153025"/>
              <a:ext cy="46025" cx="6150"/>
            </a:xfrm>
            <a:custGeom>
              <a:pathLst>
                <a:path w="246" extrusionOk="0" h="1841">
                  <a:moveTo>
                    <a:pt y="1" x="0"/>
                  </a:moveTo>
                  <a:lnTo>
                    <a:pt y="276" x="0"/>
                  </a:lnTo>
                  <a:lnTo>
                    <a:pt y="276" x="246"/>
                  </a:lnTo>
                  <a:lnTo>
                    <a:pt y="1" x="246"/>
                  </a:lnTo>
                  <a:close/>
                  <a:moveTo>
                    <a:pt y="516" x="0"/>
                  </a:moveTo>
                  <a:lnTo>
                    <a:pt y="1840" x="0"/>
                  </a:lnTo>
                  <a:lnTo>
                    <a:pt y="1840" x="246"/>
                  </a:lnTo>
                  <a:lnTo>
                    <a:pt y="516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y="2663500" x="172325"/>
              <a:ext cy="33925" cx="31350"/>
            </a:xfrm>
            <a:custGeom>
              <a:pathLst>
                <a:path w="1254" extrusionOk="0" h="1357">
                  <a:moveTo>
                    <a:pt y="0" x="731"/>
                  </a:moveTo>
                  <a:cubicBezTo>
                    <a:pt y="0" x="627"/>
                    <a:pt y="20" x="535"/>
                    <a:pt y="59" x="455"/>
                  </a:cubicBezTo>
                  <a:cubicBezTo>
                    <a:pt y="99" x="376"/>
                    <a:pt y="158" x="306"/>
                    <a:pt y="238" x="248"/>
                  </a:cubicBezTo>
                  <a:lnTo>
                    <a:pt y="32" x="248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8"/>
                  </a:lnTo>
                  <a:lnTo>
                    <a:pt y="608" x="248"/>
                  </a:lnTo>
                  <a:cubicBezTo>
                    <a:pt y="479" x="248"/>
                    <a:pt y="377" x="286"/>
                    <a:pt y="302" x="363"/>
                  </a:cubicBezTo>
                  <a:cubicBezTo>
                    <a:pt y="227" x="439"/>
                    <a:pt y="190" x="544"/>
                    <a:pt y="190" x="677"/>
                  </a:cubicBezTo>
                  <a:cubicBezTo>
                    <a:pt y="190" x="787"/>
                    <a:pt y="221" x="870"/>
                    <a:pt y="283" x="925"/>
                  </a:cubicBezTo>
                  <a:cubicBezTo>
                    <a:pt y="345" x="980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10"/>
                    <a:pt y="142" x="1121"/>
                  </a:cubicBezTo>
                  <a:cubicBezTo>
                    <a:pt y="47" x="1033"/>
                    <a:pt y="0" x="903"/>
                    <a:pt y="0" x="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y="2651400" x="211650"/>
              <a:ext cy="46025" cx="6175"/>
            </a:xfrm>
            <a:custGeom>
              <a:pathLst>
                <a:path w="247" extrusionOk="0" h="1841">
                  <a:moveTo>
                    <a:pt y="1" x="0"/>
                  </a:moveTo>
                  <a:lnTo>
                    <a:pt y="276" x="0"/>
                  </a:lnTo>
                  <a:lnTo>
                    <a:pt y="276" x="246"/>
                  </a:lnTo>
                  <a:lnTo>
                    <a:pt y="1" x="246"/>
                  </a:lnTo>
                  <a:close/>
                  <a:moveTo>
                    <a:pt y="516" x="0"/>
                  </a:moveTo>
                  <a:lnTo>
                    <a:pt y="1840" x="0"/>
                  </a:lnTo>
                  <a:lnTo>
                    <a:pt y="1840" x="246"/>
                  </a:lnTo>
                  <a:lnTo>
                    <a:pt y="516" x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y="2663500" x="228450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4" x="45"/>
                    <a:pt y="632" x="113"/>
                  </a:cubicBezTo>
                  <a:cubicBezTo>
                    <a:pt y="691" x="180"/>
                    <a:pt y="734" x="290"/>
                    <a:pt y="763" x="443"/>
                  </a:cubicBezTo>
                  <a:lnTo>
                    <a:pt y="781" x="528"/>
                  </a:lnTo>
                  <a:cubicBezTo>
                    <a:pt y="810" x="681"/>
                    <a:pt y="840" x="779"/>
                    <a:pt y="872" x="824"/>
                  </a:cubicBezTo>
                  <a:cubicBezTo>
                    <a:pt y="903" x="869"/>
                    <a:pt y="948" x="892"/>
                    <a:pt y="1008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4" x="362"/>
                    <a:pt y="1391" x="445"/>
                    <a:pt y="1391" x="526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9" x="1034"/>
                  </a:cubicBezTo>
                  <a:cubicBezTo>
                    <a:pt y="678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8"/>
                  </a:cubicBezTo>
                  <a:cubicBezTo>
                    <a:pt y="222" x="922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8" x="996"/>
                    <a:pt y="30" x="922"/>
                    <a:pt y="18" x="842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y="2654900" x="265675"/>
              <a:ext cy="42525" cx="23375"/>
            </a:xfrm>
            <a:custGeom>
              <a:pathLst>
                <a:path w="935" extrusionOk="0" h="1701">
                  <a:moveTo>
                    <a:pt y="0" x="181"/>
                  </a:moveTo>
                  <a:lnTo>
                    <a:pt y="376" x="181"/>
                  </a:lnTo>
                  <a:lnTo>
                    <a:pt y="376" x="0"/>
                  </a:lnTo>
                  <a:lnTo>
                    <a:pt y="545" x="0"/>
                  </a:lnTo>
                  <a:lnTo>
                    <a:pt y="545" x="181"/>
                  </a:lnTo>
                  <a:lnTo>
                    <a:pt y="1264" x="181"/>
                  </a:lnTo>
                  <a:cubicBezTo>
                    <a:pt y="1430" x="181"/>
                    <a:pt y="1544" x="217"/>
                    <a:pt y="1606" x="289"/>
                  </a:cubicBezTo>
                  <a:cubicBezTo>
                    <a:pt y="1669" x="361"/>
                    <a:pt y="1700" x="492"/>
                    <a:pt y="1700" x="682"/>
                  </a:cubicBezTo>
                  <a:lnTo>
                    <a:pt y="1700" x="934"/>
                  </a:lnTo>
                  <a:lnTo>
                    <a:pt y="1518" x="934"/>
                  </a:lnTo>
                  <a:lnTo>
                    <a:pt y="1518" x="682"/>
                  </a:lnTo>
                  <a:cubicBezTo>
                    <a:pt y="1518" x="579"/>
                    <a:pt y="1503" x="511"/>
                    <a:pt y="1472" x="478"/>
                  </a:cubicBezTo>
                  <a:cubicBezTo>
                    <a:pt y="1441" x="444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4"/>
                  </a:lnTo>
                  <a:lnTo>
                    <a:pt y="376" x="934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y="2663500" x="299350"/>
              <a:ext cy="33925" cx="21950"/>
            </a:xfrm>
            <a:custGeom>
              <a:pathLst>
                <a:path w="878" extrusionOk="0" h="1357">
                  <a:moveTo>
                    <a:pt y="0" x="752"/>
                  </a:moveTo>
                  <a:cubicBezTo>
                    <a:pt y="0" x="633"/>
                    <a:pt y="20" x="533"/>
                    <a:pt y="59" x="450"/>
                  </a:cubicBezTo>
                  <a:cubicBezTo>
                    <a:pt y="98" x="367"/>
                    <a:pt y="158" x="300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60"/>
                  </a:cubicBezTo>
                  <a:cubicBezTo>
                    <a:pt y="234" x="434"/>
                    <a:pt y="194" x="541"/>
                    <a:pt y="194" x="680"/>
                  </a:cubicBezTo>
                  <a:cubicBezTo>
                    <a:pt y="194" x="719"/>
                    <a:pt y="198" x="755"/>
                    <a:pt y="204" x="787"/>
                  </a:cubicBezTo>
                  <a:cubicBezTo>
                    <a:pt y="211" x="820"/>
                    <a:pt y="221" x="850"/>
                    <a:pt y="236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0" x="769"/>
                    <a:pt y="0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y="2663500" x="326575"/>
              <a:ext cy="34775" cx="31625"/>
            </a:xfrm>
            <a:custGeom>
              <a:pathLst>
                <a:path w="1265" extrusionOk="0" h="1391">
                  <a:moveTo>
                    <a:pt y="691" x="1019"/>
                  </a:moveTo>
                  <a:lnTo>
                    <a:pt y="739" x="1019"/>
                  </a:lnTo>
                  <a:cubicBezTo>
                    <a:pt y="881" x="1019"/>
                    <a:pt y="995" x="977"/>
                    <a:pt y="1080" x="895"/>
                  </a:cubicBezTo>
                  <a:cubicBezTo>
                    <a:pt y="1166" x="813"/>
                    <a:pt y="1208" x="703"/>
                    <a:pt y="1208" x="567"/>
                  </a:cubicBezTo>
                  <a:cubicBezTo>
                    <a:pt y="1208" x="468"/>
                    <a:pt y="1186" x="390"/>
                    <a:pt y="1141" x="332"/>
                  </a:cubicBezTo>
                  <a:cubicBezTo>
                    <a:pt y="1095" x="275"/>
                    <a:pt y="1034" x="246"/>
                    <a:pt y="957" x="246"/>
                  </a:cubicBezTo>
                  <a:cubicBezTo>
                    <a:pt y="860" x="246"/>
                    <a:pt y="791" x="285"/>
                    <a:pt y="751" x="361"/>
                  </a:cubicBezTo>
                  <a:cubicBezTo>
                    <a:pt y="711" x="438"/>
                    <a:pt y="691" x="575"/>
                    <a:pt y="691" x="774"/>
                  </a:cubicBezTo>
                  <a:close/>
                  <a:moveTo>
                    <a:pt y="0" x="619"/>
                  </a:moveTo>
                  <a:cubicBezTo>
                    <a:pt y="0" x="539"/>
                    <a:pt y="8" x="456"/>
                    <a:pt y="23" x="372"/>
                  </a:cubicBezTo>
                  <a:cubicBezTo>
                    <a:pt y="39" x="287"/>
                    <a:pt y="62" x="200"/>
                    <a:pt y="93" x="110"/>
                  </a:cubicBezTo>
                  <a:lnTo>
                    <a:pt y="294" x="110"/>
                  </a:lnTo>
                  <a:cubicBezTo>
                    <a:pt y="257" x="185"/>
                    <a:pt y="230" x="263"/>
                    <a:pt y="212" x="344"/>
                  </a:cubicBezTo>
                  <a:cubicBezTo>
                    <a:pt y="194" x="425"/>
                    <a:pt y="185" x="508"/>
                    <a:pt y="185" x="594"/>
                  </a:cubicBezTo>
                  <a:cubicBezTo>
                    <a:pt y="185" x="728"/>
                    <a:pt y="212" x="833"/>
                    <a:pt y="267" x="907"/>
                  </a:cubicBezTo>
                  <a:cubicBezTo>
                    <a:pt y="322" x="981"/>
                    <a:pt y="399" x="1019"/>
                    <a:pt y="499" x="1019"/>
                  </a:cubicBezTo>
                  <a:lnTo>
                    <a:pt y="521" x="1019"/>
                  </a:lnTo>
                  <a:lnTo>
                    <a:pt y="521" x="674"/>
                  </a:lnTo>
                  <a:cubicBezTo>
                    <a:pt y="521" x="450"/>
                    <a:pt y="558" x="282"/>
                    <a:pt y="634" x="169"/>
                  </a:cubicBezTo>
                  <a:cubicBezTo>
                    <a:pt y="710" x="57"/>
                    <a:pt y="822" x="0"/>
                    <a:pt y="971" x="0"/>
                  </a:cubicBezTo>
                  <a:cubicBezTo>
                    <a:pt y="1099" x="0"/>
                    <a:pt y="1200" x="46"/>
                    <a:pt y="1276" x="136"/>
                  </a:cubicBezTo>
                  <a:cubicBezTo>
                    <a:pt y="1353" x="226"/>
                    <a:pt y="1391" x="348"/>
                    <a:pt y="1391" x="501"/>
                  </a:cubicBezTo>
                  <a:cubicBezTo>
                    <a:pt y="1391" x="623"/>
                    <a:pt y="1371" x="725"/>
                    <a:pt y="1333" x="809"/>
                  </a:cubicBezTo>
                  <a:cubicBezTo>
                    <a:pt y="1295" x="892"/>
                    <a:pt y="1236" x="962"/>
                    <a:pt y="1155" x="1019"/>
                  </a:cubicBezTo>
                  <a:lnTo>
                    <a:pt y="1356" x="1019"/>
                  </a:lnTo>
                  <a:lnTo>
                    <a:pt y="1356" x="1264"/>
                  </a:lnTo>
                  <a:lnTo>
                    <a:pt y="601" x="1264"/>
                  </a:lnTo>
                  <a:cubicBezTo>
                    <a:pt y="399" x="1264"/>
                    <a:pt y="249" x="1211"/>
                    <a:pt y="149" x="1104"/>
                  </a:cubicBezTo>
                  <a:cubicBezTo>
                    <a:pt y="50" x="997"/>
                    <a:pt y="0" x="835"/>
                    <a:pt y="0" x="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y="2654900" x="363400"/>
              <a:ext cy="42525" cx="23350"/>
            </a:xfrm>
            <a:custGeom>
              <a:pathLst>
                <a:path w="934" extrusionOk="0" h="1701">
                  <a:moveTo>
                    <a:pt y="0" x="180"/>
                  </a:moveTo>
                  <a:lnTo>
                    <a:pt y="376" x="180"/>
                  </a:lnTo>
                  <a:lnTo>
                    <a:pt y="376" x="0"/>
                  </a:lnTo>
                  <a:lnTo>
                    <a:pt y="545" x="0"/>
                  </a:lnTo>
                  <a:lnTo>
                    <a:pt y="545" x="180"/>
                  </a:lnTo>
                  <a:lnTo>
                    <a:pt y="1264" x="180"/>
                  </a:lnTo>
                  <a:cubicBezTo>
                    <a:pt y="1430" x="180"/>
                    <a:pt y="1544" x="216"/>
                    <a:pt y="1606" x="289"/>
                  </a:cubicBezTo>
                  <a:cubicBezTo>
                    <a:pt y="1669" x="361"/>
                    <a:pt y="1700" x="492"/>
                    <a:pt y="1700" x="681"/>
                  </a:cubicBezTo>
                  <a:lnTo>
                    <a:pt y="1700" x="934"/>
                  </a:lnTo>
                  <a:lnTo>
                    <a:pt y="1518" x="934"/>
                  </a:lnTo>
                  <a:lnTo>
                    <a:pt y="1518" x="681"/>
                  </a:lnTo>
                  <a:cubicBezTo>
                    <a:pt y="1518" x="579"/>
                    <a:pt y="1503" x="511"/>
                    <a:pt y="1472" x="478"/>
                  </a:cubicBezTo>
                  <a:cubicBezTo>
                    <a:pt y="1441" x="444"/>
                    <a:pt y="1372" x="428"/>
                    <a:pt y="1264" x="428"/>
                  </a:cubicBezTo>
                  <a:lnTo>
                    <a:pt y="545" x="428"/>
                  </a:lnTo>
                  <a:lnTo>
                    <a:pt y="545" x="934"/>
                  </a:lnTo>
                  <a:lnTo>
                    <a:pt y="376" x="934"/>
                  </a:lnTo>
                  <a:lnTo>
                    <a:pt y="376" x="428"/>
                  </a:lnTo>
                  <a:lnTo>
                    <a:pt y="0" x="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y="2663500" x="394650"/>
              <a:ext cy="34775" cx="34350"/>
            </a:xfrm>
            <a:custGeom>
              <a:pathLst>
                <a:path w="1374" extrusionOk="0" h="1391">
                  <a:moveTo>
                    <a:pt y="185" x="687"/>
                  </a:moveTo>
                  <a:cubicBezTo>
                    <a:pt y="185" x="818"/>
                    <a:pt y="231" x="922"/>
                    <a:pt y="323" x="998"/>
                  </a:cubicBezTo>
                  <a:cubicBezTo>
                    <a:pt y="414" x="1075"/>
                    <a:pt y="539" x="1113"/>
                    <a:pt y="695" x="1113"/>
                  </a:cubicBezTo>
                  <a:cubicBezTo>
                    <a:pt y="853" x="1113"/>
                    <a:pt y="978" x="1075"/>
                    <a:pt y="1069" x="998"/>
                  </a:cubicBezTo>
                  <a:cubicBezTo>
                    <a:pt y="1160" x="922"/>
                    <a:pt y="1206" x="818"/>
                    <a:pt y="1206" x="687"/>
                  </a:cubicBezTo>
                  <a:cubicBezTo>
                    <a:pt y="1206" x="554"/>
                    <a:pt y="1161" x="450"/>
                    <a:pt y="1070" x="374"/>
                  </a:cubicBezTo>
                  <a:cubicBezTo>
                    <a:pt y="979" x="297"/>
                    <a:pt y="854" x="259"/>
                    <a:pt y="695" x="259"/>
                  </a:cubicBezTo>
                  <a:cubicBezTo>
                    <a:pt y="537" x="259"/>
                    <a:pt y="412" x="298"/>
                    <a:pt y="321" x="374"/>
                  </a:cubicBezTo>
                  <a:cubicBezTo>
                    <a:pt y="230" x="451"/>
                    <a:pt y="185" x="555"/>
                    <a:pt y="185" x="687"/>
                  </a:cubicBezTo>
                  <a:close/>
                  <a:moveTo>
                    <a:pt y="0" x="687"/>
                  </a:moveTo>
                  <a:cubicBezTo>
                    <a:pt y="0" x="472"/>
                    <a:pt y="62" x="304"/>
                    <a:pt y="185" x="183"/>
                  </a:cubicBezTo>
                  <a:cubicBezTo>
                    <a:pt y="308" x="61"/>
                    <a:pt y="478" x="0"/>
                    <a:pt y="695" x="0"/>
                  </a:cubicBezTo>
                  <a:cubicBezTo>
                    <a:pt y="912" x="0"/>
                    <a:pt y="1082" x="61"/>
                    <a:pt y="1206" x="183"/>
                  </a:cubicBezTo>
                  <a:cubicBezTo>
                    <a:pt y="1329" x="304"/>
                    <a:pt y="1391" x="472"/>
                    <a:pt y="1391" x="687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2" x="1313"/>
                    <a:pt y="912" x="1374"/>
                    <a:pt y="695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0" x="901"/>
                    <a:pt y="0" x="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y="2663500" x="436175"/>
              <a:ext cy="33925" cx="21925"/>
            </a:xfrm>
            <a:custGeom>
              <a:pathLst>
                <a:path w="877" extrusionOk="0" h="1357">
                  <a:moveTo>
                    <a:pt y="0" x="751"/>
                  </a:moveTo>
                  <a:cubicBezTo>
                    <a:pt y="0" x="633"/>
                    <a:pt y="20" x="532"/>
                    <a:pt y="59" x="449"/>
                  </a:cubicBezTo>
                  <a:cubicBezTo>
                    <a:pt y="98" x="366"/>
                    <a:pt y="158" x="299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59" x="247"/>
                  </a:lnTo>
                  <a:cubicBezTo>
                    <a:pt y="509" x="247"/>
                    <a:pt y="394" x="285"/>
                    <a:pt y="314" x="359"/>
                  </a:cubicBezTo>
                  <a:cubicBezTo>
                    <a:pt y="234" x="433"/>
                    <a:pt y="194" x="540"/>
                    <a:pt y="194" x="679"/>
                  </a:cubicBezTo>
                  <a:cubicBezTo>
                    <a:pt y="194" x="718"/>
                    <a:pt y="198" x="754"/>
                    <a:pt y="204" x="787"/>
                  </a:cubicBezTo>
                  <a:cubicBezTo>
                    <a:pt y="211" x="819"/>
                    <a:pt y="221" x="849"/>
                    <a:pt y="236" x="877"/>
                  </a:cubicBezTo>
                  <a:lnTo>
                    <a:pt y="12" x="875"/>
                  </a:lnTo>
                  <a:cubicBezTo>
                    <a:pt y="8" x="850"/>
                    <a:pt y="5" x="828"/>
                    <a:pt y="3" x="807"/>
                  </a:cubicBezTo>
                  <a:cubicBezTo>
                    <a:pt y="1" x="787"/>
                    <a:pt y="0" x="768"/>
                    <a:pt y="0" x="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y="881825" x="420175"/>
              <a:ext cy="1098025" cx="547275"/>
            </a:xfrm>
            <a:custGeom>
              <a:pathLst>
                <a:path w="21891" extrusionOk="0" fill="none" h="43921">
                  <a:moveTo>
                    <a:pt y="1" x="1"/>
                  </a:moveTo>
                  <a:lnTo>
                    <a:pt y="43920" x="2189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y="838600" x="420175"/>
              <a:ext cy="440950" cx="547275"/>
            </a:xfrm>
            <a:custGeom>
              <a:pathLst>
                <a:path w="21891" extrusionOk="0" fill="none" h="17638">
                  <a:moveTo>
                    <a:pt y="1" x="1"/>
                  </a:moveTo>
                  <a:lnTo>
                    <a:pt y="17638" x="2189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y="1141200" x="1846900"/>
              <a:ext cy="1383300" cx="605875"/>
            </a:xfrm>
            <a:custGeom>
              <a:pathLst>
                <a:path w="24235" extrusionOk="0" fill="none" h="55332">
                  <a:moveTo>
                    <a:pt y="55332" x="0"/>
                  </a:moveTo>
                  <a:lnTo>
                    <a:pt y="0" x="24235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y="708925" x="2530925"/>
              <a:ext cy="345850" cx="430000"/>
            </a:xfrm>
            <a:custGeom>
              <a:pathLst>
                <a:path w="17200" extrusionOk="0" h="13834">
                  <a:moveTo>
                    <a:pt y="0" x="1"/>
                  </a:moveTo>
                  <a:lnTo>
                    <a:pt y="0" x="17199"/>
                  </a:lnTo>
                  <a:lnTo>
                    <a:pt y="13833" x="17199"/>
                  </a:lnTo>
                  <a:lnTo>
                    <a:pt y="13833" x="1"/>
                  </a:lnTo>
                  <a:lnTo>
                    <a:pt y="0" x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y="708925" x="2530925"/>
              <a:ext cy="25" cx="430000"/>
            </a:xfrm>
            <a:custGeom>
              <a:pathLst>
                <a:path w="17200" extrusionOk="0" fill="none" h="1">
                  <a:moveTo>
                    <a:pt y="0" x="1"/>
                  </a:moveTo>
                  <a:lnTo>
                    <a:pt y="0" x="17199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y="708925" x="2960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y="708925" x="2960900"/>
              <a:ext cy="345850" cx="25"/>
            </a:xfrm>
            <a:custGeom>
              <a:pathLst>
                <a:path w="1" extrusionOk="0" fill="none" h="13834">
                  <a:moveTo>
                    <a:pt y="0" x="0"/>
                  </a:moveTo>
                  <a:lnTo>
                    <a:pt y="13833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y="1054750" x="2960900"/>
              <a:ext cy="25" cx="25"/>
            </a:xfrm>
            <a:custGeom>
              <a:pathLst>
                <a:path w="1" extrusionOk="0" fill="none" h="1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y="1054750" x="2530925"/>
              <a:ext cy="25" cx="430000"/>
            </a:xfrm>
            <a:custGeom>
              <a:pathLst>
                <a:path w="17200" extrusionOk="0" fill="none" h="1">
                  <a:moveTo>
                    <a:pt y="0" x="17199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y="1054750" x="25309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y="708925" x="2530925"/>
              <a:ext cy="345850" cx="25"/>
            </a:xfrm>
            <a:custGeom>
              <a:pathLst>
                <a:path w="1" extrusionOk="0" fill="none" h="13834">
                  <a:moveTo>
                    <a:pt y="13833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y="708925" x="2530925"/>
              <a:ext cy="25" cx="25"/>
            </a:xfrm>
            <a:custGeom>
              <a:pathLst>
                <a:path w="1" extrusionOk="0" fill="none" h="1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y="873875" x="2622600"/>
              <a:ext cy="34775" cx="28600"/>
            </a:xfrm>
            <a:custGeom>
              <a:pathLst>
                <a:path w="1144" extrusionOk="0" h="1391">
                  <a:moveTo>
                    <a:pt y="0" x="585"/>
                  </a:moveTo>
                  <a:cubicBezTo>
                    <a:pt y="0" x="402"/>
                    <a:pt y="34" x="260"/>
                    <a:pt y="102" x="160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2"/>
                  </a:cubicBezTo>
                  <a:cubicBezTo>
                    <a:pt y="691" x="180"/>
                    <a:pt y="734" x="290"/>
                    <a:pt y="763" x="442"/>
                  </a:cubicBezTo>
                  <a:lnTo>
                    <a:pt y="781" x="528"/>
                  </a:lnTo>
                  <a:cubicBezTo>
                    <a:pt y="810" x="680"/>
                    <a:pt y="840" x="779"/>
                    <a:pt y="872" x="824"/>
                  </a:cubicBezTo>
                  <a:cubicBezTo>
                    <a:pt y="903" x="869"/>
                    <a:pt y="948" x="891"/>
                    <a:pt y="1008" x="891"/>
                  </a:cubicBezTo>
                  <a:cubicBezTo>
                    <a:pt y="1071" x="891"/>
                    <a:pt y="1121" x="860"/>
                    <a:pt y="1156" x="798"/>
                  </a:cubicBezTo>
                  <a:cubicBezTo>
                    <a:pt y="1191" x="735"/>
                    <a:pt y="1208" x="646"/>
                    <a:pt y="1208" x="530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0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6"/>
                    <a:pt y="1356" x="188"/>
                    <a:pt y="1370" x="275"/>
                  </a:cubicBezTo>
                  <a:cubicBezTo>
                    <a:pt y="1384" x="361"/>
                    <a:pt y="1391" x="445"/>
                    <a:pt y="1391" x="525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9" x="1034"/>
                  </a:cubicBezTo>
                  <a:cubicBezTo>
                    <a:pt y="678" x="960"/>
                    <a:pt y="632" x="836"/>
                    <a:pt y="599" x="661"/>
                  </a:cubicBezTo>
                  <a:lnTo>
                    <a:pt y="582" x="577"/>
                  </a:lnTo>
                  <a:cubicBezTo>
                    <a:pt y="556" x="445"/>
                    <a:pt y="529" x="358"/>
                    <a:pt y="500" x="314"/>
                  </a:cubicBezTo>
                  <a:cubicBezTo>
                    <a:pt y="471" x="270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2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8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y="873875" x="2661750"/>
              <a:ext cy="34775" cx="34700"/>
            </a:xfrm>
            <a:custGeom>
              <a:pathLst>
                <a:path w="1388" extrusionOk="0" h="1391">
                  <a:moveTo>
                    <a:pt y="185" x="736"/>
                  </a:moveTo>
                  <a:cubicBezTo>
                    <a:pt y="185" x="858"/>
                    <a:pt y="220" x="955"/>
                    <a:pt y="291" x="1028"/>
                  </a:cubicBezTo>
                  <a:cubicBezTo>
                    <a:pt y="362" x="1102"/>
                    <a:pt y="457" x="1139"/>
                    <a:pt y="576" x="1141"/>
                  </a:cubicBezTo>
                  <a:lnTo>
                    <a:pt y="577" x="265"/>
                  </a:lnTo>
                  <a:cubicBezTo>
                    <a:pt y="453" x="277"/>
                    <a:pt y="356" x="325"/>
                    <a:pt y="288" x="407"/>
                  </a:cubicBezTo>
                  <a:cubicBezTo>
                    <a:pt y="219" x="489"/>
                    <a:pt y="185" x="599"/>
                    <a:pt y="185" x="736"/>
                  </a:cubicBezTo>
                  <a:close/>
                  <a:moveTo>
                    <a:pt y="0" x="734"/>
                  </a:moveTo>
                  <a:cubicBezTo>
                    <a:pt y="0" x="509"/>
                    <a:pt y="64" x="331"/>
                    <a:pt y="191" x="199"/>
                  </a:cubicBezTo>
                  <a:cubicBezTo>
                    <a:pt y="319" x="66"/>
                    <a:pt y="491" x="0"/>
                    <a:pt y="707" x="0"/>
                  </a:cubicBezTo>
                  <a:cubicBezTo>
                    <a:pt y="917" x="0"/>
                    <a:pt y="1083" x="70"/>
                    <a:pt y="1206" x="209"/>
                  </a:cubicBezTo>
                  <a:cubicBezTo>
                    <a:pt y="1329" x="349"/>
                    <a:pt y="1391" x="538"/>
                    <a:pt y="1391" x="776"/>
                  </a:cubicBezTo>
                  <a:cubicBezTo>
                    <a:pt y="1391" x="872"/>
                    <a:pt y="1382" x="966"/>
                    <a:pt y="1365" x="1058"/>
                  </a:cubicBezTo>
                  <a:cubicBezTo>
                    <a:pt y="1347" x="1151"/>
                    <a:pt y="1322" x="1241"/>
                    <a:pt y="1289" x="1330"/>
                  </a:cubicBezTo>
                  <a:lnTo>
                    <a:pt y="1083" x="1330"/>
                  </a:lnTo>
                  <a:cubicBezTo>
                    <a:pt y="1124" x="1242"/>
                    <a:pt y="1155" x="1154"/>
                    <a:pt y="1175" x="1066"/>
                  </a:cubicBezTo>
                  <a:cubicBezTo>
                    <a:pt y="1196" x="977"/>
                    <a:pt y="1206" x="886"/>
                    <a:pt y="1206" x="791"/>
                  </a:cubicBezTo>
                  <a:cubicBezTo>
                    <a:pt y="1206" x="628"/>
                    <a:pt y="1167" x="501"/>
                    <a:pt y="1088" x="410"/>
                  </a:cubicBezTo>
                  <a:cubicBezTo>
                    <a:pt y="1010" x="318"/>
                    <a:pt y="896" x="267"/>
                    <a:pt y="746" x="257"/>
                  </a:cubicBezTo>
                  <a:lnTo>
                    <a:pt y="746" x="1387"/>
                  </a:lnTo>
                  <a:lnTo>
                    <a:pt y="640" x="1387"/>
                  </a:lnTo>
                  <a:cubicBezTo>
                    <a:pt y="443" x="1387"/>
                    <a:pt y="287" x="1329"/>
                    <a:pt y="172" x="1211"/>
                  </a:cubicBezTo>
                  <a:cubicBezTo>
                    <a:pt y="58" x="1094"/>
                    <a:pt y="0" x="935"/>
                    <a:pt y="0" x="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y="873875" x="2703275"/>
              <a:ext cy="33925" cx="31350"/>
            </a:xfrm>
            <a:custGeom>
              <a:pathLst>
                <a:path w="1254" extrusionOk="0" h="1357">
                  <a:moveTo>
                    <a:pt y="0" x="731"/>
                  </a:moveTo>
                  <a:cubicBezTo>
                    <a:pt y="0" x="627"/>
                    <a:pt y="20" x="535"/>
                    <a:pt y="59" x="455"/>
                  </a:cubicBezTo>
                  <a:cubicBezTo>
                    <a:pt y="99" x="375"/>
                    <a:pt y="158" x="306"/>
                    <a:pt y="238" x="247"/>
                  </a:cubicBezTo>
                  <a:lnTo>
                    <a:pt y="32" x="247"/>
                  </a:lnTo>
                  <a:lnTo>
                    <a:pt y="32" x="0"/>
                  </a:lnTo>
                  <a:lnTo>
                    <a:pt y="1356" x="0"/>
                  </a:lnTo>
                  <a:lnTo>
                    <a:pt y="1356" x="247"/>
                  </a:lnTo>
                  <a:lnTo>
                    <a:pt y="608" x="247"/>
                  </a:lnTo>
                  <a:cubicBezTo>
                    <a:pt y="479" x="247"/>
                    <a:pt y="377" x="286"/>
                    <a:pt y="302" x="362"/>
                  </a:cubicBezTo>
                  <a:cubicBezTo>
                    <a:pt y="227" x="439"/>
                    <a:pt y="189" x="544"/>
                    <a:pt y="189" x="676"/>
                  </a:cubicBezTo>
                  <a:cubicBezTo>
                    <a:pt y="189" x="787"/>
                    <a:pt y="221" x="870"/>
                    <a:pt y="283" x="925"/>
                  </a:cubicBezTo>
                  <a:cubicBezTo>
                    <a:pt y="345" x="980"/>
                    <a:pt y="439" x="1008"/>
                    <a:pt y="564" x="1008"/>
                  </a:cubicBezTo>
                  <a:lnTo>
                    <a:pt y="1356" x="1008"/>
                  </a:lnTo>
                  <a:lnTo>
                    <a:pt y="1356" x="1254"/>
                  </a:lnTo>
                  <a:lnTo>
                    <a:pt y="557" x="1254"/>
                  </a:lnTo>
                  <a:cubicBezTo>
                    <a:pt y="374" x="1254"/>
                    <a:pt y="236" x="1209"/>
                    <a:pt y="142" x="1121"/>
                  </a:cubicBezTo>
                  <a:cubicBezTo>
                    <a:pt y="47" x="1033"/>
                    <a:pt y="0" x="903"/>
                    <a:pt y="0" x="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y="873875" x="2739850"/>
              <a:ext cy="34775" cx="28625"/>
            </a:xfrm>
            <a:custGeom>
              <a:pathLst>
                <a:path w="1145" extrusionOk="0" h="1391">
                  <a:moveTo>
                    <a:pt y="0" x="586"/>
                  </a:moveTo>
                  <a:cubicBezTo>
                    <a:pt y="0" x="402"/>
                    <a:pt y="34" x="261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3"/>
                  </a:cubicBezTo>
                  <a:cubicBezTo>
                    <a:pt y="691" x="181"/>
                    <a:pt y="734" x="291"/>
                    <a:pt y="763" x="443"/>
                  </a:cubicBezTo>
                  <a:lnTo>
                    <a:pt y="781" x="528"/>
                  </a:lnTo>
                  <a:cubicBezTo>
                    <a:pt y="810" x="681"/>
                    <a:pt y="840" x="779"/>
                    <a:pt y="872" x="824"/>
                  </a:cubicBezTo>
                  <a:cubicBezTo>
                    <a:pt y="903" x="869"/>
                    <a:pt y="948" x="892"/>
                    <a:pt y="1008" x="892"/>
                  </a:cubicBezTo>
                  <a:cubicBezTo>
                    <a:pt y="1071" x="892"/>
                    <a:pt y="1121" x="861"/>
                    <a:pt y="1156" x="798"/>
                  </a:cubicBezTo>
                  <a:cubicBezTo>
                    <a:pt y="1191" x="736"/>
                    <a:pt y="1208" x="647"/>
                    <a:pt y="1208" x="531"/>
                  </a:cubicBezTo>
                  <a:cubicBezTo>
                    <a:pt y="1208" x="445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1"/>
                  </a:cubicBezTo>
                  <a:lnTo>
                    <a:pt y="1308" x="1"/>
                  </a:lnTo>
                  <a:cubicBezTo>
                    <a:pt y="1335" x="97"/>
                    <a:pt y="1356" x="188"/>
                    <a:pt y="1370" x="275"/>
                  </a:cubicBezTo>
                  <a:cubicBezTo>
                    <a:pt y="1384" x="362"/>
                    <a:pt y="1391" x="446"/>
                    <a:pt y="1391" x="526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8"/>
                    <a:pt y="739" x="1034"/>
                  </a:cubicBezTo>
                  <a:cubicBezTo>
                    <a:pt y="678" x="961"/>
                    <a:pt y="632" x="837"/>
                    <a:pt y="599" x="662"/>
                  </a:cubicBezTo>
                  <a:lnTo>
                    <a:pt y="582" x="578"/>
                  </a:lnTo>
                  <a:cubicBezTo>
                    <a:pt y="556" x="446"/>
                    <a:pt y="529" x="358"/>
                    <a:pt y="500" x="315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80"/>
                    <a:pt y="232" x="341"/>
                  </a:cubicBezTo>
                  <a:cubicBezTo>
                    <a:pt y="199" x="402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8"/>
                  </a:cubicBezTo>
                  <a:cubicBezTo>
                    <a:pt y="222" x="922"/>
                    <a:pt y="245" x="995"/>
                    <a:pt y="277" x="1064"/>
                  </a:cubicBezTo>
                  <a:lnTo>
                    <a:pt y="71" x="1064"/>
                  </a:lnTo>
                  <a:cubicBezTo>
                    <a:pt y="48" x="996"/>
                    <a:pt y="30" x="922"/>
                    <a:pt y="18" x="842"/>
                  </a:cubicBezTo>
                  <a:cubicBezTo>
                    <a:pt y="6" x="762"/>
                    <a:pt y="0" x="677"/>
                    <a:pt y="0" x="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y="873875" x="2779000"/>
              <a:ext cy="34775" cx="34375"/>
            </a:xfrm>
            <a:custGeom>
              <a:pathLst>
                <a:path w="1375" extrusionOk="0" h="1391">
                  <a:moveTo>
                    <a:pt y="185" x="688"/>
                  </a:moveTo>
                  <a:cubicBezTo>
                    <a:pt y="185" x="818"/>
                    <a:pt y="231" x="922"/>
                    <a:pt y="322" x="999"/>
                  </a:cubicBezTo>
                  <a:cubicBezTo>
                    <a:pt y="414" x="1075"/>
                    <a:pt y="539" x="1114"/>
                    <a:pt y="695" x="1114"/>
                  </a:cubicBezTo>
                  <a:cubicBezTo>
                    <a:pt y="853" x="1114"/>
                    <a:pt y="978" x="1075"/>
                    <a:pt y="1069" x="999"/>
                  </a:cubicBezTo>
                  <a:cubicBezTo>
                    <a:pt y="1160" x="922"/>
                    <a:pt y="1206" x="818"/>
                    <a:pt y="1206" x="688"/>
                  </a:cubicBezTo>
                  <a:cubicBezTo>
                    <a:pt y="1206" x="555"/>
                    <a:pt y="1161" x="450"/>
                    <a:pt y="1070" x="374"/>
                  </a:cubicBezTo>
                  <a:cubicBezTo>
                    <a:pt y="979" x="298"/>
                    <a:pt y="854" x="260"/>
                    <a:pt y="695" x="260"/>
                  </a:cubicBezTo>
                  <a:cubicBezTo>
                    <a:pt y="537" x="260"/>
                    <a:pt y="412" x="298"/>
                    <a:pt y="321" x="375"/>
                  </a:cubicBezTo>
                  <a:cubicBezTo>
                    <a:pt y="230" x="451"/>
                    <a:pt y="185" x="556"/>
                    <a:pt y="185" x="688"/>
                  </a:cubicBezTo>
                  <a:close/>
                  <a:moveTo>
                    <a:pt y="0" x="688"/>
                  </a:moveTo>
                  <a:cubicBezTo>
                    <a:pt y="0" x="473"/>
                    <a:pt y="62" x="305"/>
                    <a:pt y="185" x="183"/>
                  </a:cubicBezTo>
                  <a:cubicBezTo>
                    <a:pt y="308" x="62"/>
                    <a:pt y="478" x="1"/>
                    <a:pt y="695" x="1"/>
                  </a:cubicBezTo>
                  <a:cubicBezTo>
                    <a:pt y="912" x="1"/>
                    <a:pt y="1082" x="62"/>
                    <a:pt y="1206" x="183"/>
                  </a:cubicBezTo>
                  <a:cubicBezTo>
                    <a:pt y="1329" x="305"/>
                    <a:pt y="1391" x="473"/>
                    <a:pt y="1391" x="688"/>
                  </a:cubicBezTo>
                  <a:cubicBezTo>
                    <a:pt y="1391" x="901"/>
                    <a:pt y="1329" x="1069"/>
                    <a:pt y="1206" x="1191"/>
                  </a:cubicBezTo>
                  <a:cubicBezTo>
                    <a:pt y="1082" x="1313"/>
                    <a:pt y="912" x="1374"/>
                    <a:pt y="695" x="1374"/>
                  </a:cubicBezTo>
                  <a:cubicBezTo>
                    <a:pt y="478" x="1374"/>
                    <a:pt y="308" x="1313"/>
                    <a:pt y="185" x="1191"/>
                  </a:cubicBezTo>
                  <a:cubicBezTo>
                    <a:pt y="62" x="1069"/>
                    <a:pt y="0" x="901"/>
                    <a:pt y="0" x="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y="873875" x="2820525"/>
              <a:ext cy="33925" cx="21950"/>
            </a:xfrm>
            <a:custGeom>
              <a:pathLst>
                <a:path w="878" extrusionOk="0" h="1357">
                  <a:moveTo>
                    <a:pt y="0" x="752"/>
                  </a:moveTo>
                  <a:cubicBezTo>
                    <a:pt y="0" x="633"/>
                    <a:pt y="20" x="533"/>
                    <a:pt y="59" x="450"/>
                  </a:cubicBezTo>
                  <a:cubicBezTo>
                    <a:pt y="98" x="367"/>
                    <a:pt y="158" x="300"/>
                    <a:pt y="238" x="248"/>
                  </a:cubicBezTo>
                  <a:lnTo>
                    <a:pt y="32" x="248"/>
                  </a:lnTo>
                  <a:lnTo>
                    <a:pt y="32" x="1"/>
                  </a:lnTo>
                  <a:lnTo>
                    <a:pt y="1356" x="1"/>
                  </a:lnTo>
                  <a:lnTo>
                    <a:pt y="1356" x="248"/>
                  </a:lnTo>
                  <a:lnTo>
                    <a:pt y="659" x="248"/>
                  </a:lnTo>
                  <a:cubicBezTo>
                    <a:pt y="509" x="248"/>
                    <a:pt y="394" x="285"/>
                    <a:pt y="314" x="360"/>
                  </a:cubicBezTo>
                  <a:cubicBezTo>
                    <a:pt y="234" x="434"/>
                    <a:pt y="194" x="541"/>
                    <a:pt y="194" x="680"/>
                  </a:cubicBezTo>
                  <a:cubicBezTo>
                    <a:pt y="194" x="719"/>
                    <a:pt y="198" x="755"/>
                    <a:pt y="204" x="787"/>
                  </a:cubicBezTo>
                  <a:cubicBezTo>
                    <a:pt y="211" x="820"/>
                    <a:pt y="221" x="850"/>
                    <a:pt y="236" x="877"/>
                  </a:cubicBezTo>
                  <a:lnTo>
                    <a:pt y="12" x="876"/>
                  </a:lnTo>
                  <a:cubicBezTo>
                    <a:pt y="8" x="851"/>
                    <a:pt y="5" x="828"/>
                    <a:pt y="3" x="808"/>
                  </a:cubicBezTo>
                  <a:cubicBezTo>
                    <a:pt y="1" x="787"/>
                    <a:pt y="0" x="769"/>
                    <a:pt y="0" x="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y="873875" x="2847350"/>
              <a:ext cy="34775" cx="28600"/>
            </a:xfrm>
            <a:custGeom>
              <a:pathLst>
                <a:path w="1144" extrusionOk="0" h="1391">
                  <a:moveTo>
                    <a:pt y="0" x="585"/>
                  </a:moveTo>
                  <a:cubicBezTo>
                    <a:pt y="0" x="402"/>
                    <a:pt y="34" x="260"/>
                    <a:pt y="102" x="161"/>
                  </a:cubicBezTo>
                  <a:cubicBezTo>
                    <a:pt y="170" x="61"/>
                    <a:pt y="266" x="11"/>
                    <a:pt y="390" x="11"/>
                  </a:cubicBezTo>
                  <a:cubicBezTo>
                    <a:pt y="493" x="11"/>
                    <a:pt y="573" x="45"/>
                    <a:pt y="632" x="112"/>
                  </a:cubicBezTo>
                  <a:cubicBezTo>
                    <a:pt y="691" x="180"/>
                    <a:pt y="734" x="290"/>
                    <a:pt y="763" x="443"/>
                  </a:cubicBezTo>
                  <a:lnTo>
                    <a:pt y="781" x="528"/>
                  </a:lnTo>
                  <a:cubicBezTo>
                    <a:pt y="810" x="680"/>
                    <a:pt y="840" x="779"/>
                    <a:pt y="872" x="824"/>
                  </a:cubicBezTo>
                  <a:cubicBezTo>
                    <a:pt y="903" x="869"/>
                    <a:pt y="948" x="891"/>
                    <a:pt y="1008" x="891"/>
                  </a:cubicBezTo>
                  <a:cubicBezTo>
                    <a:pt y="1071" x="891"/>
                    <a:pt y="1121" x="860"/>
                    <a:pt y="1156" x="798"/>
                  </a:cubicBezTo>
                  <a:cubicBezTo>
                    <a:pt y="1191" x="736"/>
                    <a:pt y="1208" x="646"/>
                    <a:pt y="1208" x="531"/>
                  </a:cubicBezTo>
                  <a:cubicBezTo>
                    <a:pt y="1208" x="444"/>
                    <a:pt y="1198" x="357"/>
                    <a:pt y="1177" x="269"/>
                  </a:cubicBezTo>
                  <a:cubicBezTo>
                    <a:pt y="1156" x="181"/>
                    <a:pt y="1125" x="91"/>
                    <a:pt y="1083" x="0"/>
                  </a:cubicBezTo>
                  <a:lnTo>
                    <a:pt y="1308" x="0"/>
                  </a:lnTo>
                  <a:cubicBezTo>
                    <a:pt y="1335" x="96"/>
                    <a:pt y="1356" x="188"/>
                    <a:pt y="1370" x="275"/>
                  </a:cubicBezTo>
                  <a:cubicBezTo>
                    <a:pt y="1384" x="362"/>
                    <a:pt y="1391" x="445"/>
                    <a:pt y="1391" x="525"/>
                  </a:cubicBezTo>
                  <a:cubicBezTo>
                    <a:pt y="1391" x="718"/>
                    <a:pt y="1355" x="869"/>
                    <a:pt y="1283" x="979"/>
                  </a:cubicBezTo>
                  <a:cubicBezTo>
                    <a:pt y="1211" x="1089"/>
                    <a:pt y="1114" x="1144"/>
                    <a:pt y="991" x="1144"/>
                  </a:cubicBezTo>
                  <a:cubicBezTo>
                    <a:pt y="883" x="1144"/>
                    <a:pt y="799" x="1107"/>
                    <a:pt y="739" x="1034"/>
                  </a:cubicBezTo>
                  <a:cubicBezTo>
                    <a:pt y="678" x="960"/>
                    <a:pt y="632" x="836"/>
                    <a:pt y="599" x="662"/>
                  </a:cubicBezTo>
                  <a:lnTo>
                    <a:pt y="582" x="577"/>
                  </a:lnTo>
                  <a:cubicBezTo>
                    <a:pt y="556" x="446"/>
                    <a:pt y="529" x="358"/>
                    <a:pt y="500" x="314"/>
                  </a:cubicBezTo>
                  <a:cubicBezTo>
                    <a:pt y="471" x="271"/>
                    <a:pt y="431" x="249"/>
                    <a:pt y="381" x="249"/>
                  </a:cubicBezTo>
                  <a:cubicBezTo>
                    <a:pt y="315" x="249"/>
                    <a:pt y="265" x="279"/>
                    <a:pt y="232" x="340"/>
                  </a:cubicBezTo>
                  <a:cubicBezTo>
                    <a:pt y="199" x="401"/>
                    <a:pt y="182" x="493"/>
                    <a:pt y="182" x="615"/>
                  </a:cubicBezTo>
                  <a:cubicBezTo>
                    <a:pt y="182" x="695"/>
                    <a:pt y="190" x="773"/>
                    <a:pt y="206" x="847"/>
                  </a:cubicBezTo>
                  <a:cubicBezTo>
                    <a:pt y="222" x="922"/>
                    <a:pt y="245" x="994"/>
                    <a:pt y="277" x="1064"/>
                  </a:cubicBezTo>
                  <a:lnTo>
                    <a:pt y="71" x="1064"/>
                  </a:lnTo>
                  <a:cubicBezTo>
                    <a:pt y="48" x="996"/>
                    <a:pt y="30" x="922"/>
                    <a:pt y="18" x="842"/>
                  </a:cubicBezTo>
                  <a:cubicBezTo>
                    <a:pt y="6" x="762"/>
                    <a:pt y="0" x="676"/>
                    <a:pt y="0" x="5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Shape 740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741" name="Shape 74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6" name="Shape 746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y="244475" x="579437"/>
            <a:ext cy="1016000" cx="79835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Building the Analysis Model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y="1336675" x="1135062"/>
            <a:ext cy="3998911" cx="71929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Elements of the analysis model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Scenario-based elements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Functional—processing narratives for software functions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Use-case—descriptions of the interaction between an “actor” and the system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Class-based elements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Implied by scenarios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Behavioral elements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State diagram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Flow-oriented elements</a:t>
            </a:r>
          </a:p>
          <a:p>
            <a:pPr algn="l" rtl="0" lvl="2" marR="0" indent="-228600" marL="1143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Data flow diagram</a:t>
            </a:r>
          </a:p>
        </p:txBody>
      </p:sp>
      <p:sp>
        <p:nvSpPr>
          <p:cNvPr id="750" name="Shape 750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5" name="Shape 7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6" name="Shape 756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y="244475" x="2352675"/>
            <a:ext cy="1016000" cx="44370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Class Diagram</a:t>
            </a:r>
          </a:p>
        </p:txBody>
      </p:sp>
      <p:grpSp>
        <p:nvGrpSpPr>
          <p:cNvPr id="759" name="Shape 759"/>
          <p:cNvGrpSpPr/>
          <p:nvPr/>
        </p:nvGrpSpPr>
        <p:grpSpPr>
          <a:xfrm>
            <a:off y="1851025" x="3671887"/>
            <a:ext cy="2374905" cx="1790701"/>
            <a:chOff y="0" x="0"/>
            <a:chExt cy="2984050" cx="2978875"/>
          </a:xfrm>
        </p:grpSpPr>
        <p:sp>
          <p:nvSpPr>
            <p:cNvPr id="760" name="Shape 760"/>
            <p:cNvSpPr/>
            <p:nvPr/>
          </p:nvSpPr>
          <p:spPr>
            <a:xfrm>
              <a:off y="0" x="0"/>
              <a:ext cy="2984050" cx="2978875"/>
            </a:xfrm>
            <a:custGeom>
              <a:pathLst>
                <a:path w="119155" extrusionOk="0" h="119362">
                  <a:moveTo>
                    <a:pt y="0" x="0"/>
                  </a:moveTo>
                  <a:lnTo>
                    <a:pt y="0" x="119155"/>
                  </a:lnTo>
                  <a:lnTo>
                    <a:pt y="119362" x="119155"/>
                  </a:lnTo>
                  <a:lnTo>
                    <a:pt y="11936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y="0" x="0"/>
              <a:ext cy="0" cx="2978875"/>
            </a:xfrm>
            <a:custGeom>
              <a:pathLst>
                <a:path w="119155" extrusionOk="0" fill="none" h="0">
                  <a:moveTo>
                    <a:pt y="0" x="0"/>
                  </a:moveTo>
                  <a:lnTo>
                    <a:pt y="0" x="119155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y="0" x="2978850"/>
              <a:ext cy="0" cx="25"/>
            </a:xfrm>
            <a:custGeom>
              <a:pathLst>
                <a:path w="1" extrusionOk="0" fill="none" h="0">
                  <a:moveTo>
                    <a:pt y="0" x="1"/>
                  </a:moveTo>
                  <a:lnTo>
                    <a:pt y="0" x="1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y="0" x="2978850"/>
              <a:ext cy="2984050" cx="25"/>
            </a:xfrm>
            <a:custGeom>
              <a:pathLst>
                <a:path w="1" extrusionOk="0" fill="none" h="119362">
                  <a:moveTo>
                    <a:pt y="0" x="1"/>
                  </a:moveTo>
                  <a:lnTo>
                    <a:pt y="119362" x="1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y="2984025" x="2978850"/>
              <a:ext cy="25" cx="25"/>
            </a:xfrm>
            <a:custGeom>
              <a:pathLst>
                <a:path w="1" extrusionOk="0" fill="none" h="1">
                  <a:moveTo>
                    <a:pt y="1" x="1"/>
                  </a:moveTo>
                  <a:lnTo>
                    <a:pt y="1" x="1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y="2984025" x="0"/>
              <a:ext cy="25" cx="2978875"/>
            </a:xfrm>
            <a:custGeom>
              <a:pathLst>
                <a:path w="119155" extrusionOk="0" fill="none" h="1">
                  <a:moveTo>
                    <a:pt y="1" x="119155"/>
                  </a:moveTo>
                  <a:lnTo>
                    <a:pt y="1" x="0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y="2984025" x="0"/>
              <a:ext cy="25" cx="0"/>
            </a:xfrm>
            <a:custGeom>
              <a:pathLst>
                <a:path w="0" extrusionOk="0" fill="none" h="1">
                  <a:moveTo>
                    <a:pt y="1" x="0"/>
                  </a:moveTo>
                  <a:lnTo>
                    <a:pt y="1" x="0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y="0" x="0"/>
              <a:ext cy="2984050" cx="0"/>
            </a:xfrm>
            <a:custGeom>
              <a:pathLst>
                <a:path w="0" extrusionOk="0" fill="none" h="119362">
                  <a:moveTo>
                    <a:pt y="119362" x="0"/>
                  </a:moveTo>
                  <a:lnTo>
                    <a:pt y="0" x="0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y="0" x="0"/>
              <a:ext cy="0" cx="0"/>
            </a:xfrm>
            <a:custGeom>
              <a:pathLst>
                <a:path w="0" extrusionOk="0" fill="none" h="0">
                  <a:moveTo>
                    <a:pt y="0" x="0"/>
                  </a:moveTo>
                  <a:lnTo>
                    <a:pt y="0" x="0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y="233125" x="906800"/>
              <a:ext cy="168975" cx="994350"/>
            </a:xfrm>
            <a:custGeom>
              <a:pathLst>
                <a:path w="39774" extrusionOk="0" h="6759">
                  <a:moveTo>
                    <a:pt y="2308" x="10566"/>
                  </a:moveTo>
                  <a:cubicBezTo>
                    <a:pt y="2308" x="11089"/>
                    <a:pt y="2439" x="11510"/>
                    <a:pt y="2701" x="11828"/>
                  </a:cubicBezTo>
                  <a:cubicBezTo>
                    <a:pt y="2963" x="12146"/>
                    <a:pt y="3313" x="12308"/>
                    <a:pt y="3753" x="12316"/>
                  </a:cubicBezTo>
                  <a:lnTo>
                    <a:pt y="3757" x="8527"/>
                  </a:lnTo>
                  <a:cubicBezTo>
                    <a:pt y="3297" x="8580"/>
                    <a:pt y="2941" x="8785"/>
                    <a:pt y="2688" x="9142"/>
                  </a:cubicBezTo>
                  <a:cubicBezTo>
                    <a:pt y="2435" x="9498"/>
                    <a:pt y="2308" x="9973"/>
                    <a:pt y="2308" x="10566"/>
                  </a:cubicBezTo>
                  <a:close/>
                  <a:moveTo>
                    <a:pt y="2308" x="31294"/>
                  </a:moveTo>
                  <a:cubicBezTo>
                    <a:pt y="2308" x="31860"/>
                    <a:pt y="2478" x="32309"/>
                    <a:pt y="2817" x="32640"/>
                  </a:cubicBezTo>
                  <a:cubicBezTo>
                    <a:pt y="3156" x="32971"/>
                    <a:pt y="3615" x="33137"/>
                    <a:pt y="4193" x="33137"/>
                  </a:cubicBezTo>
                  <a:cubicBezTo>
                    <a:pt y="4775" x="33137"/>
                    <a:pt y="5235" x="32971"/>
                    <a:pt y="5572" x="32640"/>
                  </a:cubicBezTo>
                  <a:cubicBezTo>
                    <a:pt y="5910" x="32309"/>
                    <a:pt y="6078" x="31860"/>
                    <a:pt y="6078" x="31294"/>
                  </a:cubicBezTo>
                  <a:cubicBezTo>
                    <a:pt y="6078" x="30720"/>
                    <a:pt y="5910" x="30269"/>
                    <a:pt y="5574" x="29939"/>
                  </a:cubicBezTo>
                  <a:cubicBezTo>
                    <a:pt y="5238" x="29610"/>
                    <a:pt y="4778" x="29445"/>
                    <a:pt y="4193" x="29445"/>
                  </a:cubicBezTo>
                  <a:cubicBezTo>
                    <a:pt y="3609" x="29445"/>
                    <a:pt y="3148" x="29611"/>
                    <a:pt y="2812" x="29942"/>
                  </a:cubicBezTo>
                  <a:cubicBezTo>
                    <a:pt y="2476" x="30273"/>
                    <a:pt y="2308" x="30724"/>
                    <a:pt y="2308" x="31294"/>
                  </a:cubicBezTo>
                  <a:close/>
                  <a:moveTo>
                    <a:pt y="1628" x="18243"/>
                  </a:moveTo>
                  <a:cubicBezTo>
                    <a:pt y="1628" x="17793"/>
                    <a:pt y="1701" x="17395"/>
                    <a:pt y="1846" x="17050"/>
                  </a:cubicBezTo>
                  <a:cubicBezTo>
                    <a:pt y="1991" x="16706"/>
                    <a:pt y="2211" x="16406"/>
                    <a:pt y="2505" x="16152"/>
                  </a:cubicBezTo>
                  <a:lnTo>
                    <a:pt y="1746" x="16152"/>
                  </a:lnTo>
                  <a:lnTo>
                    <a:pt y="1746" x="15083"/>
                  </a:lnTo>
                  <a:lnTo>
                    <a:pt y="6632" x="15083"/>
                  </a:lnTo>
                  <a:lnTo>
                    <a:pt y="6632" x="16152"/>
                  </a:lnTo>
                  <a:lnTo>
                    <a:pt y="3871" x="16152"/>
                  </a:lnTo>
                  <a:cubicBezTo>
                    <a:pt y="3393" x="16152"/>
                    <a:pt y="3017" x="16318"/>
                    <a:pt y="2740" x="16649"/>
                  </a:cubicBezTo>
                  <a:cubicBezTo>
                    <a:pt y="2464" x="16980"/>
                    <a:pt y="2326" x="17433"/>
                    <a:pt y="2326" x="18006"/>
                  </a:cubicBezTo>
                  <a:cubicBezTo>
                    <a:pt y="2326" x="18484"/>
                    <a:pt y="2441" x="18842"/>
                    <a:pt y="2671" x="19081"/>
                  </a:cubicBezTo>
                  <a:cubicBezTo>
                    <a:pt y="2900" x="19320"/>
                    <a:pt y="3247" x="19439"/>
                    <a:pt y="3709" x="19439"/>
                  </a:cubicBezTo>
                  <a:lnTo>
                    <a:pt y="6632" x="19439"/>
                  </a:lnTo>
                  <a:lnTo>
                    <a:pt y="6632" x="20502"/>
                  </a:lnTo>
                  <a:lnTo>
                    <a:pt y="3683" x="20502"/>
                  </a:lnTo>
                  <a:cubicBezTo>
                    <a:pt y="3008" x="20502"/>
                    <a:pt y="2497" x="20311"/>
                    <a:pt y="2149" x="19930"/>
                  </a:cubicBezTo>
                  <a:cubicBezTo>
                    <a:pt y="1802" x="19549"/>
                    <a:pt y="1628" x="18987"/>
                    <a:pt y="1628" x="18243"/>
                  </a:cubicBezTo>
                  <a:close/>
                  <a:moveTo>
                    <a:pt y="1628" x="39231"/>
                  </a:moveTo>
                  <a:cubicBezTo>
                    <a:pt y="1628" x="38719"/>
                    <a:pt y="1700" x="38284"/>
                    <a:pt y="1844" x="37925"/>
                  </a:cubicBezTo>
                  <a:cubicBezTo>
                    <a:pt y="1988" x="37567"/>
                    <a:pt y="2208" x="37276"/>
                    <a:pt y="2505" x="37053"/>
                  </a:cubicBezTo>
                  <a:lnTo>
                    <a:pt y="1746" x="37053"/>
                  </a:lnTo>
                  <a:lnTo>
                    <a:pt y="1746" x="35984"/>
                  </a:lnTo>
                  <a:lnTo>
                    <a:pt y="6632" x="35984"/>
                  </a:lnTo>
                  <a:lnTo>
                    <a:pt y="6632" x="37053"/>
                  </a:lnTo>
                  <a:lnTo>
                    <a:pt y="4058" x="37053"/>
                  </a:lnTo>
                  <a:cubicBezTo>
                    <a:pt y="3505" x="37053"/>
                    <a:pt y="3082" x="37214"/>
                    <a:pt y="2786" x="37535"/>
                  </a:cubicBezTo>
                  <a:cubicBezTo>
                    <a:pt y="2491" x="37857"/>
                    <a:pt y="2343" x="38318"/>
                    <a:pt y="2343" x="38919"/>
                  </a:cubicBezTo>
                  <a:cubicBezTo>
                    <a:pt y="2343" x="39088"/>
                    <a:pt y="2356" x="39243"/>
                    <a:pt y="2380" x="39384"/>
                  </a:cubicBezTo>
                  <a:cubicBezTo>
                    <a:pt y="2405" x="39525"/>
                    <a:pt y="2444" x="39655"/>
                    <a:pt y="2496" x="39774"/>
                  </a:cubicBezTo>
                  <a:lnTo>
                    <a:pt y="1671" x="39768"/>
                  </a:lnTo>
                  <a:cubicBezTo>
                    <a:pt y="1657" x="39660"/>
                    <a:pt y="1646" x="39562"/>
                    <a:pt y="1639" x="39474"/>
                  </a:cubicBezTo>
                  <a:cubicBezTo>
                    <a:pt y="1631" x="39385"/>
                    <a:pt y="1628" x="39304"/>
                    <a:pt y="1628" x="39231"/>
                  </a:cubicBezTo>
                  <a:close/>
                  <a:moveTo>
                    <a:pt y="0" x="3028"/>
                  </a:moveTo>
                  <a:cubicBezTo>
                    <a:pt y="0" x="2084"/>
                    <a:pt y="166" x="1344"/>
                    <a:pt y="498" x="807"/>
                  </a:cubicBezTo>
                  <a:cubicBezTo>
                    <a:pt y="829" x="269"/>
                    <a:pt y="1283" x="1"/>
                    <a:pt y="1859" x="1"/>
                  </a:cubicBezTo>
                  <a:cubicBezTo>
                    <a:pt y="2356" x="1"/>
                    <a:pt y="2745" x="195"/>
                    <a:pt y="3024" x="584"/>
                  </a:cubicBezTo>
                  <a:cubicBezTo>
                    <a:pt y="3303" x="973"/>
                    <a:pt y="3508" x="1603"/>
                    <a:pt y="3639" x="2473"/>
                  </a:cubicBezTo>
                  <a:lnTo>
                    <a:pt y="3744" x="3184"/>
                  </a:lnTo>
                  <a:cubicBezTo>
                    <a:pt y="3834" x="3777"/>
                    <a:pt y="3969" x="4203"/>
                    <a:pt y="4150" x="4463"/>
                  </a:cubicBezTo>
                  <a:cubicBezTo>
                    <a:pt y="4330" x="4723"/>
                    <a:pt y="4580" x="4853"/>
                    <a:pt y="4900" x="4853"/>
                  </a:cubicBezTo>
                  <a:cubicBezTo>
                    <a:pt y="5267" x="4853"/>
                    <a:pt y="5549" x="4672"/>
                    <a:pt y="5747" x="4310"/>
                  </a:cubicBezTo>
                  <a:cubicBezTo>
                    <a:pt y="5945" x="3948"/>
                    <a:pt y="6043" x="3434"/>
                    <a:pt y="6043" x="2768"/>
                  </a:cubicBezTo>
                  <a:cubicBezTo>
                    <a:pt y="6043" x="2329"/>
                    <a:pt y="5993" x="1882"/>
                    <a:pt y="5891" x="1428"/>
                  </a:cubicBezTo>
                  <a:cubicBezTo>
                    <a:pt y="5789" x="973"/>
                    <a:pt y="5638" x="509"/>
                    <a:pt y="5437" x="35"/>
                  </a:cubicBezTo>
                  <a:lnTo>
                    <a:pt y="6344" x="35"/>
                  </a:lnTo>
                  <a:cubicBezTo>
                    <a:pt y="6481" x="528"/>
                    <a:pt y="6584" x="1005"/>
                    <a:pt y="6654" x="1465"/>
                  </a:cubicBezTo>
                  <a:cubicBezTo>
                    <a:pt y="6724" x="1925"/>
                    <a:pt y="6759" x="2360"/>
                    <a:pt y="6759" x="2768"/>
                  </a:cubicBezTo>
                  <a:cubicBezTo>
                    <a:pt y="6759" x="3850"/>
                    <a:pt y="6596" x="4671"/>
                    <a:pt y="6270" x="5232"/>
                  </a:cubicBezTo>
                  <a:cubicBezTo>
                    <a:pt y="5945" x="5792"/>
                    <a:pt y="5466" x="6072"/>
                    <a:pt y="4835" x="6072"/>
                  </a:cubicBezTo>
                  <a:cubicBezTo>
                    <a:pt y="4305" x="6072"/>
                    <a:pt y="3883" x="5865"/>
                    <a:pt y="3567" x="5451"/>
                  </a:cubicBezTo>
                  <a:cubicBezTo>
                    <a:pt y="3252" x="5037"/>
                    <a:pt y="3031" x="4395"/>
                    <a:pt y="2906" x="3525"/>
                  </a:cubicBezTo>
                  <a:lnTo>
                    <a:pt y="2797" x="2820"/>
                  </a:lnTo>
                  <a:cubicBezTo>
                    <a:pt y="2707" x="2181"/>
                    <a:pt y="2588" x="1746"/>
                    <a:pt y="2442" x="1517"/>
                  </a:cubicBezTo>
                  <a:cubicBezTo>
                    <a:pt y="2295" x="1288"/>
                    <a:pt y="2077" x="1173"/>
                    <a:pt y="1789" x="1173"/>
                  </a:cubicBezTo>
                  <a:cubicBezTo>
                    <a:pt y="1446" x="1173"/>
                    <a:pt y="1181" x="1346"/>
                    <a:pt y="995" x="1690"/>
                  </a:cubicBezTo>
                  <a:cubicBezTo>
                    <a:pt y="809" x="2035"/>
                    <a:pt y="716" x="2525"/>
                    <a:pt y="716" x="3161"/>
                  </a:cubicBezTo>
                  <a:cubicBezTo>
                    <a:pt y="716" x="3527"/>
                    <a:pt y="755" x="3906"/>
                    <a:pt y="834" x="4299"/>
                  </a:cubicBezTo>
                  <a:cubicBezTo>
                    <a:pt y="912" x="4691"/>
                    <a:pt y="1032" x="5109"/>
                    <a:pt y="1192" x="5552"/>
                  </a:cubicBezTo>
                  <a:lnTo>
                    <a:pt y="332" x="5552"/>
                  </a:lnTo>
                  <a:cubicBezTo>
                    <a:pt y="221" x="5113"/>
                    <a:pt y="139" x="4684"/>
                    <a:pt y="83" x="4264"/>
                  </a:cubicBezTo>
                  <a:cubicBezTo>
                    <a:pt y="28" x="3844"/>
                    <a:pt y="0" x="3432"/>
                    <a:pt y="0" x="3028"/>
                  </a:cubicBezTo>
                  <a:close/>
                  <a:moveTo>
                    <a:pt y="1628" x="10554"/>
                  </a:moveTo>
                  <a:cubicBezTo>
                    <a:pt y="1628" x="9584"/>
                    <a:pt y="1863" x="8812"/>
                    <a:pt y="2333" x="8241"/>
                  </a:cubicBezTo>
                  <a:cubicBezTo>
                    <a:pt y="2802" x="7669"/>
                    <a:pt y="3437" x="7383"/>
                    <a:pt y="4237" x="7383"/>
                  </a:cubicBezTo>
                  <a:cubicBezTo>
                    <a:pt y="5011" x="7383"/>
                    <a:pt y="5625" x="7684"/>
                    <a:pt y="6078" x="8287"/>
                  </a:cubicBezTo>
                  <a:cubicBezTo>
                    <a:pt y="6532" x="8889"/>
                    <a:pt y="6759" x="9707"/>
                    <a:pt y="6759" x="10739"/>
                  </a:cubicBezTo>
                  <a:cubicBezTo>
                    <a:pt y="6759" x="11151"/>
                    <a:pt y="6727" x="11557"/>
                    <a:pt y="6663" x="11958"/>
                  </a:cubicBezTo>
                  <a:cubicBezTo>
                    <a:pt y="6599" x="12358"/>
                    <a:pt y="6506" x="12749"/>
                    <a:pt y="6384" x="13131"/>
                  </a:cubicBezTo>
                  <a:lnTo>
                    <a:pt y="5625" x="13131"/>
                  </a:lnTo>
                  <a:cubicBezTo>
                    <a:pt y="5776" x="12753"/>
                    <a:pt y="5889" x="12373"/>
                    <a:pt y="5965" x="11990"/>
                  </a:cubicBezTo>
                  <a:cubicBezTo>
                    <a:pt y="6041" x="11606"/>
                    <a:pt y="6078" x="11211"/>
                    <a:pt y="6078" x="10803"/>
                  </a:cubicBezTo>
                  <a:cubicBezTo>
                    <a:pt y="6078" x="10098"/>
                    <a:pt y="5934" x="9548"/>
                    <a:pt y="5644" x="9153"/>
                  </a:cubicBezTo>
                  <a:cubicBezTo>
                    <a:pt y="5355" x="8759"/>
                    <a:pt y="4934" x="8538"/>
                    <a:pt y="4381" x="8492"/>
                  </a:cubicBezTo>
                  <a:lnTo>
                    <a:pt y="4381" x="13379"/>
                  </a:lnTo>
                  <a:lnTo>
                    <a:pt y="3988" x="13379"/>
                  </a:lnTo>
                  <a:cubicBezTo>
                    <a:pt y="3261" x="13379"/>
                    <a:pt y="2686" x="13126"/>
                    <a:pt y="2263" x="12619"/>
                  </a:cubicBezTo>
                  <a:cubicBezTo>
                    <a:pt y="1839" x="12113"/>
                    <a:pt y="1628" x="11424"/>
                    <a:pt y="1628" x="10554"/>
                  </a:cubicBezTo>
                  <a:close/>
                  <a:moveTo>
                    <a:pt y="1628" x="24679"/>
                  </a:moveTo>
                  <a:cubicBezTo>
                    <a:pt y="1628" x="23886"/>
                    <a:pt y="1753" x="23274"/>
                    <a:pt y="2003" x="22842"/>
                  </a:cubicBezTo>
                  <a:cubicBezTo>
                    <a:pt y="2253" x="22411"/>
                    <a:pt y="2608" x="22195"/>
                    <a:pt y="3068" x="22195"/>
                  </a:cubicBezTo>
                  <a:cubicBezTo>
                    <a:pt y="3446" x="22195"/>
                    <a:pt y="3743" x="22342"/>
                    <a:pt y="3960" x="22634"/>
                  </a:cubicBezTo>
                  <a:cubicBezTo>
                    <a:pt y="4177" x="22927"/>
                    <a:pt y="4337" x="23403"/>
                    <a:pt y="4442" x="24061"/>
                  </a:cubicBezTo>
                  <a:lnTo>
                    <a:pt y="4508" x="24431"/>
                  </a:lnTo>
                  <a:cubicBezTo>
                    <a:pt y="4615" x="25089"/>
                    <a:pt y="4727" x="25516"/>
                    <a:pt y="4844" x="25710"/>
                  </a:cubicBezTo>
                  <a:cubicBezTo>
                    <a:pt y="4960" x="25905"/>
                    <a:pt y="5127" x="26002"/>
                    <a:pt y="5345" x="26002"/>
                  </a:cubicBezTo>
                  <a:cubicBezTo>
                    <a:pt y="5581" x="26002"/>
                    <a:pt y="5763" x="25867"/>
                    <a:pt y="5893" x="25598"/>
                  </a:cubicBezTo>
                  <a:cubicBezTo>
                    <a:pt y="6022" x="25328"/>
                    <a:pt y="6087" x="24943"/>
                    <a:pt y="6087" x="24443"/>
                  </a:cubicBezTo>
                  <a:cubicBezTo>
                    <a:pt y="6087" x="24069"/>
                    <a:pt y="6049" x="23692"/>
                    <a:pt y="5971" x="23310"/>
                  </a:cubicBezTo>
                  <a:cubicBezTo>
                    <a:pt y="5894" x="22929"/>
                    <a:pt y="5779" x="22542"/>
                    <a:pt y="5625" x="22149"/>
                  </a:cubicBezTo>
                  <a:lnTo>
                    <a:pt y="6454" x="22149"/>
                  </a:lnTo>
                  <a:cubicBezTo>
                    <a:pt y="6555" x="22565"/>
                    <a:pt y="6632" x="22961"/>
                    <a:pt y="6683" x="23336"/>
                  </a:cubicBezTo>
                  <a:cubicBezTo>
                    <a:pt y="6734" x="23712"/>
                    <a:pt y="6759" x="24073"/>
                    <a:pt y="6759" x="24419"/>
                  </a:cubicBezTo>
                  <a:cubicBezTo>
                    <a:pt y="6759" x="25251"/>
                    <a:pt y="6627" x="25905"/>
                    <a:pt y="6362" x="26381"/>
                  </a:cubicBezTo>
                  <a:cubicBezTo>
                    <a:pt y="6097" x="26856"/>
                    <a:pt y="5738" x="27094"/>
                    <a:pt y="5284" x="27094"/>
                  </a:cubicBezTo>
                  <a:cubicBezTo>
                    <a:pt y="4886" x="27094"/>
                    <a:pt y="4575" x="26935"/>
                    <a:pt y="4353" x="26617"/>
                  </a:cubicBezTo>
                  <a:cubicBezTo>
                    <a:pt y="4130" x="26300"/>
                    <a:pt y="3958" x="25763"/>
                    <a:pt y="3836" x="25009"/>
                  </a:cubicBezTo>
                  <a:lnTo>
                    <a:pt y="3775" x="24645"/>
                  </a:lnTo>
                  <a:cubicBezTo>
                    <a:pt y="3679" x="24075"/>
                    <a:pt y="3577" x="23695"/>
                    <a:pt y="3471" x="23507"/>
                  </a:cubicBezTo>
                  <a:cubicBezTo>
                    <a:pt y="3365" x="23318"/>
                    <a:pt y="3219" x="23224"/>
                    <a:pt y="3033" x="23224"/>
                  </a:cubicBezTo>
                  <a:cubicBezTo>
                    <a:pt y="2788" x="23224"/>
                    <a:pt y="2605" x="23356"/>
                    <a:pt y="2483" x="23619"/>
                  </a:cubicBezTo>
                  <a:cubicBezTo>
                    <a:pt y="2361" x="23883"/>
                    <a:pt y="2300" x="24279"/>
                    <a:pt y="2300" x="24806"/>
                  </a:cubicBezTo>
                  <a:cubicBezTo>
                    <a:pt y="2300" x="25153"/>
                    <a:pt y="2329" x="25488"/>
                    <a:pt y="2387" x="25812"/>
                  </a:cubicBezTo>
                  <a:cubicBezTo>
                    <a:pt y="2445" x="26135"/>
                    <a:pt y="2532" x="26447"/>
                    <a:pt y="2649" x="26747"/>
                  </a:cubicBezTo>
                  <a:lnTo>
                    <a:pt y="1890" x="26747"/>
                  </a:lnTo>
                  <a:cubicBezTo>
                    <a:pt y="1802" x="26455"/>
                    <a:pt y="1737" x="26135"/>
                    <a:pt y="1693" x="25788"/>
                  </a:cubicBezTo>
                  <a:cubicBezTo>
                    <a:pt y="1650" x="25442"/>
                    <a:pt y="1628" x="25072"/>
                    <a:pt y="1628" x="24679"/>
                  </a:cubicBezTo>
                  <a:close/>
                  <a:moveTo>
                    <a:pt y="1628" x="31294"/>
                  </a:moveTo>
                  <a:cubicBezTo>
                    <a:pt y="1628" x="30366"/>
                    <a:pt y="1855" x="29639"/>
                    <a:pt y="2309" x="29113"/>
                  </a:cubicBezTo>
                  <a:cubicBezTo>
                    <a:pt y="2762" x="28588"/>
                    <a:pt y="3391" x="28325"/>
                    <a:pt y="4193" x="28325"/>
                  </a:cubicBezTo>
                  <a:cubicBezTo>
                    <a:pt y="4993" x="28325"/>
                    <a:pt y="5621" x="28588"/>
                    <a:pt y="6076" x="29113"/>
                  </a:cubicBezTo>
                  <a:cubicBezTo>
                    <a:pt y="6531" x="29639"/>
                    <a:pt y="6759" x="30366"/>
                    <a:pt y="6759" x="31294"/>
                  </a:cubicBezTo>
                  <a:cubicBezTo>
                    <a:pt y="6759" x="32218"/>
                    <a:pt y="6531" x="32944"/>
                    <a:pt y="6076" x="33472"/>
                  </a:cubicBezTo>
                  <a:cubicBezTo>
                    <a:pt y="5621" x="33999"/>
                    <a:pt y="4993" x="34263"/>
                    <a:pt y="4193" x="34263"/>
                  </a:cubicBezTo>
                  <a:cubicBezTo>
                    <a:pt y="3391" x="34263"/>
                    <a:pt y="2762" x="33999"/>
                    <a:pt y="2309" x="33472"/>
                  </a:cubicBezTo>
                  <a:cubicBezTo>
                    <a:pt y="1855" x="32944"/>
                    <a:pt y="1628" x="32218"/>
                    <a:pt y="1628" x="31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y="638275" x="0"/>
              <a:ext cy="25" cx="2957750"/>
            </a:xfrm>
            <a:custGeom>
              <a:pathLst>
                <a:path w="118310" extrusionOk="0" fill="none" h="1">
                  <a:moveTo>
                    <a:pt y="1" x="0"/>
                  </a:moveTo>
                  <a:lnTo>
                    <a:pt y="1" x="118310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y="1914875" x="0"/>
              <a:ext cy="25" cx="2978875"/>
            </a:xfrm>
            <a:custGeom>
              <a:pathLst>
                <a:path w="119155" extrusionOk="0" fill="none" h="1">
                  <a:moveTo>
                    <a:pt y="1" x="0"/>
                  </a:moveTo>
                  <a:lnTo>
                    <a:pt y="1" x="119155"/>
                  </a:lnTo>
                </a:path>
              </a:pathLst>
            </a:custGeom>
            <a:noFill/>
            <a:ln w="211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y="772375" x="272700"/>
              <a:ext cy="136050" cx="824725"/>
            </a:xfrm>
            <a:custGeom>
              <a:pathLst>
                <a:path w="32989" extrusionOk="0" h="5442">
                  <a:moveTo>
                    <a:pt y="0" x="26841"/>
                  </a:moveTo>
                  <a:lnTo>
                    <a:pt y="726" x="26841"/>
                  </a:lnTo>
                  <a:lnTo>
                    <a:pt y="726" x="27600"/>
                  </a:lnTo>
                  <a:lnTo>
                    <a:pt y="0" x="27600"/>
                  </a:lnTo>
                  <a:close/>
                  <a:moveTo>
                    <a:pt y="1761" x="20738"/>
                  </a:moveTo>
                  <a:cubicBezTo>
                    <a:pt y="1761" x="21112"/>
                    <a:pt y="1855" x="21412"/>
                    <a:pt y="2042" x="21639"/>
                  </a:cubicBezTo>
                  <a:cubicBezTo>
                    <a:pt y="2229" x="21866"/>
                    <a:pt y="2479" x="21982"/>
                    <a:pt y="2793" x="21988"/>
                  </a:cubicBezTo>
                  <a:lnTo>
                    <a:pt y="2796" x="19281"/>
                  </a:lnTo>
                  <a:cubicBezTo>
                    <a:pt y="2468" x="19320"/>
                    <a:pt y="2213" x="19466"/>
                    <a:pt y="2032" x="19721"/>
                  </a:cubicBezTo>
                  <a:cubicBezTo>
                    <a:pt y="1851" x="19975"/>
                    <a:pt y="1761" x="20314"/>
                    <a:pt y="1761" x="20738"/>
                  </a:cubicBezTo>
                  <a:close/>
                  <a:moveTo>
                    <a:pt y="3095" x="8240"/>
                  </a:moveTo>
                  <a:lnTo>
                    <a:pt y="3223" x="8240"/>
                  </a:lnTo>
                  <a:cubicBezTo>
                    <a:pt y="3597" x="8240"/>
                    <a:pt y="3897" x="8112"/>
                    <a:pt y="4122" x="7858"/>
                  </a:cubicBezTo>
                  <a:cubicBezTo>
                    <a:pt y="4347" x="7603"/>
                    <a:pt y="4460" x="7266"/>
                    <a:pt y="4460" x="6845"/>
                  </a:cubicBezTo>
                  <a:cubicBezTo>
                    <a:pt y="4460" x="6540"/>
                    <a:pt y="4400" x="6298"/>
                    <a:pt y="4281" x="6121"/>
                  </a:cubicBezTo>
                  <a:cubicBezTo>
                    <a:pt y="4161" x="5943"/>
                    <a:pt y="4000" x="5855"/>
                    <a:pt y="3796" x="5855"/>
                  </a:cubicBezTo>
                  <a:cubicBezTo>
                    <a:pt y="3541" x="5855"/>
                    <a:pt y="3360" x="5973"/>
                    <a:pt y="3254" x="6209"/>
                  </a:cubicBezTo>
                  <a:cubicBezTo>
                    <a:pt y="3148" x="6446"/>
                    <a:pt y="3095" x="6871"/>
                    <a:pt y="3095" x="7485"/>
                  </a:cubicBezTo>
                  <a:close/>
                  <a:moveTo>
                    <a:pt y="1755" x="30934"/>
                  </a:moveTo>
                  <a:cubicBezTo>
                    <a:pt y="1755" x="31335"/>
                    <a:pt y="1875" x="31652"/>
                    <a:pt y="2115" x="31883"/>
                  </a:cubicBezTo>
                  <a:cubicBezTo>
                    <a:pt y="2355" x="32114"/>
                    <a:pt y="2686" x="32229"/>
                    <a:pt y="3107" x="32229"/>
                  </a:cubicBezTo>
                  <a:cubicBezTo>
                    <a:pt y="3529" x="32229"/>
                    <a:pt y="3860" x="32114"/>
                    <a:pt y="4100" x="31883"/>
                  </a:cubicBezTo>
                  <a:cubicBezTo>
                    <a:pt y="4340" x="31652"/>
                    <a:pt y="4460" x="31335"/>
                    <a:pt y="4460" x="30934"/>
                  </a:cubicBezTo>
                  <a:cubicBezTo>
                    <a:pt y="4460" x="30532"/>
                    <a:pt y="4340" x="30216"/>
                    <a:pt y="4100" x="29987"/>
                  </a:cubicBezTo>
                  <a:cubicBezTo>
                    <a:pt y="3860" x="29757"/>
                    <a:pt y="3529" x="29642"/>
                    <a:pt y="3107" x="29642"/>
                  </a:cubicBezTo>
                  <a:cubicBezTo>
                    <a:pt y="2686" x="29642"/>
                    <a:pt y="2355" x="29757"/>
                    <a:pt y="2115" x="29987"/>
                  </a:cubicBezTo>
                  <a:cubicBezTo>
                    <a:pt y="1875" x="30216"/>
                    <a:pt y="1755" x="30532"/>
                    <a:pt y="1755" x="30934"/>
                  </a:cubicBezTo>
                  <a:close/>
                  <a:moveTo>
                    <a:pt y="1275" x="2257"/>
                  </a:moveTo>
                  <a:cubicBezTo>
                    <a:pt y="1275" x="1936"/>
                    <a:pt y="1327" x="1652"/>
                    <a:pt y="1431" x="1405"/>
                  </a:cubicBezTo>
                  <a:cubicBezTo>
                    <a:pt y="1535" x="1159"/>
                    <a:pt y="1691" x="945"/>
                    <a:pt y="1901" x="764"/>
                  </a:cubicBezTo>
                  <a:lnTo>
                    <a:pt y="1359" x="764"/>
                  </a:lnTo>
                  <a:lnTo>
                    <a:pt y="1359" x="0"/>
                  </a:lnTo>
                  <a:lnTo>
                    <a:pt y="4850" x="0"/>
                  </a:lnTo>
                  <a:lnTo>
                    <a:pt y="4850" x="764"/>
                  </a:lnTo>
                  <a:lnTo>
                    <a:pt y="2877" x="764"/>
                  </a:lnTo>
                  <a:cubicBezTo>
                    <a:pt y="2536" x="764"/>
                    <a:pt y="2267" x="882"/>
                    <a:pt y="2070" x="1119"/>
                  </a:cubicBezTo>
                  <a:cubicBezTo>
                    <a:pt y="1872" x="1355"/>
                    <a:pt y="1774" x="1678"/>
                    <a:pt y="1774" x="2088"/>
                  </a:cubicBezTo>
                  <a:cubicBezTo>
                    <a:pt y="1774" x="2429"/>
                    <a:pt y="1856" x="2685"/>
                    <a:pt y="2020" x="2856"/>
                  </a:cubicBezTo>
                  <a:cubicBezTo>
                    <a:pt y="2184" x="3026"/>
                    <a:pt y="2431" x="3112"/>
                    <a:pt y="2762" x="3112"/>
                  </a:cubicBezTo>
                  <a:lnTo>
                    <a:pt y="4850" x="3112"/>
                  </a:lnTo>
                  <a:lnTo>
                    <a:pt y="4850" x="3871"/>
                  </a:lnTo>
                  <a:lnTo>
                    <a:pt y="2743" x="3871"/>
                  </a:lnTo>
                  <a:cubicBezTo>
                    <a:pt y="2261" x="3871"/>
                    <a:pt y="1896" x="3735"/>
                    <a:pt y="1647" x="3462"/>
                  </a:cubicBezTo>
                  <a:cubicBezTo>
                    <a:pt y="1399" x="3190"/>
                    <a:pt y="1275" x="2788"/>
                    <a:pt y="1275" x="2257"/>
                  </a:cubicBezTo>
                  <a:close/>
                  <a:moveTo>
                    <a:pt y="1275" x="12782"/>
                  </a:moveTo>
                  <a:cubicBezTo>
                    <a:pt y="1275" x="12449"/>
                    <a:pt y="1326" x="12162"/>
                    <a:pt y="1428" x="11920"/>
                  </a:cubicBezTo>
                  <a:cubicBezTo>
                    <a:pt y="1529" x="11678"/>
                    <a:pt y="1687" x="11470"/>
                    <a:pt y="1901" x="11297"/>
                  </a:cubicBezTo>
                  <a:lnTo>
                    <a:pt y="1359" x="11297"/>
                  </a:lnTo>
                  <a:lnTo>
                    <a:pt y="1359" x="10533"/>
                  </a:lnTo>
                  <a:lnTo>
                    <a:pt y="4850" x="10533"/>
                  </a:lnTo>
                  <a:lnTo>
                    <a:pt y="4850" x="11297"/>
                  </a:lnTo>
                  <a:lnTo>
                    <a:pt y="2877" x="11297"/>
                  </a:lnTo>
                  <a:cubicBezTo>
                    <a:pt y="2538" x="11297"/>
                    <a:pt y="2270" x="11411"/>
                    <a:pt y="2071" x="11639"/>
                  </a:cubicBezTo>
                  <a:cubicBezTo>
                    <a:pt y="1873" x="11868"/>
                    <a:pt y="1774" x="12176"/>
                    <a:pt y="1774" x="12563"/>
                  </a:cubicBezTo>
                  <a:cubicBezTo>
                    <a:pt y="1774" x="12891"/>
                    <a:pt y="1854" x="13133"/>
                    <a:pt y="2015" x="13290"/>
                  </a:cubicBezTo>
                  <a:cubicBezTo>
                    <a:pt y="2176" x="13446"/>
                    <a:pt y="2425" x="13525"/>
                    <a:pt y="2762" x="13525"/>
                  </a:cubicBezTo>
                  <a:lnTo>
                    <a:pt y="4850" x="13525"/>
                  </a:lnTo>
                  <a:lnTo>
                    <a:pt y="4850" x="14288"/>
                  </a:lnTo>
                  <a:lnTo>
                    <a:pt y="2877" x="14288"/>
                  </a:lnTo>
                  <a:cubicBezTo>
                    <a:pt y="2536" x="14288"/>
                    <a:pt y="2267" x="14402"/>
                    <a:pt y="2070" x="14631"/>
                  </a:cubicBezTo>
                  <a:cubicBezTo>
                    <a:pt y="1872" x="14859"/>
                    <a:pt y="1774" x="15170"/>
                    <a:pt y="1774" x="15563"/>
                  </a:cubicBezTo>
                  <a:cubicBezTo>
                    <a:pt y="1774" x="15885"/>
                    <a:pt y="1855" x="16124"/>
                    <a:pt y="2017" x="16281"/>
                  </a:cubicBezTo>
                  <a:cubicBezTo>
                    <a:pt y="2179" x="16438"/>
                    <a:pt y="2427" x="16516"/>
                    <a:pt y="2762" x="16516"/>
                  </a:cubicBezTo>
                  <a:lnTo>
                    <a:pt y="4850" x="16516"/>
                  </a:lnTo>
                  <a:lnTo>
                    <a:pt y="4850" x="17280"/>
                  </a:lnTo>
                  <a:lnTo>
                    <a:pt y="2743" x="17280"/>
                  </a:lnTo>
                  <a:cubicBezTo>
                    <a:pt y="2273" x="17280"/>
                    <a:pt y="1911" x="17149"/>
                    <a:pt y="1657" x="16888"/>
                  </a:cubicBezTo>
                  <a:cubicBezTo>
                    <a:pt y="1402" x="16626"/>
                    <a:pt y="1275" x="16255"/>
                    <a:pt y="1275" x="15774"/>
                  </a:cubicBezTo>
                  <a:cubicBezTo>
                    <a:pt y="1275" x="15416"/>
                    <a:pt y="1336" x="15105"/>
                    <a:pt y="1459" x="14841"/>
                  </a:cubicBezTo>
                  <a:cubicBezTo>
                    <a:pt y="1581" x="14577"/>
                    <a:pt y="1771" x="14350"/>
                    <a:pt y="2029" x="14160"/>
                  </a:cubicBezTo>
                  <a:cubicBezTo>
                    <a:pt y="1784" x="14048"/>
                    <a:pt y="1597" x="13874"/>
                    <a:pt y="1468" x="13638"/>
                  </a:cubicBezTo>
                  <a:cubicBezTo>
                    <a:pt y="1339" x="13403"/>
                    <a:pt y="1275" x="13118"/>
                    <a:pt y="1275" x="12782"/>
                  </a:cubicBezTo>
                  <a:close/>
                  <a:moveTo>
                    <a:pt y="1359" x="26841"/>
                  </a:moveTo>
                  <a:lnTo>
                    <a:pt y="4850" x="26841"/>
                  </a:lnTo>
                  <a:lnTo>
                    <a:pt y="4850" x="27600"/>
                  </a:lnTo>
                  <a:lnTo>
                    <a:pt y="1359" x="27600"/>
                  </a:lnTo>
                  <a:close/>
                  <a:moveTo>
                    <a:pt y="1275" x="7006"/>
                  </a:moveTo>
                  <a:cubicBezTo>
                    <a:pt y="1275" x="6758"/>
                    <a:pt y="1295" x="6504"/>
                    <a:pt y="1336" x="6242"/>
                  </a:cubicBezTo>
                  <a:cubicBezTo>
                    <a:pt y="1376" x="5981"/>
                    <a:pt y="1437" x="5712"/>
                    <a:pt y="1518" x="5434"/>
                  </a:cubicBezTo>
                  <a:lnTo>
                    <a:pt y="2048" x="5434"/>
                  </a:lnTo>
                  <a:cubicBezTo>
                    <a:pt y="1952" x="5665"/>
                    <a:pt y="1881" x="5905"/>
                    <a:pt y="1833" x="6156"/>
                  </a:cubicBezTo>
                  <a:cubicBezTo>
                    <a:pt y="1785" x="6406"/>
                    <a:pt y="1761" x="6663"/>
                    <a:pt y="1761" x="6927"/>
                  </a:cubicBezTo>
                  <a:cubicBezTo>
                    <a:pt y="1761" x="7343"/>
                    <a:pt y="1833" x="7665"/>
                    <a:pt y="1978" x="7895"/>
                  </a:cubicBezTo>
                  <a:cubicBezTo>
                    <a:pt y="2122" x="8125"/>
                    <a:pt y="2326" x="8240"/>
                    <a:pt y="2590" x="8240"/>
                  </a:cubicBezTo>
                  <a:lnTo>
                    <a:pt y="2646" x="8240"/>
                  </a:lnTo>
                  <a:lnTo>
                    <a:pt y="2646" x="7175"/>
                  </a:lnTo>
                  <a:cubicBezTo>
                    <a:pt y="2646" x="6485"/>
                    <a:pt y="2746" x="5965"/>
                    <a:pt y="2945" x="5617"/>
                  </a:cubicBezTo>
                  <a:cubicBezTo>
                    <a:pt y="3145" x="5269"/>
                    <a:pt y="3441" x="5095"/>
                    <a:pt y="3834" x="5095"/>
                  </a:cubicBezTo>
                  <a:cubicBezTo>
                    <a:pt y="4170" x="5095"/>
                    <a:pt y="4439" x="5235"/>
                    <a:pt y="4639" x="5514"/>
                  </a:cubicBezTo>
                  <a:cubicBezTo>
                    <a:pt y="4840" x="5793"/>
                    <a:pt y="4940" x="6170"/>
                    <a:pt y="4940" x="6643"/>
                  </a:cubicBezTo>
                  <a:cubicBezTo>
                    <a:pt y="4940" x="7017"/>
                    <a:pt y="4890" x="7333"/>
                    <a:pt y="4789" x="7592"/>
                  </a:cubicBezTo>
                  <a:cubicBezTo>
                    <a:pt y="4688" x="7850"/>
                    <a:pt y="4532" x="8066"/>
                    <a:pt y="4320" x="8240"/>
                  </a:cubicBezTo>
                  <a:lnTo>
                    <a:pt y="4850" x="8240"/>
                  </a:lnTo>
                  <a:lnTo>
                    <a:pt y="4850" x="8999"/>
                  </a:lnTo>
                  <a:lnTo>
                    <a:pt y="2858" x="8999"/>
                  </a:lnTo>
                  <a:cubicBezTo>
                    <a:pt y="2326" x="8999"/>
                    <a:pt y="1929" x="8834"/>
                    <a:pt y="1668" x="8504"/>
                  </a:cubicBezTo>
                  <a:cubicBezTo>
                    <a:pt y="1406" x="8174"/>
                    <a:pt y="1275" x="7674"/>
                    <a:pt y="1275" x="7006"/>
                  </a:cubicBezTo>
                  <a:close/>
                  <a:moveTo>
                    <a:pt y="1275" x="20729"/>
                  </a:moveTo>
                  <a:cubicBezTo>
                    <a:pt y="1275" x="20036"/>
                    <a:pt y="1443" x="19485"/>
                    <a:pt y="1778" x="19077"/>
                  </a:cubicBezTo>
                  <a:cubicBezTo>
                    <a:pt y="2114" x="18668"/>
                    <a:pt y="2567" x="18464"/>
                    <a:pt y="3139" x="18464"/>
                  </a:cubicBezTo>
                  <a:cubicBezTo>
                    <a:pt y="3691" x="18464"/>
                    <a:pt y="4130" x="18679"/>
                    <a:pt y="4454" x="19110"/>
                  </a:cubicBezTo>
                  <a:cubicBezTo>
                    <a:pt y="4778" x="19540"/>
                    <a:pt y="4940" x="20124"/>
                    <a:pt y="4940" x="20861"/>
                  </a:cubicBezTo>
                  <a:cubicBezTo>
                    <a:pt y="4940" x="21156"/>
                    <a:pt y="4917" x="21446"/>
                    <a:pt y="4871" x="21732"/>
                  </a:cubicBezTo>
                  <a:cubicBezTo>
                    <a:pt y="4826" x="22018"/>
                    <a:pt y="4759" x="22297"/>
                    <a:pt y="4672" x="22570"/>
                  </a:cubicBezTo>
                  <a:lnTo>
                    <a:pt y="4130" x="22570"/>
                  </a:lnTo>
                  <a:cubicBezTo>
                    <a:pt y="4238" x="22300"/>
                    <a:pt y="4319" x="22029"/>
                    <a:pt y="4373" x="21755"/>
                  </a:cubicBezTo>
                  <a:cubicBezTo>
                    <a:pt y="4427" x="21481"/>
                    <a:pt y="4454" x="21198"/>
                    <a:pt y="4454" x="20907"/>
                  </a:cubicBezTo>
                  <a:cubicBezTo>
                    <a:pt y="4454" x="20403"/>
                    <a:pt y="4350" x="20011"/>
                    <a:pt y="4144" x="19729"/>
                  </a:cubicBezTo>
                  <a:cubicBezTo>
                    <a:pt y="3937" x="19447"/>
                    <a:pt y="3636" x="19289"/>
                    <a:pt y="3241" x="19256"/>
                  </a:cubicBezTo>
                  <a:lnTo>
                    <a:pt y="3241" x="22747"/>
                  </a:lnTo>
                  <a:lnTo>
                    <a:pt y="2961" x="22747"/>
                  </a:lnTo>
                  <a:cubicBezTo>
                    <a:pt y="2442" x="22747"/>
                    <a:pt y="2031" x="22566"/>
                    <a:pt y="1728" x="22205"/>
                  </a:cubicBezTo>
                  <a:cubicBezTo>
                    <a:pt y="1426" x="21843"/>
                    <a:pt y="1275" x="21351"/>
                    <a:pt y="1275" x="20729"/>
                  </a:cubicBezTo>
                  <a:close/>
                  <a:moveTo>
                    <a:pt y="0" x="32229"/>
                  </a:moveTo>
                  <a:lnTo>
                    <a:pt y="1889" x="32229"/>
                  </a:lnTo>
                  <a:cubicBezTo>
                    <a:pt y="1681" x="32070"/>
                    <a:pt y="1527" x="31868"/>
                    <a:pt y="1426" x="31625"/>
                  </a:cubicBezTo>
                  <a:cubicBezTo>
                    <a:pt y="1325" x="31381"/>
                    <a:pt y="1275" x="31089"/>
                    <a:pt y="1275" x="30748"/>
                  </a:cubicBezTo>
                  <a:cubicBezTo>
                    <a:pt y="1275" x="30190"/>
                    <a:pt y="1443" x="29735"/>
                    <a:pt y="1780" x="29384"/>
                  </a:cubicBezTo>
                  <a:cubicBezTo>
                    <a:pt y="2116" x="29033"/>
                    <a:pt y="2559" x="28858"/>
                    <a:pt y="3107" x="28858"/>
                  </a:cubicBezTo>
                  <a:cubicBezTo>
                    <a:pt y="3656" x="28858"/>
                    <a:pt y="4099" x="29033"/>
                    <a:pt y="4435" x="29384"/>
                  </a:cubicBezTo>
                  <a:cubicBezTo>
                    <a:pt y="4772" x="29735"/>
                    <a:pt y="4940" x="30190"/>
                    <a:pt y="4940" x="30748"/>
                  </a:cubicBezTo>
                  <a:cubicBezTo>
                    <a:pt y="4940" x="31089"/>
                    <a:pt y="4890" x="31381"/>
                    <a:pt y="4789" x="31625"/>
                  </a:cubicBezTo>
                  <a:cubicBezTo>
                    <a:pt y="4688" x="31868"/>
                    <a:pt y="4534" x="32070"/>
                    <a:pt y="4326" x="32229"/>
                  </a:cubicBezTo>
                  <a:lnTo>
                    <a:pt y="4850" x="32229"/>
                  </a:lnTo>
                  <a:lnTo>
                    <a:pt y="4850" x="32989"/>
                  </a:lnTo>
                  <a:lnTo>
                    <a:pt y="0" x="32989"/>
                  </a:lnTo>
                  <a:close/>
                  <a:moveTo>
                    <a:pt y="197" x="25343"/>
                  </a:moveTo>
                  <a:lnTo>
                    <a:pt y="5442" x="23197"/>
                  </a:lnTo>
                  <a:lnTo>
                    <a:pt y="5442" x="23898"/>
                  </a:lnTo>
                  <a:lnTo>
                    <a:pt y="197" x="26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y="989000" x="259175"/>
              <a:ext cy="145275" cx="455075"/>
            </a:xfrm>
            <a:custGeom>
              <a:pathLst>
                <a:path w="18203" extrusionOk="0" h="5811">
                  <a:moveTo>
                    <a:pt y="1394" x="16193"/>
                  </a:moveTo>
                  <a:cubicBezTo>
                    <a:pt y="1394" x="16567"/>
                    <a:pt y="1487" x="16867"/>
                    <a:pt y="1674" x="17094"/>
                  </a:cubicBezTo>
                  <a:cubicBezTo>
                    <a:pt y="1861" x="17321"/>
                    <a:pt y="2112" x="17437"/>
                    <a:pt y="2426" x="17443"/>
                  </a:cubicBezTo>
                  <a:lnTo>
                    <a:pt y="2429" x="14736"/>
                  </a:lnTo>
                  <a:cubicBezTo>
                    <a:pt y="2100" x="14775"/>
                    <a:pt y="1846" x="14921"/>
                    <a:pt y="1665" x="15176"/>
                  </a:cubicBezTo>
                  <a:cubicBezTo>
                    <a:pt y="1484" x="15430"/>
                    <a:pt y="1394" x="15769"/>
                    <a:pt y="1394" x="16193"/>
                  </a:cubicBezTo>
                  <a:close/>
                  <a:moveTo>
                    <a:pt y="1388" x="10910"/>
                  </a:moveTo>
                  <a:cubicBezTo>
                    <a:pt y="1388" x="11312"/>
                    <a:pt y="1508" x="11628"/>
                    <a:pt y="1748" x="11857"/>
                  </a:cubicBezTo>
                  <a:cubicBezTo>
                    <a:pt y="1988" x="12087"/>
                    <a:pt y="2319" x="12202"/>
                    <a:pt y="2740" x="12202"/>
                  </a:cubicBezTo>
                  <a:cubicBezTo>
                    <a:pt y="3162" x="12202"/>
                    <a:pt y="3493" x="12087"/>
                    <a:pt y="3733" x="11857"/>
                  </a:cubicBezTo>
                  <a:cubicBezTo>
                    <a:pt y="3973" x="11628"/>
                    <a:pt y="4093" x="11312"/>
                    <a:pt y="4093" x="10910"/>
                  </a:cubicBezTo>
                  <a:cubicBezTo>
                    <a:pt y="4093" x="10509"/>
                    <a:pt y="3973" x="10193"/>
                    <a:pt y="3733" x="9963"/>
                  </a:cubicBezTo>
                  <a:cubicBezTo>
                    <a:pt y="3493" x="9734"/>
                    <a:pt y="3162" x="9619"/>
                    <a:pt y="2740" x="9619"/>
                  </a:cubicBezTo>
                  <a:cubicBezTo>
                    <a:pt y="2319" x="9619"/>
                    <a:pt y="1988" x="9734"/>
                    <a:pt y="1748" x="9963"/>
                  </a:cubicBezTo>
                  <a:cubicBezTo>
                    <a:pt y="1508" x="10193"/>
                    <a:pt y="1388" x="10509"/>
                    <a:pt y="1388" x="10910"/>
                  </a:cubicBezTo>
                  <a:close/>
                  <a:moveTo>
                    <a:pt y="1" x="558"/>
                  </a:moveTo>
                  <a:lnTo>
                    <a:pt y="992" x="558"/>
                  </a:lnTo>
                  <a:lnTo>
                    <a:pt y="992" x="1"/>
                  </a:lnTo>
                  <a:lnTo>
                    <a:pt y="1438" x="1"/>
                  </a:lnTo>
                  <a:lnTo>
                    <a:pt y="1438" x="558"/>
                  </a:lnTo>
                  <a:lnTo>
                    <a:pt y="3333" x="558"/>
                  </a:lnTo>
                  <a:cubicBezTo>
                    <a:pt y="3769" x="558"/>
                    <a:pt y="4070" x="669"/>
                    <a:pt y="4235" x="892"/>
                  </a:cubicBezTo>
                  <a:cubicBezTo>
                    <a:pt y="4400" x="1115"/>
                    <a:pt y="4483" x="1519"/>
                    <a:pt y="4483" x="2105"/>
                  </a:cubicBezTo>
                  <a:lnTo>
                    <a:pt y="4483" x="2885"/>
                  </a:lnTo>
                  <a:lnTo>
                    <a:pt y="4003" x="2885"/>
                  </a:lnTo>
                  <a:lnTo>
                    <a:pt y="4003" x="2105"/>
                  </a:lnTo>
                  <a:cubicBezTo>
                    <a:pt y="4003" x="1789"/>
                    <a:pt y="3962" x="1579"/>
                    <a:pt y="3881" x="1476"/>
                  </a:cubicBezTo>
                  <a:cubicBezTo>
                    <a:pt y="3800" x="1373"/>
                    <a:pt y="3617" x="1321"/>
                    <a:pt y="3333" x="1321"/>
                  </a:cubicBezTo>
                  <a:lnTo>
                    <a:pt y="1438" x="1321"/>
                  </a:lnTo>
                  <a:lnTo>
                    <a:pt y="1438" x="2885"/>
                  </a:lnTo>
                  <a:lnTo>
                    <a:pt y="992" x="2885"/>
                  </a:lnTo>
                  <a:lnTo>
                    <a:pt y="992" x="1321"/>
                  </a:lnTo>
                  <a:lnTo>
                    <a:pt y="1" x="1321"/>
                  </a:lnTo>
                  <a:close/>
                  <a:moveTo>
                    <a:pt y="908" x="16184"/>
                  </a:moveTo>
                  <a:cubicBezTo>
                    <a:pt y="908" x="15491"/>
                    <a:pt y="1076" x="14940"/>
                    <a:pt y="1411" x="14532"/>
                  </a:cubicBezTo>
                  <a:cubicBezTo>
                    <a:pt y="1747" x="14123"/>
                    <a:pt y="2200" x="13919"/>
                    <a:pt y="2772" x="13919"/>
                  </a:cubicBezTo>
                  <a:cubicBezTo>
                    <a:pt y="3324" x="13919"/>
                    <a:pt y="3763" x="14134"/>
                    <a:pt y="4087" x="14565"/>
                  </a:cubicBezTo>
                  <a:cubicBezTo>
                    <a:pt y="4411" x="14995"/>
                    <a:pt y="4573" x="15579"/>
                    <a:pt y="4573" x="16316"/>
                  </a:cubicBezTo>
                  <a:cubicBezTo>
                    <a:pt y="4573" x="16611"/>
                    <a:pt y="4550" x="16901"/>
                    <a:pt y="4504" x="17187"/>
                  </a:cubicBezTo>
                  <a:cubicBezTo>
                    <a:pt y="4459" x="17473"/>
                    <a:pt y="4392" x="17752"/>
                    <a:pt y="4305" x="18025"/>
                  </a:cubicBezTo>
                  <a:lnTo>
                    <a:pt y="3763" x="18025"/>
                  </a:lnTo>
                  <a:cubicBezTo>
                    <a:pt y="3871" x="17755"/>
                    <a:pt y="3952" x="17484"/>
                    <a:pt y="4006" x="17210"/>
                  </a:cubicBezTo>
                  <a:cubicBezTo>
                    <a:pt y="4060" x="16936"/>
                    <a:pt y="4087" x="16653"/>
                    <a:pt y="4087" x="16362"/>
                  </a:cubicBezTo>
                  <a:cubicBezTo>
                    <a:pt y="4087" x="15858"/>
                    <a:pt y="3983" x="15466"/>
                    <a:pt y="3777" x="15184"/>
                  </a:cubicBezTo>
                  <a:cubicBezTo>
                    <a:pt y="3570" x="14902"/>
                    <a:pt y="3269" x="14744"/>
                    <a:pt y="2874" x="14711"/>
                  </a:cubicBezTo>
                  <a:lnTo>
                    <a:pt y="2874" x="18202"/>
                  </a:lnTo>
                  <a:lnTo>
                    <a:pt y="2594" x="18202"/>
                  </a:lnTo>
                  <a:cubicBezTo>
                    <a:pt y="2074" x="18202"/>
                    <a:pt y="1664" x="18021"/>
                    <a:pt y="1361" x="17660"/>
                  </a:cubicBezTo>
                  <a:cubicBezTo>
                    <a:pt y="1059" x="17298"/>
                    <a:pt y="908" x="16806"/>
                    <a:pt y="908" x="16184"/>
                  </a:cubicBezTo>
                  <a:close/>
                  <a:moveTo>
                    <a:pt y="992" x="3340"/>
                  </a:moveTo>
                  <a:lnTo>
                    <a:pt y="4426" x="5209"/>
                  </a:lnTo>
                  <a:lnTo>
                    <a:pt y="4688" x="5073"/>
                  </a:lnTo>
                  <a:cubicBezTo>
                    <a:pt y="4967" x="4932"/>
                    <a:pt y="5143" x="4804"/>
                    <a:pt y="5218" x="4689"/>
                  </a:cubicBezTo>
                  <a:cubicBezTo>
                    <a:pt y="5293" x="4573"/>
                    <a:pt y="5330" x="4411"/>
                    <a:pt y="5330" x="4202"/>
                  </a:cubicBezTo>
                  <a:lnTo>
                    <a:pt y="5330" x="3756"/>
                  </a:lnTo>
                  <a:lnTo>
                    <a:pt y="5810" x="3756"/>
                  </a:lnTo>
                  <a:lnTo>
                    <a:pt y="5810" x="4363"/>
                  </a:lnTo>
                  <a:cubicBezTo>
                    <a:pt y="5810" x="4704"/>
                    <a:pt y="5747" x="4976"/>
                    <a:pt y="5620" x="5180"/>
                  </a:cubicBezTo>
                  <a:cubicBezTo>
                    <a:pt y="5493" x="5383"/>
                    <a:pt y="5222" x="5592"/>
                    <a:pt y="4807" x="5807"/>
                  </a:cubicBezTo>
                  <a:lnTo>
                    <a:pt y="992" x="7837"/>
                  </a:lnTo>
                  <a:lnTo>
                    <a:pt y="992" x="7033"/>
                  </a:lnTo>
                  <a:lnTo>
                    <a:pt y="3722" x="5588"/>
                  </a:lnTo>
                  <a:lnTo>
                    <a:pt y="992" x="4144"/>
                  </a:lnTo>
                  <a:close/>
                  <a:moveTo>
                    <a:pt y="908" x="11096"/>
                  </a:moveTo>
                  <a:cubicBezTo>
                    <a:pt y="908" x="10758"/>
                    <a:pt y="958" x="10467"/>
                    <a:pt y="1059" x="10223"/>
                  </a:cubicBezTo>
                  <a:cubicBezTo>
                    <a:pt y="1160" x="9980"/>
                    <a:pt y="1314" x="9778"/>
                    <a:pt y="1522" x="9619"/>
                  </a:cubicBezTo>
                  <a:lnTo>
                    <a:pt y="992" x="9619"/>
                  </a:lnTo>
                  <a:lnTo>
                    <a:pt y="992" x="8855"/>
                  </a:lnTo>
                  <a:lnTo>
                    <a:pt y="5810" x="8855"/>
                  </a:lnTo>
                  <a:lnTo>
                    <a:pt y="5810" x="9619"/>
                  </a:lnTo>
                  <a:lnTo>
                    <a:pt y="3959" x="9619"/>
                  </a:lnTo>
                  <a:cubicBezTo>
                    <a:pt y="4167" x="9778"/>
                    <a:pt y="4321" x="9980"/>
                    <a:pt y="4422" x="10223"/>
                  </a:cubicBezTo>
                  <a:cubicBezTo>
                    <a:pt y="4523" x="10467"/>
                    <a:pt y="4573" x="10758"/>
                    <a:pt y="4573" x="11096"/>
                  </a:cubicBezTo>
                  <a:cubicBezTo>
                    <a:pt y="4573" x="11657"/>
                    <a:pt y="4405" x="12113"/>
                    <a:pt y="4068" x="12464"/>
                  </a:cubicBezTo>
                  <a:cubicBezTo>
                    <a:pt y="3731" x="12815"/>
                    <a:pt y="3289" x="12990"/>
                    <a:pt y="2740" x="12990"/>
                  </a:cubicBezTo>
                  <a:cubicBezTo>
                    <a:pt y="2192" x="12990"/>
                    <a:pt y="1749" x="12815"/>
                    <a:pt y="1413" x="12464"/>
                  </a:cubicBezTo>
                  <a:cubicBezTo>
                    <a:pt y="1076" x="12113"/>
                    <a:pt y="908" x="11657"/>
                    <a:pt y="908" x="110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y="1203225" x="273425"/>
              <a:ext cy="123525" cx="800350"/>
            </a:xfrm>
            <a:custGeom>
              <a:pathLst>
                <a:path w="32014" extrusionOk="0" h="4941">
                  <a:moveTo>
                    <a:pt y="0" x="20655"/>
                  </a:moveTo>
                  <a:lnTo>
                    <a:pt y="726" x="20655"/>
                  </a:lnTo>
                  <a:lnTo>
                    <a:pt y="726" x="21414"/>
                  </a:lnTo>
                  <a:lnTo>
                    <a:pt y="0" x="21414"/>
                  </a:lnTo>
                  <a:close/>
                  <a:moveTo>
                    <a:pt y="1761" x="4138"/>
                  </a:moveTo>
                  <a:cubicBezTo>
                    <a:pt y="1761" x="4542"/>
                    <a:pt y="1882" x="4863"/>
                    <a:pt y="2124" x="5099"/>
                  </a:cubicBezTo>
                  <a:cubicBezTo>
                    <a:pt y="2366" x="5336"/>
                    <a:pt y="2694" x="5454"/>
                    <a:pt y="3108" x="5454"/>
                  </a:cubicBezTo>
                  <a:cubicBezTo>
                    <a:pt y="3523" x="5454"/>
                    <a:pt y="3851" x="5336"/>
                    <a:pt y="4092" x="5099"/>
                  </a:cubicBezTo>
                  <a:cubicBezTo>
                    <a:pt y="4333" x="4863"/>
                    <a:pt y="4454" x="4542"/>
                    <a:pt y="4454" x="4138"/>
                  </a:cubicBezTo>
                  <a:cubicBezTo>
                    <a:pt y="4454" x="3728"/>
                    <a:pt y="4334" x="3406"/>
                    <a:pt y="4094" x="3170"/>
                  </a:cubicBezTo>
                  <a:cubicBezTo>
                    <a:pt y="3854" x="2935"/>
                    <a:pt y="3525" x="2818"/>
                    <a:pt y="3108" x="2818"/>
                  </a:cubicBezTo>
                  <a:cubicBezTo>
                    <a:pt y="2690" x="2818"/>
                    <a:pt y="2361" x="2936"/>
                    <a:pt y="2121" x="3172"/>
                  </a:cubicBezTo>
                  <a:cubicBezTo>
                    <a:pt y="1881" x="3409"/>
                    <a:pt y="1761" x="3731"/>
                    <a:pt y="1761" x="4138"/>
                  </a:cubicBezTo>
                  <a:close/>
                  <a:moveTo>
                    <a:pt y="1761" x="24793"/>
                  </a:moveTo>
                  <a:cubicBezTo>
                    <a:pt y="1761" x="25197"/>
                    <a:pt y="1882" x="25518"/>
                    <a:pt y="2124" x="25754"/>
                  </a:cubicBezTo>
                  <a:cubicBezTo>
                    <a:pt y="2366" x="25991"/>
                    <a:pt y="2694" x="26109"/>
                    <a:pt y="3108" x="26109"/>
                  </a:cubicBezTo>
                  <a:cubicBezTo>
                    <a:pt y="3523" x="26109"/>
                    <a:pt y="3851" x="25991"/>
                    <a:pt y="4092" x="25754"/>
                  </a:cubicBezTo>
                  <a:cubicBezTo>
                    <a:pt y="4333" x="25518"/>
                    <a:pt y="4454" x="25197"/>
                    <a:pt y="4454" x="24793"/>
                  </a:cubicBezTo>
                  <a:cubicBezTo>
                    <a:pt y="4454" x="24383"/>
                    <a:pt y="4334" x="24061"/>
                    <a:pt y="4094" x="23825"/>
                  </a:cubicBezTo>
                  <a:cubicBezTo>
                    <a:pt y="3854" x="23590"/>
                    <a:pt y="3525" x="23473"/>
                    <a:pt y="3108" x="23473"/>
                  </a:cubicBezTo>
                  <a:cubicBezTo>
                    <a:pt y="2690" x="23473"/>
                    <a:pt y="2361" x="23591"/>
                    <a:pt y="2121" x="23827"/>
                  </a:cubicBezTo>
                  <a:cubicBezTo>
                    <a:pt y="1881" x="24064"/>
                    <a:pt y="1761" x="24386"/>
                    <a:pt y="1761" x="24793"/>
                  </a:cubicBezTo>
                  <a:close/>
                  <a:moveTo>
                    <a:pt y="3095" x="15019"/>
                  </a:moveTo>
                  <a:lnTo>
                    <a:pt y="3223" x="15019"/>
                  </a:lnTo>
                  <a:cubicBezTo>
                    <a:pt y="3597" x="15019"/>
                    <a:pt y="3897" x="14891"/>
                    <a:pt y="4122" x="14637"/>
                  </a:cubicBezTo>
                  <a:cubicBezTo>
                    <a:pt y="4347" x="14382"/>
                    <a:pt y="4460" x="14045"/>
                    <a:pt y="4460" x="13624"/>
                  </a:cubicBezTo>
                  <a:cubicBezTo>
                    <a:pt y="4460" x="13319"/>
                    <a:pt y="4400" x="13077"/>
                    <a:pt y="4281" x="12900"/>
                  </a:cubicBezTo>
                  <a:cubicBezTo>
                    <a:pt y="4161" x="12722"/>
                    <a:pt y="4000" x="12634"/>
                    <a:pt y="3796" x="12634"/>
                  </a:cubicBezTo>
                  <a:cubicBezTo>
                    <a:pt y="3541" x="12634"/>
                    <a:pt y="3360" x="12752"/>
                    <a:pt y="3254" x="12988"/>
                  </a:cubicBezTo>
                  <a:cubicBezTo>
                    <a:pt y="3148" x="13225"/>
                    <a:pt y="3095" x="13650"/>
                    <a:pt y="3095" x="14264"/>
                  </a:cubicBezTo>
                  <a:close/>
                  <a:moveTo>
                    <a:pt y="0" x="0"/>
                  </a:moveTo>
                  <a:lnTo>
                    <a:pt y="4850" x="0"/>
                  </a:lnTo>
                  <a:lnTo>
                    <a:pt y="4850" x="759"/>
                  </a:lnTo>
                  <a:lnTo>
                    <a:pt y="0" x="759"/>
                  </a:lnTo>
                  <a:close/>
                  <a:moveTo>
                    <a:pt y="368" x="17329"/>
                  </a:moveTo>
                  <a:lnTo>
                    <a:pt y="1359" x="17329"/>
                  </a:lnTo>
                  <a:lnTo>
                    <a:pt y="1359" x="16772"/>
                  </a:lnTo>
                  <a:lnTo>
                    <a:pt y="1805" x="16772"/>
                  </a:lnTo>
                  <a:lnTo>
                    <a:pt y="1805" x="17329"/>
                  </a:lnTo>
                  <a:lnTo>
                    <a:pt y="3700" x="17329"/>
                  </a:lnTo>
                  <a:cubicBezTo>
                    <a:pt y="4136" x="17329"/>
                    <a:pt y="4437" x="17440"/>
                    <a:pt y="4602" x="17663"/>
                  </a:cubicBezTo>
                  <a:cubicBezTo>
                    <a:pt y="4767" x="17886"/>
                    <a:pt y="4850" x="18290"/>
                    <a:pt y="4850" x="18876"/>
                  </a:cubicBezTo>
                  <a:lnTo>
                    <a:pt y="4850" x="19656"/>
                  </a:lnTo>
                  <a:lnTo>
                    <a:pt y="4370" x="19656"/>
                  </a:lnTo>
                  <a:lnTo>
                    <a:pt y="4370" x="18876"/>
                  </a:lnTo>
                  <a:cubicBezTo>
                    <a:pt y="4370" x="18560"/>
                    <a:pt y="4329" x="18350"/>
                    <a:pt y="4248" x="18247"/>
                  </a:cubicBezTo>
                  <a:cubicBezTo>
                    <a:pt y="4167" x="18144"/>
                    <a:pt y="3984" x="18092"/>
                    <a:pt y="3700" x="18092"/>
                  </a:cubicBezTo>
                  <a:lnTo>
                    <a:pt y="1805" x="18092"/>
                  </a:lnTo>
                  <a:lnTo>
                    <a:pt y="1805" x="19656"/>
                  </a:lnTo>
                  <a:lnTo>
                    <a:pt y="1359" x="19656"/>
                  </a:lnTo>
                  <a:lnTo>
                    <a:pt y="1359" x="18092"/>
                  </a:lnTo>
                  <a:lnTo>
                    <a:pt y="368" x="18092"/>
                  </a:lnTo>
                  <a:close/>
                  <a:moveTo>
                    <a:pt y="1359" x="20655"/>
                  </a:moveTo>
                  <a:lnTo>
                    <a:pt y="4850" x="20655"/>
                  </a:lnTo>
                  <a:lnTo>
                    <a:pt y="4850" x="21414"/>
                  </a:lnTo>
                  <a:lnTo>
                    <a:pt y="1359" x="21414"/>
                  </a:lnTo>
                  <a:close/>
                  <a:moveTo>
                    <a:pt y="1275" x="30400"/>
                  </a:moveTo>
                  <a:cubicBezTo>
                    <a:pt y="1275" x="30079"/>
                    <a:pt y="1327" x="29795"/>
                    <a:pt y="1431" x="29548"/>
                  </a:cubicBezTo>
                  <a:cubicBezTo>
                    <a:pt y="1535" x="29302"/>
                    <a:pt y="1692" x="29088"/>
                    <a:pt y="1901" x="28907"/>
                  </a:cubicBezTo>
                  <a:lnTo>
                    <a:pt y="1359" x="28907"/>
                  </a:lnTo>
                  <a:lnTo>
                    <a:pt y="1359" x="28143"/>
                  </a:lnTo>
                  <a:lnTo>
                    <a:pt y="4850" x="28143"/>
                  </a:lnTo>
                  <a:lnTo>
                    <a:pt y="4850" x="28907"/>
                  </a:lnTo>
                  <a:lnTo>
                    <a:pt y="2877" x="28907"/>
                  </a:lnTo>
                  <a:cubicBezTo>
                    <a:pt y="2536" x="28907"/>
                    <a:pt y="2267" x="29025"/>
                    <a:pt y="2070" x="29262"/>
                  </a:cubicBezTo>
                  <a:cubicBezTo>
                    <a:pt y="1872" x="29498"/>
                    <a:pt y="1774" x="29821"/>
                    <a:pt y="1774" x="30231"/>
                  </a:cubicBezTo>
                  <a:cubicBezTo>
                    <a:pt y="1774" x="30572"/>
                    <a:pt y="1856" x="30828"/>
                    <a:pt y="2020" x="30999"/>
                  </a:cubicBezTo>
                  <a:cubicBezTo>
                    <a:pt y="2184" x="31169"/>
                    <a:pt y="2431" x="31255"/>
                    <a:pt y="2762" x="31255"/>
                  </a:cubicBezTo>
                  <a:lnTo>
                    <a:pt y="4850" x="31255"/>
                  </a:lnTo>
                  <a:lnTo>
                    <a:pt y="4850" x="32014"/>
                  </a:lnTo>
                  <a:lnTo>
                    <a:pt y="2743" x="32014"/>
                  </a:lnTo>
                  <a:cubicBezTo>
                    <a:pt y="2261" x="32014"/>
                    <a:pt y="1896" x="31878"/>
                    <a:pt y="1647" x="31605"/>
                  </a:cubicBezTo>
                  <a:cubicBezTo>
                    <a:pt y="1399" x="31333"/>
                    <a:pt y="1275" x="30931"/>
                    <a:pt y="1275" x="30400"/>
                  </a:cubicBezTo>
                  <a:close/>
                  <a:moveTo>
                    <a:pt y="1275" x="4138"/>
                  </a:moveTo>
                  <a:cubicBezTo>
                    <a:pt y="1275" x="3475"/>
                    <a:pt y="1437" x="2956"/>
                    <a:pt y="1761" x="2580"/>
                  </a:cubicBezTo>
                  <a:cubicBezTo>
                    <a:pt y="2085" x="2205"/>
                    <a:pt y="2534" x="2017"/>
                    <a:pt y="3108" x="2017"/>
                  </a:cubicBezTo>
                  <a:cubicBezTo>
                    <a:pt y="3679" x="2017"/>
                    <a:pt y="4127" x="2205"/>
                    <a:pt y="4452" x="2580"/>
                  </a:cubicBezTo>
                  <a:cubicBezTo>
                    <a:pt y="4778" x="2956"/>
                    <a:pt y="4940" x="3475"/>
                    <a:pt y="4940" x="4138"/>
                  </a:cubicBezTo>
                  <a:cubicBezTo>
                    <a:pt y="4940" x="4798"/>
                    <a:pt y="4778" x="5317"/>
                    <a:pt y="4452" x="5694"/>
                  </a:cubicBezTo>
                  <a:cubicBezTo>
                    <a:pt y="4127" x="6071"/>
                    <a:pt y="3679" x="6259"/>
                    <a:pt y="3108" x="6259"/>
                  </a:cubicBezTo>
                  <a:cubicBezTo>
                    <a:pt y="2534" x="6259"/>
                    <a:pt y="2085" x="6071"/>
                    <a:pt y="1761" x="5694"/>
                  </a:cubicBezTo>
                  <a:cubicBezTo>
                    <a:pt y="1437" x="5317"/>
                    <a:pt y="1275" x="4798"/>
                    <a:pt y="1275" x="4138"/>
                  </a:cubicBezTo>
                  <a:close/>
                  <a:moveTo>
                    <a:pt y="1275" x="9510"/>
                  </a:moveTo>
                  <a:cubicBezTo>
                    <a:pt y="1275" x="8789"/>
                    <a:pt y="1438" x="8222"/>
                    <a:pt y="1764" x="7808"/>
                  </a:cubicBezTo>
                  <a:cubicBezTo>
                    <a:pt y="2090" x="7394"/>
                    <a:pt y="2538" x="7187"/>
                    <a:pt y="3108" x="7187"/>
                  </a:cubicBezTo>
                  <a:cubicBezTo>
                    <a:pt y="3669" x="7187"/>
                    <a:pt y="4114" x="7392"/>
                    <a:pt y="4445" x="7802"/>
                  </a:cubicBezTo>
                  <a:cubicBezTo>
                    <a:pt y="4775" x="8212"/>
                    <a:pt y="4940" x="8765"/>
                    <a:pt y="4940" x="9461"/>
                  </a:cubicBezTo>
                  <a:cubicBezTo>
                    <a:pt y="4940" x="9717"/>
                    <a:pt y="4921" x="9958"/>
                    <a:pt y="4884" x="10185"/>
                  </a:cubicBezTo>
                  <a:cubicBezTo>
                    <a:pt y="4847" x="10412"/>
                    <a:pt y="4791" x="10631"/>
                    <a:pt y="4716" x="10843"/>
                  </a:cubicBezTo>
                  <a:lnTo>
                    <a:pt y="4186" x="10843"/>
                  </a:lnTo>
                  <a:cubicBezTo>
                    <a:pt y="4275" x="10628"/>
                    <a:pt y="4342" x="10413"/>
                    <a:pt y="4387" x="10197"/>
                  </a:cubicBezTo>
                  <a:cubicBezTo>
                    <a:pt y="4432" x="9981"/>
                    <a:pt y="4454" x="9763"/>
                    <a:pt y="4454" x="9543"/>
                  </a:cubicBezTo>
                  <a:cubicBezTo>
                    <a:pt y="4454" x="9051"/>
                    <a:pt y="4336" x="8668"/>
                    <a:pt y="4100" x="8396"/>
                  </a:cubicBezTo>
                  <a:cubicBezTo>
                    <a:pt y="3864" x="8124"/>
                    <a:pt y="3533" x="7988"/>
                    <a:pt y="3108" x="7988"/>
                  </a:cubicBezTo>
                  <a:cubicBezTo>
                    <a:pt y="2682" x="7988"/>
                    <a:pt y="2351" x="8124"/>
                    <a:pt y="2115" x="8396"/>
                  </a:cubicBezTo>
                  <a:cubicBezTo>
                    <a:pt y="1879" x="8668"/>
                    <a:pt y="1761" x="9051"/>
                    <a:pt y="1761" x="9543"/>
                  </a:cubicBezTo>
                  <a:cubicBezTo>
                    <a:pt y="1761" x="9763"/>
                    <a:pt y="1783" x="9981"/>
                    <a:pt y="1828" x="10197"/>
                  </a:cubicBezTo>
                  <a:cubicBezTo>
                    <a:pt y="1873" x="10413"/>
                    <a:pt y="1940" x="10628"/>
                    <a:pt y="2029" x="10843"/>
                  </a:cubicBezTo>
                  <a:lnTo>
                    <a:pt y="1493" x="10843"/>
                  </a:lnTo>
                  <a:cubicBezTo>
                    <a:pt y="1420" x="10634"/>
                    <a:pt y="1366" x="10418"/>
                    <a:pt y="1329" x="10195"/>
                  </a:cubicBezTo>
                  <a:cubicBezTo>
                    <a:pt y="1293" x="9972"/>
                    <a:pt y="1275" x="9744"/>
                    <a:pt y="1275" x="9510"/>
                  </a:cubicBezTo>
                  <a:close/>
                  <a:moveTo>
                    <a:pt y="1275" x="13785"/>
                  </a:moveTo>
                  <a:cubicBezTo>
                    <a:pt y="1275" x="13537"/>
                    <a:pt y="1295" x="13283"/>
                    <a:pt y="1336" x="13021"/>
                  </a:cubicBezTo>
                  <a:cubicBezTo>
                    <a:pt y="1376" x="12760"/>
                    <a:pt y="1437" x="12491"/>
                    <a:pt y="1518" x="12213"/>
                  </a:cubicBezTo>
                  <a:lnTo>
                    <a:pt y="2048" x="12213"/>
                  </a:lnTo>
                  <a:cubicBezTo>
                    <a:pt y="1952" x="12444"/>
                    <a:pt y="1881" x="12684"/>
                    <a:pt y="1833" x="12935"/>
                  </a:cubicBezTo>
                  <a:cubicBezTo>
                    <a:pt y="1785" x="13185"/>
                    <a:pt y="1761" x="13442"/>
                    <a:pt y="1761" x="13706"/>
                  </a:cubicBezTo>
                  <a:cubicBezTo>
                    <a:pt y="1761" x="14122"/>
                    <a:pt y="1833" x="14444"/>
                    <a:pt y="1978" x="14674"/>
                  </a:cubicBezTo>
                  <a:cubicBezTo>
                    <a:pt y="2122" x="14904"/>
                    <a:pt y="2326" x="15019"/>
                    <a:pt y="2590" x="15019"/>
                  </a:cubicBezTo>
                  <a:lnTo>
                    <a:pt y="2646" x="15019"/>
                  </a:lnTo>
                  <a:lnTo>
                    <a:pt y="2646" x="13954"/>
                  </a:lnTo>
                  <a:cubicBezTo>
                    <a:pt y="2646" x="13264"/>
                    <a:pt y="2746" x="12744"/>
                    <a:pt y="2945" x="12396"/>
                  </a:cubicBezTo>
                  <a:cubicBezTo>
                    <a:pt y="3145" x="12048"/>
                    <a:pt y="3441" x="11874"/>
                    <a:pt y="3834" x="11874"/>
                  </a:cubicBezTo>
                  <a:cubicBezTo>
                    <a:pt y="4170" x="11874"/>
                    <a:pt y="4439" x="12014"/>
                    <a:pt y="4639" x="12293"/>
                  </a:cubicBezTo>
                  <a:cubicBezTo>
                    <a:pt y="4840" x="12572"/>
                    <a:pt y="4940" x="12949"/>
                    <a:pt y="4940" x="13422"/>
                  </a:cubicBezTo>
                  <a:cubicBezTo>
                    <a:pt y="4940" x="13796"/>
                    <a:pt y="4890" x="14112"/>
                    <a:pt y="4789" x="14371"/>
                  </a:cubicBezTo>
                  <a:cubicBezTo>
                    <a:pt y="4688" x="14629"/>
                    <a:pt y="4532" x="14845"/>
                    <a:pt y="4320" x="15019"/>
                  </a:cubicBezTo>
                  <a:lnTo>
                    <a:pt y="4850" x="15019"/>
                  </a:lnTo>
                  <a:lnTo>
                    <a:pt y="4850" x="15778"/>
                  </a:lnTo>
                  <a:lnTo>
                    <a:pt y="2858" x="15778"/>
                  </a:lnTo>
                  <a:cubicBezTo>
                    <a:pt y="2326" x="15778"/>
                    <a:pt y="1929" x="15613"/>
                    <a:pt y="1668" x="15283"/>
                  </a:cubicBezTo>
                  <a:cubicBezTo>
                    <a:pt y="1406" x="14953"/>
                    <a:pt y="1275" x="14453"/>
                    <a:pt y="1275" x="13785"/>
                  </a:cubicBezTo>
                  <a:close/>
                  <a:moveTo>
                    <a:pt y="1275" x="24793"/>
                  </a:moveTo>
                  <a:cubicBezTo>
                    <a:pt y="1275" x="24130"/>
                    <a:pt y="1437" x="23611"/>
                    <a:pt y="1761" x="23235"/>
                  </a:cubicBezTo>
                  <a:cubicBezTo>
                    <a:pt y="2085" x="22860"/>
                    <a:pt y="2534" x="22672"/>
                    <a:pt y="3108" x="22672"/>
                  </a:cubicBezTo>
                  <a:cubicBezTo>
                    <a:pt y="3679" x="22672"/>
                    <a:pt y="4127" x="22860"/>
                    <a:pt y="4452" x="23235"/>
                  </a:cubicBezTo>
                  <a:cubicBezTo>
                    <a:pt y="4778" x="23611"/>
                    <a:pt y="4940" x="24130"/>
                    <a:pt y="4940" x="24793"/>
                  </a:cubicBezTo>
                  <a:cubicBezTo>
                    <a:pt y="4940" x="25453"/>
                    <a:pt y="4778" x="25972"/>
                    <a:pt y="4452" x="26349"/>
                  </a:cubicBezTo>
                  <a:cubicBezTo>
                    <a:pt y="4127" x="26726"/>
                    <a:pt y="3679" x="26914"/>
                    <a:pt y="3108" x="26914"/>
                  </a:cubicBezTo>
                  <a:cubicBezTo>
                    <a:pt y="2534" x="26914"/>
                    <a:pt y="2085" x="26726"/>
                    <a:pt y="1761" x="26349"/>
                  </a:cubicBezTo>
                  <a:cubicBezTo>
                    <a:pt y="1437" x="25972"/>
                    <a:pt y="1275" x="25453"/>
                    <a:pt y="1275" x="24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y="1442525" x="266200"/>
              <a:ext cy="91650" cx="443875"/>
            </a:xfrm>
            <a:custGeom>
              <a:pathLst>
                <a:path w="17755" extrusionOk="0" h="3666">
                  <a:moveTo>
                    <a:pt y="487" x="10885"/>
                  </a:moveTo>
                  <a:cubicBezTo>
                    <a:pt y="487" x="11259"/>
                    <a:pt y="580" x="11559"/>
                    <a:pt y="767" x="11786"/>
                  </a:cubicBezTo>
                  <a:cubicBezTo>
                    <a:pt y="954" x="12013"/>
                    <a:pt y="1205" x="12129"/>
                    <a:pt y="1519" x="12135"/>
                  </a:cubicBezTo>
                  <a:lnTo>
                    <a:pt y="1522" x="9428"/>
                  </a:lnTo>
                  <a:cubicBezTo>
                    <a:pt y="1193" x="9467"/>
                    <a:pt y="939" x="9613"/>
                    <a:pt y="758" x="9868"/>
                  </a:cubicBezTo>
                  <a:cubicBezTo>
                    <a:pt y="577" x="10122"/>
                    <a:pt y="487" x="10461"/>
                    <a:pt y="487" x="10885"/>
                  </a:cubicBezTo>
                  <a:close/>
                  <a:moveTo>
                    <a:pt y="1821" x="3145"/>
                  </a:moveTo>
                  <a:lnTo>
                    <a:pt y="1949" x="3145"/>
                  </a:lnTo>
                  <a:cubicBezTo>
                    <a:pt y="2323" x="3145"/>
                    <a:pt y="2622" x="3017"/>
                    <a:pt y="2848" x="2763"/>
                  </a:cubicBezTo>
                  <a:cubicBezTo>
                    <a:pt y="3073" x="2508"/>
                    <a:pt y="3186" x="2171"/>
                    <a:pt y="3186" x="1750"/>
                  </a:cubicBezTo>
                  <a:cubicBezTo>
                    <a:pt y="3186" x="1445"/>
                    <a:pt y="3126" x="1203"/>
                    <a:pt y="3007" x="1026"/>
                  </a:cubicBezTo>
                  <a:cubicBezTo>
                    <a:pt y="2887" x="848"/>
                    <a:pt y="2726" x="760"/>
                    <a:pt y="2522" x="760"/>
                  </a:cubicBezTo>
                  <a:cubicBezTo>
                    <a:pt y="2267" x="760"/>
                    <a:pt y="2086" x="878"/>
                    <a:pt y="1980" x="1114"/>
                  </a:cubicBezTo>
                  <a:cubicBezTo>
                    <a:pt y="1874" x="1351"/>
                    <a:pt y="1821" x="1776"/>
                    <a:pt y="1821" x="2390"/>
                  </a:cubicBezTo>
                  <a:close/>
                  <a:moveTo>
                    <a:pt y="1821" x="16996"/>
                  </a:moveTo>
                  <a:lnTo>
                    <a:pt y="1949" x="16996"/>
                  </a:lnTo>
                  <a:cubicBezTo>
                    <a:pt y="2323" x="16996"/>
                    <a:pt y="2622" x="16868"/>
                    <a:pt y="2848" x="16614"/>
                  </a:cubicBezTo>
                  <a:cubicBezTo>
                    <a:pt y="3073" x="16359"/>
                    <a:pt y="3186" x="16022"/>
                    <a:pt y="3186" x="15601"/>
                  </a:cubicBezTo>
                  <a:cubicBezTo>
                    <a:pt y="3186" x="15296"/>
                    <a:pt y="3126" x="15054"/>
                    <a:pt y="3007" x="14877"/>
                  </a:cubicBezTo>
                  <a:cubicBezTo>
                    <a:pt y="2887" x="14699"/>
                    <a:pt y="2726" x="14611"/>
                    <a:pt y="2522" x="14611"/>
                  </a:cubicBezTo>
                  <a:cubicBezTo>
                    <a:pt y="2267" x="14611"/>
                    <a:pt y="2086" x="14729"/>
                    <a:pt y="1980" x="14965"/>
                  </a:cubicBezTo>
                  <a:cubicBezTo>
                    <a:pt y="1874" x="15202"/>
                    <a:pt y="1821" x="15627"/>
                    <a:pt y="1821" x="16241"/>
                  </a:cubicBezTo>
                  <a:close/>
                  <a:moveTo>
                    <a:pt y="1" x="7757"/>
                  </a:moveTo>
                  <a:cubicBezTo>
                    <a:pt y="1" x="7391"/>
                    <a:pt y="52" x="7081"/>
                    <a:pt y="155" x="6825"/>
                  </a:cubicBezTo>
                  <a:cubicBezTo>
                    <a:pt y="258" x="6569"/>
                    <a:pt y="415" x="6361"/>
                    <a:pt y="627" x="6202"/>
                  </a:cubicBezTo>
                  <a:lnTo>
                    <a:pt y="85" x="6202"/>
                  </a:lnTo>
                  <a:lnTo>
                    <a:pt y="85" x="5438"/>
                  </a:lnTo>
                  <a:lnTo>
                    <a:pt y="3576" x="5438"/>
                  </a:lnTo>
                  <a:lnTo>
                    <a:pt y="3576" x="6202"/>
                  </a:lnTo>
                  <a:lnTo>
                    <a:pt y="1737" x="6202"/>
                  </a:lnTo>
                  <a:cubicBezTo>
                    <a:pt y="1342" x="6202"/>
                    <a:pt y="1039" x="6317"/>
                    <a:pt y="828" x="6546"/>
                  </a:cubicBezTo>
                  <a:cubicBezTo>
                    <a:pt y="617" x="6776"/>
                    <a:pt y="512" x="7105"/>
                    <a:pt y="512" x="7534"/>
                  </a:cubicBezTo>
                  <a:cubicBezTo>
                    <a:pt y="512" x="7656"/>
                    <a:pt y="521" x="7766"/>
                    <a:pt y="538" x="7867"/>
                  </a:cubicBezTo>
                  <a:cubicBezTo>
                    <a:pt y="556" x="7967"/>
                    <a:pt y="584" x="8060"/>
                    <a:pt y="621" x="8145"/>
                  </a:cubicBezTo>
                  <a:lnTo>
                    <a:pt y="32" x="8141"/>
                  </a:lnTo>
                  <a:cubicBezTo>
                    <a:pt y="22" x="8064"/>
                    <a:pt y="14" x="7994"/>
                    <a:pt y="9" x="7931"/>
                  </a:cubicBezTo>
                  <a:cubicBezTo>
                    <a:pt y="3" x="7867"/>
                    <a:pt y="1" x="7810"/>
                    <a:pt y="1" x="7757"/>
                  </a:cubicBezTo>
                  <a:close/>
                  <a:moveTo>
                    <a:pt y="1" x="1911"/>
                  </a:moveTo>
                  <a:cubicBezTo>
                    <a:pt y="1" x="1663"/>
                    <a:pt y="21" x="1409"/>
                    <a:pt y="62" x="1147"/>
                  </a:cubicBezTo>
                  <a:cubicBezTo>
                    <a:pt y="102" x="886"/>
                    <a:pt y="163" x="617"/>
                    <a:pt y="244" x="339"/>
                  </a:cubicBezTo>
                  <a:lnTo>
                    <a:pt y="774" x="339"/>
                  </a:lnTo>
                  <a:cubicBezTo>
                    <a:pt y="678" x="570"/>
                    <a:pt y="606" x="810"/>
                    <a:pt y="559" x="1061"/>
                  </a:cubicBezTo>
                  <a:cubicBezTo>
                    <a:pt y="511" x="1311"/>
                    <a:pt y="487" x="1568"/>
                    <a:pt y="487" x="1832"/>
                  </a:cubicBezTo>
                  <a:cubicBezTo>
                    <a:pt y="487" x="2248"/>
                    <a:pt y="559" x="2570"/>
                    <a:pt y="704" x="2800"/>
                  </a:cubicBezTo>
                  <a:cubicBezTo>
                    <a:pt y="848" x="3030"/>
                    <a:pt y="1052" x="3145"/>
                    <a:pt y="1316" x="3145"/>
                  </a:cubicBezTo>
                  <a:lnTo>
                    <a:pt y="1372" x="3145"/>
                  </a:lnTo>
                  <a:lnTo>
                    <a:pt y="1372" x="2080"/>
                  </a:lnTo>
                  <a:cubicBezTo>
                    <a:pt y="1372" x="1390"/>
                    <a:pt y="1472" x="870"/>
                    <a:pt y="1671" x="522"/>
                  </a:cubicBezTo>
                  <a:cubicBezTo>
                    <a:pt y="1871" x="174"/>
                    <a:pt y="2167" x="0"/>
                    <a:pt y="2560" x="0"/>
                  </a:cubicBezTo>
                  <a:cubicBezTo>
                    <a:pt y="2896" x="0"/>
                    <a:pt y="3165" x="140"/>
                    <a:pt y="3365" x="419"/>
                  </a:cubicBezTo>
                  <a:cubicBezTo>
                    <a:pt y="3566" x="698"/>
                    <a:pt y="3666" x="1075"/>
                    <a:pt y="3666" x="1548"/>
                  </a:cubicBezTo>
                  <a:cubicBezTo>
                    <a:pt y="3666" x="1922"/>
                    <a:pt y="3616" x="2238"/>
                    <a:pt y="3515" x="2497"/>
                  </a:cubicBezTo>
                  <a:cubicBezTo>
                    <a:pt y="3414" x="2755"/>
                    <a:pt y="3258" x="2971"/>
                    <a:pt y="3046" x="3145"/>
                  </a:cubicBezTo>
                  <a:lnTo>
                    <a:pt y="3576" x="3145"/>
                  </a:lnTo>
                  <a:lnTo>
                    <a:pt y="3576" x="3904"/>
                  </a:lnTo>
                  <a:lnTo>
                    <a:pt y="1584" x="3904"/>
                  </a:lnTo>
                  <a:cubicBezTo>
                    <a:pt y="1052" x="3904"/>
                    <a:pt y="655" x="3739"/>
                    <a:pt y="393" x="3409"/>
                  </a:cubicBezTo>
                  <a:cubicBezTo>
                    <a:pt y="132" x="3079"/>
                    <a:pt y="1" x="2579"/>
                    <a:pt y="1" x="1911"/>
                  </a:cubicBezTo>
                  <a:close/>
                  <a:moveTo>
                    <a:pt y="1" x="10876"/>
                  </a:moveTo>
                  <a:cubicBezTo>
                    <a:pt y="1" x="10183"/>
                    <a:pt y="169" x="9632"/>
                    <a:pt y="504" x="9224"/>
                  </a:cubicBezTo>
                  <a:cubicBezTo>
                    <a:pt y="840" x="8815"/>
                    <a:pt y="1293" x="8611"/>
                    <a:pt y="1865" x="8611"/>
                  </a:cubicBezTo>
                  <a:cubicBezTo>
                    <a:pt y="2417" x="8611"/>
                    <a:pt y="2856" x="8826"/>
                    <a:pt y="3180" x="9257"/>
                  </a:cubicBezTo>
                  <a:cubicBezTo>
                    <a:pt y="3504" x="9687"/>
                    <a:pt y="3666" x="10271"/>
                    <a:pt y="3666" x="11008"/>
                  </a:cubicBezTo>
                  <a:cubicBezTo>
                    <a:pt y="3666" x="11303"/>
                    <a:pt y="3643" x="11593"/>
                    <a:pt y="3597" x="11879"/>
                  </a:cubicBezTo>
                  <a:cubicBezTo>
                    <a:pt y="3552" x="12165"/>
                    <a:pt y="3485" x="12444"/>
                    <a:pt y="3398" x="12717"/>
                  </a:cubicBezTo>
                  <a:lnTo>
                    <a:pt y="2856" x="12717"/>
                  </a:lnTo>
                  <a:cubicBezTo>
                    <a:pt y="2964" x="12447"/>
                    <a:pt y="3045" x="12176"/>
                    <a:pt y="3099" x="11902"/>
                  </a:cubicBezTo>
                  <a:cubicBezTo>
                    <a:pt y="3153" x="11628"/>
                    <a:pt y="3180" x="11345"/>
                    <a:pt y="3180" x="11054"/>
                  </a:cubicBezTo>
                  <a:cubicBezTo>
                    <a:pt y="3180" x="10550"/>
                    <a:pt y="3076" x="10158"/>
                    <a:pt y="2870" x="9876"/>
                  </a:cubicBezTo>
                  <a:cubicBezTo>
                    <a:pt y="2663" x="9594"/>
                    <a:pt y="2362" x="9436"/>
                    <a:pt y="1967" x="9403"/>
                  </a:cubicBezTo>
                  <a:lnTo>
                    <a:pt y="1967" x="12894"/>
                  </a:lnTo>
                  <a:lnTo>
                    <a:pt y="1687" x="12894"/>
                  </a:lnTo>
                  <a:cubicBezTo>
                    <a:pt y="1167" x="12894"/>
                    <a:pt y="757" x="12713"/>
                    <a:pt y="454" x="12352"/>
                  </a:cubicBezTo>
                  <a:cubicBezTo>
                    <a:pt y="152" x="11990"/>
                    <a:pt y="1" x="11498"/>
                    <a:pt y="1" x="10876"/>
                  </a:cubicBezTo>
                  <a:close/>
                  <a:moveTo>
                    <a:pt y="1" x="15762"/>
                  </a:moveTo>
                  <a:cubicBezTo>
                    <a:pt y="1" x="15514"/>
                    <a:pt y="21" x="15260"/>
                    <a:pt y="62" x="14998"/>
                  </a:cubicBezTo>
                  <a:cubicBezTo>
                    <a:pt y="102" x="14737"/>
                    <a:pt y="163" x="14468"/>
                    <a:pt y="244" x="14190"/>
                  </a:cubicBezTo>
                  <a:lnTo>
                    <a:pt y="774" x="14190"/>
                  </a:lnTo>
                  <a:cubicBezTo>
                    <a:pt y="678" x="14421"/>
                    <a:pt y="606" x="14661"/>
                    <a:pt y="559" x="14912"/>
                  </a:cubicBezTo>
                  <a:cubicBezTo>
                    <a:pt y="511" x="15162"/>
                    <a:pt y="487" x="15419"/>
                    <a:pt y="487" x="15683"/>
                  </a:cubicBezTo>
                  <a:cubicBezTo>
                    <a:pt y="487" x="16099"/>
                    <a:pt y="559" x="16421"/>
                    <a:pt y="704" x="16651"/>
                  </a:cubicBezTo>
                  <a:cubicBezTo>
                    <a:pt y="848" x="16881"/>
                    <a:pt y="1052" x="16996"/>
                    <a:pt y="1316" x="16996"/>
                  </a:cubicBezTo>
                  <a:lnTo>
                    <a:pt y="1372" x="16996"/>
                  </a:lnTo>
                  <a:lnTo>
                    <a:pt y="1372" x="15931"/>
                  </a:lnTo>
                  <a:cubicBezTo>
                    <a:pt y="1372" x="15241"/>
                    <a:pt y="1472" x="14721"/>
                    <a:pt y="1671" x="14373"/>
                  </a:cubicBezTo>
                  <a:cubicBezTo>
                    <a:pt y="1871" x="14025"/>
                    <a:pt y="2167" x="13851"/>
                    <a:pt y="2560" x="13851"/>
                  </a:cubicBezTo>
                  <a:cubicBezTo>
                    <a:pt y="2896" x="13851"/>
                    <a:pt y="3165" x="13991"/>
                    <a:pt y="3365" x="14270"/>
                  </a:cubicBezTo>
                  <a:cubicBezTo>
                    <a:pt y="3566" x="14549"/>
                    <a:pt y="3666" x="14926"/>
                    <a:pt y="3666" x="15399"/>
                  </a:cubicBezTo>
                  <a:cubicBezTo>
                    <a:pt y="3666" x="15773"/>
                    <a:pt y="3616" x="16089"/>
                    <a:pt y="3515" x="16348"/>
                  </a:cubicBezTo>
                  <a:cubicBezTo>
                    <a:pt y="3414" x="16606"/>
                    <a:pt y="3258" x="16822"/>
                    <a:pt y="3046" x="16996"/>
                  </a:cubicBezTo>
                  <a:lnTo>
                    <a:pt y="3576" x="16996"/>
                  </a:lnTo>
                  <a:lnTo>
                    <a:pt y="3576" x="17755"/>
                  </a:lnTo>
                  <a:lnTo>
                    <a:pt y="1584" x="17755"/>
                  </a:lnTo>
                  <a:cubicBezTo>
                    <a:pt y="1052" x="17755"/>
                    <a:pt y="655" x="17590"/>
                    <a:pt y="393" x="17260"/>
                  </a:cubicBezTo>
                  <a:cubicBezTo>
                    <a:pt y="132" x="16930"/>
                    <a:pt y="1" x="16430"/>
                    <a:pt y="1" x="15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y="1618100" x="265175"/>
              <a:ext cy="123525" cx="1526125"/>
            </a:xfrm>
            <a:custGeom>
              <a:pathLst>
                <a:path w="61045" extrusionOk="0" h="4941">
                  <a:moveTo>
                    <a:pt y="1" x="40794"/>
                  </a:moveTo>
                  <a:lnTo>
                    <a:pt y="727" x="40794"/>
                  </a:lnTo>
                  <a:lnTo>
                    <a:pt y="727" x="41553"/>
                  </a:lnTo>
                  <a:lnTo>
                    <a:pt y="1" x="41553"/>
                  </a:lnTo>
                  <a:close/>
                  <a:moveTo>
                    <a:pt y="1" x="50858"/>
                  </a:moveTo>
                  <a:lnTo>
                    <a:pt y="727" x="50858"/>
                  </a:lnTo>
                  <a:lnTo>
                    <a:pt y="727" x="51617"/>
                  </a:lnTo>
                  <a:lnTo>
                    <a:pt y="1" x="51617"/>
                  </a:lnTo>
                  <a:close/>
                  <a:moveTo>
                    <a:pt y="1762" x="34065"/>
                  </a:moveTo>
                  <a:cubicBezTo>
                    <a:pt y="1762" x="34439"/>
                    <a:pt y="1855" x="34739"/>
                    <a:pt y="2042" x="34966"/>
                  </a:cubicBezTo>
                  <a:cubicBezTo>
                    <a:pt y="2229" x="35193"/>
                    <a:pt y="2480" x="35309"/>
                    <a:pt y="2793" x="35315"/>
                  </a:cubicBezTo>
                  <a:lnTo>
                    <a:pt y="2797" x="32608"/>
                  </a:lnTo>
                  <a:cubicBezTo>
                    <a:pt y="2468" x="32647"/>
                    <a:pt y="2214" x="32793"/>
                    <a:pt y="2033" x="33048"/>
                  </a:cubicBezTo>
                  <a:cubicBezTo>
                    <a:pt y="1852" x="33302"/>
                    <a:pt y="1762" x="33641"/>
                    <a:pt y="1762" x="34065"/>
                  </a:cubicBezTo>
                  <a:close/>
                  <a:moveTo>
                    <a:pt y="3096" x="13187"/>
                  </a:moveTo>
                  <a:lnTo>
                    <a:pt y="3224" x="13187"/>
                  </a:lnTo>
                  <a:cubicBezTo>
                    <a:pt y="3598" x="13187"/>
                    <a:pt y="3897" x="13059"/>
                    <a:pt y="4123" x="12805"/>
                  </a:cubicBezTo>
                  <a:cubicBezTo>
                    <a:pt y="4348" x="12550"/>
                    <a:pt y="4461" x="12213"/>
                    <a:pt y="4461" x="11792"/>
                  </a:cubicBezTo>
                  <a:cubicBezTo>
                    <a:pt y="4461" x="11487"/>
                    <a:pt y="4401" x="11245"/>
                    <a:pt y="4282" x="11068"/>
                  </a:cubicBezTo>
                  <a:cubicBezTo>
                    <a:pt y="4162" x="10890"/>
                    <a:pt y="4001" x="10802"/>
                    <a:pt y="3797" x="10802"/>
                  </a:cubicBezTo>
                  <a:cubicBezTo>
                    <a:pt y="3541" x="10802"/>
                    <a:pt y="3361" x="10920"/>
                    <a:pt y="3255" x="11156"/>
                  </a:cubicBezTo>
                  <a:cubicBezTo>
                    <a:pt y="3149" x="11393"/>
                    <a:pt y="3096" x="11818"/>
                    <a:pt y="3096" x="12432"/>
                  </a:cubicBezTo>
                  <a:close/>
                  <a:moveTo>
                    <a:pt y="3096" x="21839"/>
                  </a:moveTo>
                  <a:lnTo>
                    <a:pt y="3224" x="21839"/>
                  </a:lnTo>
                  <a:cubicBezTo>
                    <a:pt y="3598" x="21839"/>
                    <a:pt y="3897" x="21711"/>
                    <a:pt y="4123" x="21457"/>
                  </a:cubicBezTo>
                  <a:cubicBezTo>
                    <a:pt y="4348" x="21202"/>
                    <a:pt y="4461" x="20865"/>
                    <a:pt y="4461" x="20444"/>
                  </a:cubicBezTo>
                  <a:cubicBezTo>
                    <a:pt y="4461" x="20139"/>
                    <a:pt y="4401" x="19897"/>
                    <a:pt y="4282" x="19720"/>
                  </a:cubicBezTo>
                  <a:cubicBezTo>
                    <a:pt y="4162" x="19542"/>
                    <a:pt y="4001" x="19454"/>
                    <a:pt y="3797" x="19454"/>
                  </a:cubicBezTo>
                  <a:cubicBezTo>
                    <a:pt y="3541" x="19454"/>
                    <a:pt y="3361" x="19572"/>
                    <a:pt y="3255" x="19808"/>
                  </a:cubicBezTo>
                  <a:cubicBezTo>
                    <a:pt y="3149" x="20045"/>
                    <a:pt y="3096" x="20470"/>
                    <a:pt y="3096" x="21084"/>
                  </a:cubicBezTo>
                  <a:close/>
                  <a:moveTo>
                    <a:pt y="1" x="4947"/>
                  </a:moveTo>
                  <a:lnTo>
                    <a:pt y="4850" x="4947"/>
                  </a:lnTo>
                  <a:lnTo>
                    <a:pt y="4850" x="5711"/>
                  </a:lnTo>
                  <a:lnTo>
                    <a:pt y="2878" x="5711"/>
                  </a:lnTo>
                  <a:cubicBezTo>
                    <a:pt y="2537" x="5711"/>
                    <a:pt y="2268" x="5829"/>
                    <a:pt y="2070" x="6066"/>
                  </a:cubicBezTo>
                  <a:cubicBezTo>
                    <a:pt y="1873" x="6302"/>
                    <a:pt y="1774" x="6625"/>
                    <a:pt y="1774" x="7035"/>
                  </a:cubicBezTo>
                  <a:cubicBezTo>
                    <a:pt y="1774" x="7376"/>
                    <a:pt y="1856" x="7632"/>
                    <a:pt y="2021" x="7803"/>
                  </a:cubicBezTo>
                  <a:cubicBezTo>
                    <a:pt y="2185" x="7973"/>
                    <a:pt y="2432" x="8059"/>
                    <a:pt y="2762" x="8059"/>
                  </a:cubicBezTo>
                  <a:lnTo>
                    <a:pt y="4850" x="8059"/>
                  </a:lnTo>
                  <a:lnTo>
                    <a:pt y="4850" x="8818"/>
                  </a:lnTo>
                  <a:lnTo>
                    <a:pt y="2744" x="8818"/>
                  </a:lnTo>
                  <a:cubicBezTo>
                    <a:pt y="2262" x="8818"/>
                    <a:pt y="1896" x="8682"/>
                    <a:pt y="1648" x="8409"/>
                  </a:cubicBezTo>
                  <a:cubicBezTo>
                    <a:pt y="1400" x="8137"/>
                    <a:pt y="1276" x="7735"/>
                    <a:pt y="1276" x="7204"/>
                  </a:cubicBezTo>
                  <a:cubicBezTo>
                    <a:pt y="1276" x="6883"/>
                    <a:pt y="1328" x="6599"/>
                    <a:pt y="1432" x="6352"/>
                  </a:cubicBezTo>
                  <a:cubicBezTo>
                    <a:pt y="1535" x="6106"/>
                    <a:pt y="1692" x="5892"/>
                    <a:pt y="1902" x="5711"/>
                  </a:cubicBezTo>
                  <a:lnTo>
                    <a:pt y="1" x="5711"/>
                  </a:lnTo>
                  <a:close/>
                  <a:moveTo>
                    <a:pt y="1276" x="17799"/>
                  </a:moveTo>
                  <a:cubicBezTo>
                    <a:pt y="1276" x="17433"/>
                    <a:pt y="1327" x="17123"/>
                    <a:pt y="1430" x="16867"/>
                  </a:cubicBezTo>
                  <a:cubicBezTo>
                    <a:pt y="1533" x="16611"/>
                    <a:pt y="1690" x="16403"/>
                    <a:pt y="1902" x="16244"/>
                  </a:cubicBezTo>
                  <a:lnTo>
                    <a:pt y="1360" x="16244"/>
                  </a:lnTo>
                  <a:lnTo>
                    <a:pt y="1360" x="15480"/>
                  </a:lnTo>
                  <a:lnTo>
                    <a:pt y="4850" x="15480"/>
                  </a:lnTo>
                  <a:lnTo>
                    <a:pt y="4850" x="16244"/>
                  </a:lnTo>
                  <a:lnTo>
                    <a:pt y="3012" x="16244"/>
                  </a:lnTo>
                  <a:cubicBezTo>
                    <a:pt y="2617" x="16244"/>
                    <a:pt y="2314" x="16359"/>
                    <a:pt y="2103" x="16588"/>
                  </a:cubicBezTo>
                  <a:cubicBezTo>
                    <a:pt y="1892" x="16818"/>
                    <a:pt y="1787" x="17147"/>
                    <a:pt y="1787" x="17576"/>
                  </a:cubicBezTo>
                  <a:cubicBezTo>
                    <a:pt y="1787" x="17698"/>
                    <a:pt y="1796" x="17808"/>
                    <a:pt y="1813" x="17909"/>
                  </a:cubicBezTo>
                  <a:cubicBezTo>
                    <a:pt y="1831" x="18009"/>
                    <a:pt y="1858" x="18102"/>
                    <a:pt y="1896" x="18187"/>
                  </a:cubicBezTo>
                  <a:lnTo>
                    <a:pt y="1307" x="18183"/>
                  </a:lnTo>
                  <a:cubicBezTo>
                    <a:pt y="1296" x="18106"/>
                    <a:pt y="1289" x="18036"/>
                    <a:pt y="1283" x="17973"/>
                  </a:cubicBezTo>
                  <a:cubicBezTo>
                    <a:pt y="1278" x="17909"/>
                    <a:pt y="1276" x="17852"/>
                    <a:pt y="1276" x="17799"/>
                  </a:cubicBezTo>
                  <a:close/>
                  <a:moveTo>
                    <a:pt y="369" x="28795"/>
                  </a:moveTo>
                  <a:lnTo>
                    <a:pt y="1360" x="28795"/>
                  </a:lnTo>
                  <a:lnTo>
                    <a:pt y="1360" x="28238"/>
                  </a:lnTo>
                  <a:lnTo>
                    <a:pt y="1806" x="28238"/>
                  </a:lnTo>
                  <a:lnTo>
                    <a:pt y="1806" x="28795"/>
                  </a:lnTo>
                  <a:lnTo>
                    <a:pt y="3700" x="28795"/>
                  </a:lnTo>
                  <a:cubicBezTo>
                    <a:pt y="4137" x="28795"/>
                    <a:pt y="4438" x="28906"/>
                    <a:pt y="4603" x="29129"/>
                  </a:cubicBezTo>
                  <a:cubicBezTo>
                    <a:pt y="4768" x="29352"/>
                    <a:pt y="4850" x="29756"/>
                    <a:pt y="4850" x="30342"/>
                  </a:cubicBezTo>
                  <a:lnTo>
                    <a:pt y="4850" x="31122"/>
                  </a:lnTo>
                  <a:lnTo>
                    <a:pt y="4371" x="31122"/>
                  </a:lnTo>
                  <a:lnTo>
                    <a:pt y="4371" x="30342"/>
                  </a:lnTo>
                  <a:cubicBezTo>
                    <a:pt y="4371" x="30026"/>
                    <a:pt y="4330" x="29816"/>
                    <a:pt y="4249" x="29713"/>
                  </a:cubicBezTo>
                  <a:cubicBezTo>
                    <a:pt y="4168" x="29610"/>
                    <a:pt y="3985" x="29558"/>
                    <a:pt y="3700" x="29558"/>
                  </a:cubicBezTo>
                  <a:lnTo>
                    <a:pt y="1806" x="29558"/>
                  </a:lnTo>
                  <a:lnTo>
                    <a:pt y="1806" x="31122"/>
                  </a:lnTo>
                  <a:lnTo>
                    <a:pt y="1360" x="31122"/>
                  </a:lnTo>
                  <a:lnTo>
                    <a:pt y="1360" x="29558"/>
                  </a:lnTo>
                  <a:lnTo>
                    <a:pt y="369" x="29558"/>
                  </a:lnTo>
                  <a:close/>
                  <a:moveTo>
                    <a:pt y="1276" x="39610"/>
                  </a:moveTo>
                  <a:cubicBezTo>
                    <a:pt y="1276" x="39244"/>
                    <a:pt y="1327" x="38934"/>
                    <a:pt y="1430" x="38678"/>
                  </a:cubicBezTo>
                  <a:cubicBezTo>
                    <a:pt y="1533" x="38422"/>
                    <a:pt y="1690" x="38214"/>
                    <a:pt y="1902" x="38055"/>
                  </a:cubicBezTo>
                  <a:lnTo>
                    <a:pt y="1360" x="38055"/>
                  </a:lnTo>
                  <a:lnTo>
                    <a:pt y="1360" x="37291"/>
                  </a:lnTo>
                  <a:lnTo>
                    <a:pt y="4850" x="37291"/>
                  </a:lnTo>
                  <a:lnTo>
                    <a:pt y="4850" x="38055"/>
                  </a:lnTo>
                  <a:lnTo>
                    <a:pt y="3012" x="38055"/>
                  </a:lnTo>
                  <a:cubicBezTo>
                    <a:pt y="2617" x="38055"/>
                    <a:pt y="2314" x="38170"/>
                    <a:pt y="2103" x="38399"/>
                  </a:cubicBezTo>
                  <a:cubicBezTo>
                    <a:pt y="1892" x="38629"/>
                    <a:pt y="1787" x="38958"/>
                    <a:pt y="1787" x="39387"/>
                  </a:cubicBezTo>
                  <a:cubicBezTo>
                    <a:pt y="1787" x="39509"/>
                    <a:pt y="1796" x="39619"/>
                    <a:pt y="1813" x="39720"/>
                  </a:cubicBezTo>
                  <a:cubicBezTo>
                    <a:pt y="1831" x="39820"/>
                    <a:pt y="1858" x="39913"/>
                    <a:pt y="1896" x="39998"/>
                  </a:cubicBezTo>
                  <a:lnTo>
                    <a:pt y="1307" x="39994"/>
                  </a:lnTo>
                  <a:cubicBezTo>
                    <a:pt y="1296" x="39917"/>
                    <a:pt y="1289" x="39847"/>
                    <a:pt y="1283" x="39784"/>
                  </a:cubicBezTo>
                  <a:cubicBezTo>
                    <a:pt y="1278" x="39720"/>
                    <a:pt y="1276" x="39663"/>
                    <a:pt y="1276" x="39610"/>
                  </a:cubicBezTo>
                  <a:close/>
                  <a:moveTo>
                    <a:pt y="1360" x="40794"/>
                  </a:moveTo>
                  <a:lnTo>
                    <a:pt y="4850" x="40794"/>
                  </a:lnTo>
                  <a:lnTo>
                    <a:pt y="4850" x="41553"/>
                  </a:lnTo>
                  <a:lnTo>
                    <a:pt y="1360" x="41553"/>
                  </a:lnTo>
                  <a:close/>
                  <a:moveTo>
                    <a:pt y="369" x="47532"/>
                  </a:moveTo>
                  <a:lnTo>
                    <a:pt y="1360" x="47532"/>
                  </a:lnTo>
                  <a:lnTo>
                    <a:pt y="1360" x="46975"/>
                  </a:lnTo>
                  <a:lnTo>
                    <a:pt y="1806" x="46975"/>
                  </a:lnTo>
                  <a:lnTo>
                    <a:pt y="1806" x="47532"/>
                  </a:lnTo>
                  <a:lnTo>
                    <a:pt y="3700" x="47532"/>
                  </a:lnTo>
                  <a:cubicBezTo>
                    <a:pt y="4137" x="47532"/>
                    <a:pt y="4438" x="47643"/>
                    <a:pt y="4603" x="47866"/>
                  </a:cubicBezTo>
                  <a:cubicBezTo>
                    <a:pt y="4768" x="48089"/>
                    <a:pt y="4850" x="48493"/>
                    <a:pt y="4850" x="49079"/>
                  </a:cubicBezTo>
                  <a:lnTo>
                    <a:pt y="4850" x="49859"/>
                  </a:lnTo>
                  <a:lnTo>
                    <a:pt y="4371" x="49859"/>
                  </a:lnTo>
                  <a:lnTo>
                    <a:pt y="4371" x="49079"/>
                  </a:lnTo>
                  <a:cubicBezTo>
                    <a:pt y="4371" x="48763"/>
                    <a:pt y="4330" x="48553"/>
                    <a:pt y="4249" x="48450"/>
                  </a:cubicBezTo>
                  <a:cubicBezTo>
                    <a:pt y="4168" x="48347"/>
                    <a:pt y="3985" x="48295"/>
                    <a:pt y="3700" x="48295"/>
                  </a:cubicBezTo>
                  <a:lnTo>
                    <a:pt y="1806" x="48295"/>
                  </a:lnTo>
                  <a:lnTo>
                    <a:pt y="1806" x="49859"/>
                  </a:lnTo>
                  <a:lnTo>
                    <a:pt y="1360" x="49859"/>
                  </a:lnTo>
                  <a:lnTo>
                    <a:pt y="1360" x="48295"/>
                  </a:lnTo>
                  <a:lnTo>
                    <a:pt y="369" x="48295"/>
                  </a:lnTo>
                  <a:close/>
                  <a:moveTo>
                    <a:pt y="1360" x="50858"/>
                  </a:moveTo>
                  <a:lnTo>
                    <a:pt y="4850" x="50858"/>
                  </a:lnTo>
                  <a:lnTo>
                    <a:pt y="4850" x="51617"/>
                  </a:lnTo>
                  <a:lnTo>
                    <a:pt y="1360" x="51617"/>
                  </a:lnTo>
                  <a:close/>
                  <a:moveTo>
                    <a:pt y="1276" x="2323"/>
                  </a:moveTo>
                  <a:cubicBezTo>
                    <a:pt y="1276" x="1602"/>
                    <a:pt y="1439" x="1035"/>
                    <a:pt y="1765" x="621"/>
                  </a:cubicBezTo>
                  <a:cubicBezTo>
                    <a:pt y="2091" x="207"/>
                    <a:pt y="2539" x="0"/>
                    <a:pt y="3108" x="0"/>
                  </a:cubicBezTo>
                  <a:cubicBezTo>
                    <a:pt y="3669" x="0"/>
                    <a:pt y="4115" x="205"/>
                    <a:pt y="4445" x="615"/>
                  </a:cubicBezTo>
                  <a:cubicBezTo>
                    <a:pt y="4776" x="1025"/>
                    <a:pt y="4941" x="1578"/>
                    <a:pt y="4941" x="2274"/>
                  </a:cubicBezTo>
                  <a:cubicBezTo>
                    <a:pt y="4941" x="2530"/>
                    <a:pt y="4922" x="2771"/>
                    <a:pt y="4885" x="2998"/>
                  </a:cubicBezTo>
                  <a:cubicBezTo>
                    <a:pt y="4847" x="3225"/>
                    <a:pt y="4791" x="3444"/>
                    <a:pt y="4716" x="3656"/>
                  </a:cubicBezTo>
                  <a:lnTo>
                    <a:pt y="4187" x="3656"/>
                  </a:lnTo>
                  <a:cubicBezTo>
                    <a:pt y="4276" x="3441"/>
                    <a:pt y="4343" x="3226"/>
                    <a:pt y="4388" x="3010"/>
                  </a:cubicBezTo>
                  <a:cubicBezTo>
                    <a:pt y="4432" x="2794"/>
                    <a:pt y="4455" x="2576"/>
                    <a:pt y="4455" x="2356"/>
                  </a:cubicBezTo>
                  <a:cubicBezTo>
                    <a:pt y="4455" x="1864"/>
                    <a:pt y="4337" x="1481"/>
                    <a:pt y="4101" x="1209"/>
                  </a:cubicBezTo>
                  <a:cubicBezTo>
                    <a:pt y="3865" x="937"/>
                    <a:pt y="3534" x="801"/>
                    <a:pt y="3108" x="801"/>
                  </a:cubicBezTo>
                  <a:cubicBezTo>
                    <a:pt y="2682" x="801"/>
                    <a:pt y="2351" x="937"/>
                    <a:pt y="2116" x="1209"/>
                  </a:cubicBezTo>
                  <a:cubicBezTo>
                    <a:pt y="1880" x="1481"/>
                    <a:pt y="1762" x="1864"/>
                    <a:pt y="1762" x="2356"/>
                  </a:cubicBezTo>
                  <a:cubicBezTo>
                    <a:pt y="1762" x="2576"/>
                    <a:pt y="1784" x="2794"/>
                    <a:pt y="1829" x="3010"/>
                  </a:cubicBezTo>
                  <a:cubicBezTo>
                    <a:pt y="1874" x="3226"/>
                    <a:pt y="1941" x="3441"/>
                    <a:pt y="2030" x="3656"/>
                  </a:cubicBezTo>
                  <a:lnTo>
                    <a:pt y="1494" x="3656"/>
                  </a:lnTo>
                  <a:cubicBezTo>
                    <a:pt y="1421" x="3447"/>
                    <a:pt y="1367" x="3231"/>
                    <a:pt y="1330" x="3008"/>
                  </a:cubicBezTo>
                  <a:cubicBezTo>
                    <a:pt y="1294" x="2785"/>
                    <a:pt y="1276" x="2557"/>
                    <a:pt y="1276" x="2323"/>
                  </a:cubicBezTo>
                  <a:close/>
                  <a:moveTo>
                    <a:pt y="1276" x="11953"/>
                  </a:moveTo>
                  <a:cubicBezTo>
                    <a:pt y="1276" x="11705"/>
                    <a:pt y="1296" x="11451"/>
                    <a:pt y="1336" x="11189"/>
                  </a:cubicBezTo>
                  <a:cubicBezTo>
                    <a:pt y="1377" x="10928"/>
                    <a:pt y="1438" x="10659"/>
                    <a:pt y="1519" x="10381"/>
                  </a:cubicBezTo>
                  <a:lnTo>
                    <a:pt y="2049" x="10381"/>
                  </a:lnTo>
                  <a:cubicBezTo>
                    <a:pt y="1953" x="10612"/>
                    <a:pt y="1881" x="10852"/>
                    <a:pt y="1834" x="11103"/>
                  </a:cubicBezTo>
                  <a:cubicBezTo>
                    <a:pt y="1786" x="11353"/>
                    <a:pt y="1762" x="11610"/>
                    <a:pt y="1762" x="11874"/>
                  </a:cubicBezTo>
                  <a:cubicBezTo>
                    <a:pt y="1762" x="12290"/>
                    <a:pt y="1834" x="12612"/>
                    <a:pt y="1978" x="12842"/>
                  </a:cubicBezTo>
                  <a:cubicBezTo>
                    <a:pt y="2123" x="13072"/>
                    <a:pt y="2327" x="13187"/>
                    <a:pt y="2591" x="13187"/>
                  </a:cubicBezTo>
                  <a:lnTo>
                    <a:pt y="2647" x="13187"/>
                  </a:lnTo>
                  <a:lnTo>
                    <a:pt y="2647" x="12122"/>
                  </a:lnTo>
                  <a:cubicBezTo>
                    <a:pt y="2647" x="11432"/>
                    <a:pt y="2747" x="10912"/>
                    <a:pt y="2946" x="10564"/>
                  </a:cubicBezTo>
                  <a:cubicBezTo>
                    <a:pt y="3146" x="10216"/>
                    <a:pt y="3442" x="10042"/>
                    <a:pt y="3834" x="10042"/>
                  </a:cubicBezTo>
                  <a:cubicBezTo>
                    <a:pt y="4171" x="10042"/>
                    <a:pt y="4440" x="10182"/>
                    <a:pt y="4640" x="10461"/>
                  </a:cubicBezTo>
                  <a:cubicBezTo>
                    <a:pt y="4841" x="10740"/>
                    <a:pt y="4941" x="11117"/>
                    <a:pt y="4941" x="11590"/>
                  </a:cubicBezTo>
                  <a:cubicBezTo>
                    <a:pt y="4941" x="11964"/>
                    <a:pt y="4890" x="12280"/>
                    <a:pt y="4790" x="12539"/>
                  </a:cubicBezTo>
                  <a:cubicBezTo>
                    <a:pt y="4689" x="12797"/>
                    <a:pt y="4533" x="13013"/>
                    <a:pt y="4321" x="13187"/>
                  </a:cubicBezTo>
                  <a:lnTo>
                    <a:pt y="4850" x="13187"/>
                  </a:lnTo>
                  <a:lnTo>
                    <a:pt y="4850" x="13946"/>
                  </a:lnTo>
                  <a:lnTo>
                    <a:pt y="2859" x="13946"/>
                  </a:lnTo>
                  <a:cubicBezTo>
                    <a:pt y="2327" x="13946"/>
                    <a:pt y="1930" x="13781"/>
                    <a:pt y="1668" x="13451"/>
                  </a:cubicBezTo>
                  <a:cubicBezTo>
                    <a:pt y="1407" x="13121"/>
                    <a:pt y="1276" x="12621"/>
                    <a:pt y="1276" x="11953"/>
                  </a:cubicBezTo>
                  <a:close/>
                  <a:moveTo>
                    <a:pt y="1276" x="20605"/>
                  </a:moveTo>
                  <a:cubicBezTo>
                    <a:pt y="1276" x="20357"/>
                    <a:pt y="1296" x="20103"/>
                    <a:pt y="1336" x="19841"/>
                  </a:cubicBezTo>
                  <a:cubicBezTo>
                    <a:pt y="1377" x="19580"/>
                    <a:pt y="1438" x="19311"/>
                    <a:pt y="1519" x="19033"/>
                  </a:cubicBezTo>
                  <a:lnTo>
                    <a:pt y="2049" x="19033"/>
                  </a:lnTo>
                  <a:cubicBezTo>
                    <a:pt y="1953" x="19264"/>
                    <a:pt y="1881" x="19504"/>
                    <a:pt y="1834" x="19755"/>
                  </a:cubicBezTo>
                  <a:cubicBezTo>
                    <a:pt y="1786" x="20005"/>
                    <a:pt y="1762" x="20262"/>
                    <a:pt y="1762" x="20526"/>
                  </a:cubicBezTo>
                  <a:cubicBezTo>
                    <a:pt y="1762" x="20942"/>
                    <a:pt y="1834" x="21264"/>
                    <a:pt y="1978" x="21494"/>
                  </a:cubicBezTo>
                  <a:cubicBezTo>
                    <a:pt y="2123" x="21724"/>
                    <a:pt y="2327" x="21839"/>
                    <a:pt y="2591" x="21839"/>
                  </a:cubicBezTo>
                  <a:lnTo>
                    <a:pt y="2647" x="21839"/>
                  </a:lnTo>
                  <a:lnTo>
                    <a:pt y="2647" x="20774"/>
                  </a:lnTo>
                  <a:cubicBezTo>
                    <a:pt y="2647" x="20084"/>
                    <a:pt y="2747" x="19564"/>
                    <a:pt y="2946" x="19216"/>
                  </a:cubicBezTo>
                  <a:cubicBezTo>
                    <a:pt y="3146" x="18868"/>
                    <a:pt y="3442" x="18694"/>
                    <a:pt y="3834" x="18694"/>
                  </a:cubicBezTo>
                  <a:cubicBezTo>
                    <a:pt y="4171" x="18694"/>
                    <a:pt y="4440" x="18834"/>
                    <a:pt y="4640" x="19113"/>
                  </a:cubicBezTo>
                  <a:cubicBezTo>
                    <a:pt y="4841" x="19392"/>
                    <a:pt y="4941" x="19769"/>
                    <a:pt y="4941" x="20242"/>
                  </a:cubicBezTo>
                  <a:cubicBezTo>
                    <a:pt y="4941" x="20616"/>
                    <a:pt y="4890" x="20932"/>
                    <a:pt y="4790" x="21191"/>
                  </a:cubicBezTo>
                  <a:cubicBezTo>
                    <a:pt y="4689" x="21449"/>
                    <a:pt y="4533" x="21665"/>
                    <a:pt y="4321" x="21839"/>
                  </a:cubicBezTo>
                  <a:lnTo>
                    <a:pt y="4850" x="21839"/>
                  </a:lnTo>
                  <a:lnTo>
                    <a:pt y="4850" x="22598"/>
                  </a:lnTo>
                  <a:lnTo>
                    <a:pt y="2859" x="22598"/>
                  </a:lnTo>
                  <a:cubicBezTo>
                    <a:pt y="2327" x="22598"/>
                    <a:pt y="1930" x="22433"/>
                    <a:pt y="1668" x="22103"/>
                  </a:cubicBezTo>
                  <a:cubicBezTo>
                    <a:pt y="1407" x="21773"/>
                    <a:pt y="1276" x="21273"/>
                    <a:pt y="1276" x="20605"/>
                  </a:cubicBezTo>
                  <a:close/>
                  <a:moveTo>
                    <a:pt y="1276" x="26154"/>
                  </a:moveTo>
                  <a:cubicBezTo>
                    <a:pt y="1276" x="25433"/>
                    <a:pt y="1439" x="24866"/>
                    <a:pt y="1765" x="24452"/>
                  </a:cubicBezTo>
                  <a:cubicBezTo>
                    <a:pt y="2091" x="24038"/>
                    <a:pt y="2539" x="23831"/>
                    <a:pt y="3108" x="23831"/>
                  </a:cubicBezTo>
                  <a:cubicBezTo>
                    <a:pt y="3669" x="23831"/>
                    <a:pt y="4115" x="24036"/>
                    <a:pt y="4445" x="24446"/>
                  </a:cubicBezTo>
                  <a:cubicBezTo>
                    <a:pt y="4776" x="24856"/>
                    <a:pt y="4941" x="25409"/>
                    <a:pt y="4941" x="26105"/>
                  </a:cubicBezTo>
                  <a:cubicBezTo>
                    <a:pt y="4941" x="26361"/>
                    <a:pt y="4922" x="26602"/>
                    <a:pt y="4885" x="26829"/>
                  </a:cubicBezTo>
                  <a:cubicBezTo>
                    <a:pt y="4847" x="27056"/>
                    <a:pt y="4791" x="27275"/>
                    <a:pt y="4716" x="27487"/>
                  </a:cubicBezTo>
                  <a:lnTo>
                    <a:pt y="4187" x="27487"/>
                  </a:lnTo>
                  <a:cubicBezTo>
                    <a:pt y="4276" x="27272"/>
                    <a:pt y="4343" x="27057"/>
                    <a:pt y="4388" x="26841"/>
                  </a:cubicBezTo>
                  <a:cubicBezTo>
                    <a:pt y="4432" x="26625"/>
                    <a:pt y="4455" x="26407"/>
                    <a:pt y="4455" x="26187"/>
                  </a:cubicBezTo>
                  <a:cubicBezTo>
                    <a:pt y="4455" x="25695"/>
                    <a:pt y="4337" x="25312"/>
                    <a:pt y="4101" x="25040"/>
                  </a:cubicBezTo>
                  <a:cubicBezTo>
                    <a:pt y="3865" x="24768"/>
                    <a:pt y="3534" x="24632"/>
                    <a:pt y="3108" x="24632"/>
                  </a:cubicBezTo>
                  <a:cubicBezTo>
                    <a:pt y="2682" x="24632"/>
                    <a:pt y="2351" x="24768"/>
                    <a:pt y="2116" x="25040"/>
                  </a:cubicBezTo>
                  <a:cubicBezTo>
                    <a:pt y="1880" x="25312"/>
                    <a:pt y="1762" x="25695"/>
                    <a:pt y="1762" x="26187"/>
                  </a:cubicBezTo>
                  <a:cubicBezTo>
                    <a:pt y="1762" x="26407"/>
                    <a:pt y="1784" x="26625"/>
                    <a:pt y="1829" x="26841"/>
                  </a:cubicBezTo>
                  <a:cubicBezTo>
                    <a:pt y="1874" x="27057"/>
                    <a:pt y="1941" x="27272"/>
                    <a:pt y="2030" x="27487"/>
                  </a:cubicBezTo>
                  <a:lnTo>
                    <a:pt y="1494" x="27487"/>
                  </a:lnTo>
                  <a:cubicBezTo>
                    <a:pt y="1421" x="27278"/>
                    <a:pt y="1367" x="27062"/>
                    <a:pt y="1330" x="26839"/>
                  </a:cubicBezTo>
                  <a:cubicBezTo>
                    <a:pt y="1294" x="26616"/>
                    <a:pt y="1276" x="26388"/>
                    <a:pt y="1276" x="26154"/>
                  </a:cubicBezTo>
                  <a:close/>
                  <a:moveTo>
                    <a:pt y="1276" x="34056"/>
                  </a:moveTo>
                  <a:cubicBezTo>
                    <a:pt y="1276" x="33363"/>
                    <a:pt y="1443" x="32812"/>
                    <a:pt y="1779" x="32404"/>
                  </a:cubicBezTo>
                  <a:cubicBezTo>
                    <a:pt y="2115" x="31995"/>
                    <a:pt y="2568" x="31791"/>
                    <a:pt y="3139" x="31791"/>
                  </a:cubicBezTo>
                  <a:cubicBezTo>
                    <a:pt y="3692" x="31791"/>
                    <a:pt y="4131" x="32006"/>
                    <a:pt y="4455" x="32437"/>
                  </a:cubicBezTo>
                  <a:cubicBezTo>
                    <a:pt y="4779" x="32867"/>
                    <a:pt y="4941" x="33451"/>
                    <a:pt y="4941" x="34188"/>
                  </a:cubicBezTo>
                  <a:cubicBezTo>
                    <a:pt y="4941" x="34483"/>
                    <a:pt y="4918" x="34773"/>
                    <a:pt y="4872" x="35059"/>
                  </a:cubicBezTo>
                  <a:cubicBezTo>
                    <a:pt y="4827" x="35345"/>
                    <a:pt y="4760" x="35624"/>
                    <a:pt y="4673" x="35897"/>
                  </a:cubicBezTo>
                  <a:lnTo>
                    <a:pt y="4131" x="35897"/>
                  </a:lnTo>
                  <a:cubicBezTo>
                    <a:pt y="4239" x="35627"/>
                    <a:pt y="4320" x="35356"/>
                    <a:pt y="4374" x="35082"/>
                  </a:cubicBezTo>
                  <a:cubicBezTo>
                    <a:pt y="4428" x="34808"/>
                    <a:pt y="4455" x="34525"/>
                    <a:pt y="4455" x="34234"/>
                  </a:cubicBezTo>
                  <a:cubicBezTo>
                    <a:pt y="4455" x="33730"/>
                    <a:pt y="4351" x="33338"/>
                    <a:pt y="4145" x="33056"/>
                  </a:cubicBezTo>
                  <a:cubicBezTo>
                    <a:pt y="3938" x="32774"/>
                    <a:pt y="3637" x="32616"/>
                    <a:pt y="3242" x="32583"/>
                  </a:cubicBezTo>
                  <a:lnTo>
                    <a:pt y="3242" x="36074"/>
                  </a:lnTo>
                  <a:lnTo>
                    <a:pt y="2962" x="36074"/>
                  </a:lnTo>
                  <a:cubicBezTo>
                    <a:pt y="2442" x="36074"/>
                    <a:pt y="2031" x="35893"/>
                    <a:pt y="1729" x="35532"/>
                  </a:cubicBezTo>
                  <a:cubicBezTo>
                    <a:pt y="1427" x="35170"/>
                    <a:pt y="1276" x="34678"/>
                    <a:pt y="1276" x="34056"/>
                  </a:cubicBezTo>
                  <a:close/>
                  <a:moveTo>
                    <a:pt y="1276" x="44610"/>
                  </a:moveTo>
                  <a:cubicBezTo>
                    <a:pt y="1276" x="44044"/>
                    <a:pt y="1365" x="43606"/>
                    <a:pt y="1544" x="43298"/>
                  </a:cubicBezTo>
                  <a:cubicBezTo>
                    <a:pt y="1722" x="42990"/>
                    <a:pt y="1976" x="42836"/>
                    <a:pt y="2304" x="42836"/>
                  </a:cubicBezTo>
                  <a:cubicBezTo>
                    <a:pt y="2574" x="42836"/>
                    <a:pt y="2787" x="42940"/>
                    <a:pt y="2942" x="43149"/>
                  </a:cubicBezTo>
                  <a:cubicBezTo>
                    <a:pt y="3096" x="43359"/>
                    <a:pt y="3211" x="43698"/>
                    <a:pt y="3286" x="44169"/>
                  </a:cubicBezTo>
                  <a:lnTo>
                    <a:pt y="3333" x="44433"/>
                  </a:lnTo>
                  <a:cubicBezTo>
                    <a:pt y="3410" x="44903"/>
                    <a:pt y="3490" x="45208"/>
                    <a:pt y="3573" x="45347"/>
                  </a:cubicBezTo>
                  <a:cubicBezTo>
                    <a:pt y="3656" x="45486"/>
                    <a:pt y="3775" x="45555"/>
                    <a:pt y="3931" x="45555"/>
                  </a:cubicBezTo>
                  <a:cubicBezTo>
                    <a:pt y="4099" x="45555"/>
                    <a:pt y="4230" x="45459"/>
                    <a:pt y="4322" x="45266"/>
                  </a:cubicBezTo>
                  <a:cubicBezTo>
                    <a:pt y="4415" x="45074"/>
                    <a:pt y="4461" x="44799"/>
                    <a:pt y="4461" x="44441"/>
                  </a:cubicBezTo>
                  <a:cubicBezTo>
                    <a:pt y="4461" x="44174"/>
                    <a:pt y="4433" x="43905"/>
                    <a:pt y="4378" x="43632"/>
                  </a:cubicBezTo>
                  <a:cubicBezTo>
                    <a:pt y="4323" x="43360"/>
                    <a:pt y="4241" x="43083"/>
                    <a:pt y="4131" x="42803"/>
                  </a:cubicBezTo>
                  <a:lnTo>
                    <a:pt y="4723" x="42803"/>
                  </a:lnTo>
                  <a:cubicBezTo>
                    <a:pt y="4795" x="43100"/>
                    <a:pt y="4850" x="43383"/>
                    <a:pt y="4886" x="43651"/>
                  </a:cubicBezTo>
                  <a:cubicBezTo>
                    <a:pt y="4923" x="43919"/>
                    <a:pt y="4941" x="44177"/>
                    <a:pt y="4941" x="44424"/>
                  </a:cubicBezTo>
                  <a:cubicBezTo>
                    <a:pt y="4941" x="45019"/>
                    <a:pt y="4846" x="45486"/>
                    <a:pt y="4657" x="45825"/>
                  </a:cubicBezTo>
                  <a:cubicBezTo>
                    <a:pt y="4468" x="46165"/>
                    <a:pt y="4212" x="46335"/>
                    <a:pt y="3887" x="46335"/>
                  </a:cubicBezTo>
                  <a:cubicBezTo>
                    <a:pt y="3603" x="46335"/>
                    <a:pt y="3381" x="46221"/>
                    <a:pt y="3222" x="45995"/>
                  </a:cubicBezTo>
                  <a:cubicBezTo>
                    <a:pt y="3063" x="45768"/>
                    <a:pt y="2940" x="45385"/>
                    <a:pt y="2853" x="44845"/>
                  </a:cubicBezTo>
                  <a:lnTo>
                    <a:pt y="2809" x="44585"/>
                  </a:lnTo>
                  <a:cubicBezTo>
                    <a:pt y="2740" x="44178"/>
                    <a:pt y="2668" x="43907"/>
                    <a:pt y="2592" x="43773"/>
                  </a:cubicBezTo>
                  <a:cubicBezTo>
                    <a:pt y="2517" x="43638"/>
                    <a:pt y="2412" x="43570"/>
                    <a:pt y="2279" x="43570"/>
                  </a:cubicBezTo>
                  <a:cubicBezTo>
                    <a:pt y="2105" x="43570"/>
                    <a:pt y="1974" x="43665"/>
                    <a:pt y="1887" x="43853"/>
                  </a:cubicBezTo>
                  <a:cubicBezTo>
                    <a:pt y="1799" x="44041"/>
                    <a:pt y="1756" x="44324"/>
                    <a:pt y="1756" x="44701"/>
                  </a:cubicBezTo>
                  <a:cubicBezTo>
                    <a:pt y="1756" x="44949"/>
                    <a:pt y="1776" x="45188"/>
                    <a:pt y="1818" x="45419"/>
                  </a:cubicBezTo>
                  <a:cubicBezTo>
                    <a:pt y="1860" x="45650"/>
                    <a:pt y="1922" x="45873"/>
                    <a:pt y="2005" x="46087"/>
                  </a:cubicBezTo>
                  <a:lnTo>
                    <a:pt y="1463" x="46087"/>
                  </a:lnTo>
                  <a:cubicBezTo>
                    <a:pt y="1400" x="45878"/>
                    <a:pt y="1354" x="45650"/>
                    <a:pt y="1322" x="45402"/>
                  </a:cubicBezTo>
                  <a:cubicBezTo>
                    <a:pt y="1291" x="45155"/>
                    <a:pt y="1276" x="44891"/>
                    <a:pt y="1276" x="44610"/>
                  </a:cubicBezTo>
                  <a:close/>
                  <a:moveTo>
                    <a:pt y="1276" x="55198"/>
                  </a:moveTo>
                  <a:cubicBezTo>
                    <a:pt y="1276" x="54477"/>
                    <a:pt y="1439" x="53910"/>
                    <a:pt y="1765" x="53496"/>
                  </a:cubicBezTo>
                  <a:cubicBezTo>
                    <a:pt y="2091" x="53082"/>
                    <a:pt y="2539" x="52875"/>
                    <a:pt y="3108" x="52875"/>
                  </a:cubicBezTo>
                  <a:cubicBezTo>
                    <a:pt y="3669" x="52875"/>
                    <a:pt y="4115" x="53080"/>
                    <a:pt y="4445" x="53490"/>
                  </a:cubicBezTo>
                  <a:cubicBezTo>
                    <a:pt y="4776" x="53900"/>
                    <a:pt y="4941" x="54453"/>
                    <a:pt y="4941" x="55149"/>
                  </a:cubicBezTo>
                  <a:cubicBezTo>
                    <a:pt y="4941" x="55405"/>
                    <a:pt y="4922" x="55646"/>
                    <a:pt y="4885" x="55873"/>
                  </a:cubicBezTo>
                  <a:cubicBezTo>
                    <a:pt y="4847" x="56100"/>
                    <a:pt y="4791" x="56319"/>
                    <a:pt y="4716" x="56531"/>
                  </a:cubicBezTo>
                  <a:lnTo>
                    <a:pt y="4187" x="56531"/>
                  </a:lnTo>
                  <a:cubicBezTo>
                    <a:pt y="4276" x="56316"/>
                    <a:pt y="4343" x="56101"/>
                    <a:pt y="4388" x="55885"/>
                  </a:cubicBezTo>
                  <a:cubicBezTo>
                    <a:pt y="4432" x="55669"/>
                    <a:pt y="4455" x="55451"/>
                    <a:pt y="4455" x="55231"/>
                  </a:cubicBezTo>
                  <a:cubicBezTo>
                    <a:pt y="4455" x="54739"/>
                    <a:pt y="4337" x="54356"/>
                    <a:pt y="4101" x="54084"/>
                  </a:cubicBezTo>
                  <a:cubicBezTo>
                    <a:pt y="3865" x="53812"/>
                    <a:pt y="3534" x="53676"/>
                    <a:pt y="3108" x="53676"/>
                  </a:cubicBezTo>
                  <a:cubicBezTo>
                    <a:pt y="2682" x="53676"/>
                    <a:pt y="2351" x="53812"/>
                    <a:pt y="2116" x="54084"/>
                  </a:cubicBezTo>
                  <a:cubicBezTo>
                    <a:pt y="1880" x="54356"/>
                    <a:pt y="1762" x="54739"/>
                    <a:pt y="1762" x="55231"/>
                  </a:cubicBezTo>
                  <a:cubicBezTo>
                    <a:pt y="1762" x="55451"/>
                    <a:pt y="1784" x="55669"/>
                    <a:pt y="1829" x="55885"/>
                  </a:cubicBezTo>
                  <a:cubicBezTo>
                    <a:pt y="1874" x="56101"/>
                    <a:pt y="1941" x="56316"/>
                    <a:pt y="2030" x="56531"/>
                  </a:cubicBezTo>
                  <a:lnTo>
                    <a:pt y="1494" x="56531"/>
                  </a:lnTo>
                  <a:cubicBezTo>
                    <a:pt y="1421" x="56322"/>
                    <a:pt y="1367" x="56106"/>
                    <a:pt y="1330" x="55883"/>
                  </a:cubicBezTo>
                  <a:cubicBezTo>
                    <a:pt y="1294" x="55660"/>
                    <a:pt y="1276" x="55432"/>
                    <a:pt y="1276" x="55198"/>
                  </a:cubicBezTo>
                  <a:close/>
                  <a:moveTo>
                    <a:pt y="1276" x="59320"/>
                  </a:moveTo>
                  <a:cubicBezTo>
                    <a:pt y="1276" x="58754"/>
                    <a:pt y="1365" x="58316"/>
                    <a:pt y="1544" x="58008"/>
                  </a:cubicBezTo>
                  <a:cubicBezTo>
                    <a:pt y="1722" x="57700"/>
                    <a:pt y="1976" x="57546"/>
                    <a:pt y="2304" x="57546"/>
                  </a:cubicBezTo>
                  <a:cubicBezTo>
                    <a:pt y="2574" x="57546"/>
                    <a:pt y="2787" x="57650"/>
                    <a:pt y="2942" x="57859"/>
                  </a:cubicBezTo>
                  <a:cubicBezTo>
                    <a:pt y="3096" x="58069"/>
                    <a:pt y="3211" x="58408"/>
                    <a:pt y="3286" x="58879"/>
                  </a:cubicBezTo>
                  <a:lnTo>
                    <a:pt y="3333" x="59143"/>
                  </a:lnTo>
                  <a:cubicBezTo>
                    <a:pt y="3410" x="59613"/>
                    <a:pt y="3490" x="59918"/>
                    <a:pt y="3573" x="60057"/>
                  </a:cubicBezTo>
                  <a:cubicBezTo>
                    <a:pt y="3656" x="60196"/>
                    <a:pt y="3775" x="60265"/>
                    <a:pt y="3931" x="60265"/>
                  </a:cubicBezTo>
                  <a:cubicBezTo>
                    <a:pt y="4099" x="60265"/>
                    <a:pt y="4230" x="60169"/>
                    <a:pt y="4322" x="59976"/>
                  </a:cubicBezTo>
                  <a:cubicBezTo>
                    <a:pt y="4415" x="59784"/>
                    <a:pt y="4461" x="59509"/>
                    <a:pt y="4461" x="59151"/>
                  </a:cubicBezTo>
                  <a:cubicBezTo>
                    <a:pt y="4461" x="58884"/>
                    <a:pt y="4433" x="58615"/>
                    <a:pt y="4378" x="58342"/>
                  </a:cubicBezTo>
                  <a:cubicBezTo>
                    <a:pt y="4323" x="58070"/>
                    <a:pt y="4241" x="57793"/>
                    <a:pt y="4131" x="57513"/>
                  </a:cubicBezTo>
                  <a:lnTo>
                    <a:pt y="4723" x="57513"/>
                  </a:lnTo>
                  <a:cubicBezTo>
                    <a:pt y="4795" x="57810"/>
                    <a:pt y="4850" x="58093"/>
                    <a:pt y="4886" x="58361"/>
                  </a:cubicBezTo>
                  <a:cubicBezTo>
                    <a:pt y="4923" x="58629"/>
                    <a:pt y="4941" x="58887"/>
                    <a:pt y="4941" x="59134"/>
                  </a:cubicBezTo>
                  <a:cubicBezTo>
                    <a:pt y="4941" x="59729"/>
                    <a:pt y="4846" x="60196"/>
                    <a:pt y="4657" x="60535"/>
                  </a:cubicBezTo>
                  <a:cubicBezTo>
                    <a:pt y="4468" x="60875"/>
                    <a:pt y="4212" x="61045"/>
                    <a:pt y="3887" x="61045"/>
                  </a:cubicBezTo>
                  <a:cubicBezTo>
                    <a:pt y="3603" x="61045"/>
                    <a:pt y="3381" x="60931"/>
                    <a:pt y="3222" x="60705"/>
                  </a:cubicBezTo>
                  <a:cubicBezTo>
                    <a:pt y="3063" x="60478"/>
                    <a:pt y="2940" x="60095"/>
                    <a:pt y="2853" x="59555"/>
                  </a:cubicBezTo>
                  <a:lnTo>
                    <a:pt y="2809" x="59295"/>
                  </a:lnTo>
                  <a:cubicBezTo>
                    <a:pt y="2740" x="58888"/>
                    <a:pt y="2668" x="58617"/>
                    <a:pt y="2592" x="58483"/>
                  </a:cubicBezTo>
                  <a:cubicBezTo>
                    <a:pt y="2517" x="58348"/>
                    <a:pt y="2412" x="58280"/>
                    <a:pt y="2279" x="58280"/>
                  </a:cubicBezTo>
                  <a:cubicBezTo>
                    <a:pt y="2105" x="58280"/>
                    <a:pt y="1974" x="58375"/>
                    <a:pt y="1887" x="58563"/>
                  </a:cubicBezTo>
                  <a:cubicBezTo>
                    <a:pt y="1799" x="58751"/>
                    <a:pt y="1756" x="59034"/>
                    <a:pt y="1756" x="59411"/>
                  </a:cubicBezTo>
                  <a:cubicBezTo>
                    <a:pt y="1756" x="59659"/>
                    <a:pt y="1776" x="59898"/>
                    <a:pt y="1818" x="60129"/>
                  </a:cubicBezTo>
                  <a:cubicBezTo>
                    <a:pt y="1860" x="60360"/>
                    <a:pt y="1922" x="60583"/>
                    <a:pt y="2005" x="60797"/>
                  </a:cubicBezTo>
                  <a:lnTo>
                    <a:pt y="1463" x="60797"/>
                  </a:lnTo>
                  <a:cubicBezTo>
                    <a:pt y="1400" x="60588"/>
                    <a:pt y="1354" x="60360"/>
                    <a:pt y="1322" x="60112"/>
                  </a:cubicBezTo>
                  <a:cubicBezTo>
                    <a:pt y="1291" x="59865"/>
                    <a:pt y="1276" x="59601"/>
                    <a:pt y="1276" x="59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y="2017050" x="273425"/>
              <a:ext cy="154450" cx="924350"/>
            </a:xfrm>
            <a:custGeom>
              <a:pathLst>
                <a:path w="36974" extrusionOk="0" h="6178">
                  <a:moveTo>
                    <a:pt y="0" x="0"/>
                  </a:moveTo>
                  <a:lnTo>
                    <a:pt y="727" x="0"/>
                  </a:lnTo>
                  <a:lnTo>
                    <a:pt y="727" x="759"/>
                  </a:lnTo>
                  <a:lnTo>
                    <a:pt y="0" x="759"/>
                  </a:lnTo>
                  <a:close/>
                  <a:moveTo>
                    <a:pt y="0" x="21580"/>
                  </a:moveTo>
                  <a:lnTo>
                    <a:pt y="727" x="21580"/>
                  </a:lnTo>
                  <a:lnTo>
                    <a:pt y="727" x="22339"/>
                  </a:lnTo>
                  <a:lnTo>
                    <a:pt y="0" x="22339"/>
                  </a:lnTo>
                  <a:close/>
                  <a:moveTo>
                    <a:pt y="1761" x="9656"/>
                  </a:moveTo>
                  <a:cubicBezTo>
                    <a:pt y="1761" x="10030"/>
                    <a:pt y="1855" x="10330"/>
                    <a:pt y="2042" x="10557"/>
                  </a:cubicBezTo>
                  <a:cubicBezTo>
                    <a:pt y="2229" x="10784"/>
                    <a:pt y="2479" x="10900"/>
                    <a:pt y="2793" x="10906"/>
                  </a:cubicBezTo>
                  <a:lnTo>
                    <a:pt y="2796" x="8199"/>
                  </a:lnTo>
                  <a:cubicBezTo>
                    <a:pt y="2468" x="8238"/>
                    <a:pt y="2213" x="8384"/>
                    <a:pt y="2032" x="8639"/>
                  </a:cubicBezTo>
                  <a:cubicBezTo>
                    <a:pt y="1852" x="8893"/>
                    <a:pt y="1761" x="9232"/>
                    <a:pt y="1761" x="9656"/>
                  </a:cubicBezTo>
                  <a:close/>
                  <a:moveTo>
                    <a:pt y="1755" x="4093"/>
                  </a:moveTo>
                  <a:cubicBezTo>
                    <a:pt y="1755" x="4494"/>
                    <a:pt y="1875" x="4811"/>
                    <a:pt y="2115" x="5042"/>
                  </a:cubicBezTo>
                  <a:cubicBezTo>
                    <a:pt y="2355" x="5273"/>
                    <a:pt y="2686" x="5388"/>
                    <a:pt y="3108" x="5388"/>
                  </a:cubicBezTo>
                  <a:cubicBezTo>
                    <a:pt y="3529" x="5388"/>
                    <a:pt y="3860" x="5273"/>
                    <a:pt y="4100" x="5042"/>
                  </a:cubicBezTo>
                  <a:cubicBezTo>
                    <a:pt y="4340" x="4811"/>
                    <a:pt y="4460" x="4494"/>
                    <a:pt y="4460" x="4093"/>
                  </a:cubicBezTo>
                  <a:cubicBezTo>
                    <a:pt y="4460" x="3691"/>
                    <a:pt y="4340" x="3375"/>
                    <a:pt y="4100" x="3146"/>
                  </a:cubicBezTo>
                  <a:cubicBezTo>
                    <a:pt y="3860" x="2916"/>
                    <a:pt y="3529" x="2801"/>
                    <a:pt y="3108" x="2801"/>
                  </a:cubicBezTo>
                  <a:cubicBezTo>
                    <a:pt y="2686" x="2801"/>
                    <a:pt y="2355" x="2916"/>
                    <a:pt y="2115" x="3146"/>
                  </a:cubicBezTo>
                  <a:cubicBezTo>
                    <a:pt y="1875" x="3375"/>
                    <a:pt y="1755" x="3691"/>
                    <a:pt y="1755" x="4093"/>
                  </a:cubicBezTo>
                  <a:close/>
                  <a:moveTo>
                    <a:pt y="1359" x="0"/>
                  </a:moveTo>
                  <a:lnTo>
                    <a:pt y="4850" x="0"/>
                  </a:lnTo>
                  <a:lnTo>
                    <a:pt y="4850" x="759"/>
                  </a:lnTo>
                  <a:lnTo>
                    <a:pt y="1359" x="759"/>
                  </a:lnTo>
                  <a:close/>
                  <a:moveTo>
                    <a:pt y="1275" x="15139"/>
                  </a:moveTo>
                  <a:cubicBezTo>
                    <a:pt y="1275" x="14818"/>
                    <a:pt y="1327" x="14534"/>
                    <a:pt y="1431" x="14287"/>
                  </a:cubicBezTo>
                  <a:cubicBezTo>
                    <a:pt y="1535" x="14041"/>
                    <a:pt y="1692" x="13827"/>
                    <a:pt y="1902" x="13646"/>
                  </a:cubicBezTo>
                  <a:lnTo>
                    <a:pt y="1359" x="13646"/>
                  </a:lnTo>
                  <a:lnTo>
                    <a:pt y="1359" x="12882"/>
                  </a:lnTo>
                  <a:lnTo>
                    <a:pt y="4850" x="12882"/>
                  </a:lnTo>
                  <a:lnTo>
                    <a:pt y="4850" x="13646"/>
                  </a:lnTo>
                  <a:lnTo>
                    <a:pt y="2877" x="13646"/>
                  </a:lnTo>
                  <a:cubicBezTo>
                    <a:pt y="2536" x="13646"/>
                    <a:pt y="2267" x="13764"/>
                    <a:pt y="2070" x="14001"/>
                  </a:cubicBezTo>
                  <a:cubicBezTo>
                    <a:pt y="1872" x="14237"/>
                    <a:pt y="1774" x="14560"/>
                    <a:pt y="1774" x="14970"/>
                  </a:cubicBezTo>
                  <a:cubicBezTo>
                    <a:pt y="1774" x="15311"/>
                    <a:pt y="1856" x="15567"/>
                    <a:pt y="2020" x="15738"/>
                  </a:cubicBezTo>
                  <a:cubicBezTo>
                    <a:pt y="2184" x="15908"/>
                    <a:pt y="2431" x="15994"/>
                    <a:pt y="2762" x="15994"/>
                  </a:cubicBezTo>
                  <a:lnTo>
                    <a:pt y="4850" x="15994"/>
                  </a:lnTo>
                  <a:lnTo>
                    <a:pt y="4850" x="16753"/>
                  </a:lnTo>
                  <a:lnTo>
                    <a:pt y="2743" x="16753"/>
                  </a:lnTo>
                  <a:cubicBezTo>
                    <a:pt y="2261" x="16753"/>
                    <a:pt y="1896" x="16617"/>
                    <a:pt y="1648" x="16344"/>
                  </a:cubicBezTo>
                  <a:cubicBezTo>
                    <a:pt y="1399" x="16072"/>
                    <a:pt y="1275" x="15670"/>
                    <a:pt y="1275" x="15139"/>
                  </a:cubicBezTo>
                  <a:close/>
                  <a:moveTo>
                    <a:pt y="368" x="18254"/>
                  </a:moveTo>
                  <a:lnTo>
                    <a:pt y="1359" x="18254"/>
                  </a:lnTo>
                  <a:lnTo>
                    <a:pt y="1359" x="17697"/>
                  </a:lnTo>
                  <a:lnTo>
                    <a:pt y="1805" x="17697"/>
                  </a:lnTo>
                  <a:lnTo>
                    <a:pt y="1805" x="18254"/>
                  </a:lnTo>
                  <a:lnTo>
                    <a:pt y="3700" x="18254"/>
                  </a:lnTo>
                  <a:cubicBezTo>
                    <a:pt y="4136" x="18254"/>
                    <a:pt y="4437" x="18365"/>
                    <a:pt y="4602" x="18588"/>
                  </a:cubicBezTo>
                  <a:cubicBezTo>
                    <a:pt y="4767" x="18811"/>
                    <a:pt y="4850" x="19215"/>
                    <a:pt y="4850" x="19801"/>
                  </a:cubicBezTo>
                  <a:lnTo>
                    <a:pt y="4850" x="20581"/>
                  </a:lnTo>
                  <a:lnTo>
                    <a:pt y="4370" x="20581"/>
                  </a:lnTo>
                  <a:lnTo>
                    <a:pt y="4370" x="19801"/>
                  </a:lnTo>
                  <a:cubicBezTo>
                    <a:pt y="4370" x="19485"/>
                    <a:pt y="4329" x="19275"/>
                    <a:pt y="4248" x="19172"/>
                  </a:cubicBezTo>
                  <a:cubicBezTo>
                    <a:pt y="4167" x="19069"/>
                    <a:pt y="3985" x="19017"/>
                    <a:pt y="3700" x="19017"/>
                  </a:cubicBezTo>
                  <a:lnTo>
                    <a:pt y="1805" x="19017"/>
                  </a:lnTo>
                  <a:lnTo>
                    <a:pt y="1805" x="20581"/>
                  </a:lnTo>
                  <a:lnTo>
                    <a:pt y="1359" x="20581"/>
                  </a:lnTo>
                  <a:lnTo>
                    <a:pt y="1359" x="19017"/>
                  </a:lnTo>
                  <a:lnTo>
                    <a:pt y="368" x="19017"/>
                  </a:lnTo>
                  <a:close/>
                  <a:moveTo>
                    <a:pt y="1359" x="21580"/>
                  </a:moveTo>
                  <a:lnTo>
                    <a:pt y="4850" x="21580"/>
                  </a:lnTo>
                  <a:lnTo>
                    <a:pt y="4850" x="22339"/>
                  </a:lnTo>
                  <a:lnTo>
                    <a:pt y="1359" x="22339"/>
                  </a:lnTo>
                  <a:close/>
                  <a:moveTo>
                    <a:pt y="0" x="25549"/>
                  </a:moveTo>
                  <a:cubicBezTo>
                    <a:pt y="0" x="25029"/>
                    <a:pt y="89" x="24649"/>
                    <a:pt y="267" x="24410"/>
                  </a:cubicBezTo>
                  <a:cubicBezTo>
                    <a:pt y="445" x="24171"/>
                    <a:pt y="728" x="24051"/>
                    <a:pt y="1116" x="24051"/>
                  </a:cubicBezTo>
                  <a:lnTo>
                    <a:pt y="1359" x="24051"/>
                  </a:lnTo>
                  <a:lnTo>
                    <a:pt y="1359" x="23325"/>
                  </a:lnTo>
                  <a:lnTo>
                    <a:pt y="1805" x="23325"/>
                  </a:lnTo>
                  <a:lnTo>
                    <a:pt y="1805" x="24051"/>
                  </a:lnTo>
                  <a:lnTo>
                    <a:pt y="4850" x="24051"/>
                  </a:lnTo>
                  <a:lnTo>
                    <a:pt y="4850" x="24814"/>
                  </a:lnTo>
                  <a:lnTo>
                    <a:pt y="1805" x="24814"/>
                  </a:lnTo>
                  <a:lnTo>
                    <a:pt y="1805" x="26065"/>
                  </a:lnTo>
                  <a:lnTo>
                    <a:pt y="1359" x="26065"/>
                  </a:lnTo>
                  <a:lnTo>
                    <a:pt y="1359" x="24814"/>
                  </a:lnTo>
                  <a:lnTo>
                    <a:pt y="1051" x="24814"/>
                  </a:lnTo>
                  <a:cubicBezTo>
                    <a:pt y="835" x="24814"/>
                    <a:pt y="685" x="24867"/>
                    <a:pt y="602" x="24973"/>
                  </a:cubicBezTo>
                  <a:cubicBezTo>
                    <a:pt y="519" x="25079"/>
                    <a:pt y="477" x="25268"/>
                    <a:pt y="477" x="25541"/>
                  </a:cubicBezTo>
                  <a:lnTo>
                    <a:pt y="477" x="26267"/>
                  </a:lnTo>
                  <a:lnTo>
                    <a:pt y="0" x="26267"/>
                  </a:lnTo>
                  <a:close/>
                  <a:moveTo>
                    <a:pt y="0" x="5388"/>
                  </a:moveTo>
                  <a:lnTo>
                    <a:pt y="1889" x="5388"/>
                  </a:lnTo>
                  <a:cubicBezTo>
                    <a:pt y="1681" x="5229"/>
                    <a:pt y="1527" x="5027"/>
                    <a:pt y="1426" x="4784"/>
                  </a:cubicBezTo>
                  <a:cubicBezTo>
                    <a:pt y="1325" x="4540"/>
                    <a:pt y="1275" x="4248"/>
                    <a:pt y="1275" x="3907"/>
                  </a:cubicBezTo>
                  <a:cubicBezTo>
                    <a:pt y="1275" x="3349"/>
                    <a:pt y="1443" x="2894"/>
                    <a:pt y="1780" x="2543"/>
                  </a:cubicBezTo>
                  <a:cubicBezTo>
                    <a:pt y="2117" x="2192"/>
                    <a:pt y="2559" x="2017"/>
                    <a:pt y="3108" x="2017"/>
                  </a:cubicBezTo>
                  <a:cubicBezTo>
                    <a:pt y="3656" x="2017"/>
                    <a:pt y="4099" x="2192"/>
                    <a:pt y="4435" x="2543"/>
                  </a:cubicBezTo>
                  <a:cubicBezTo>
                    <a:pt y="4772" x="2894"/>
                    <a:pt y="4940" x="3349"/>
                    <a:pt y="4940" x="3907"/>
                  </a:cubicBezTo>
                  <a:cubicBezTo>
                    <a:pt y="4940" x="4248"/>
                    <a:pt y="4890" x="4540"/>
                    <a:pt y="4789" x="4784"/>
                  </a:cubicBezTo>
                  <a:cubicBezTo>
                    <a:pt y="4688" x="5027"/>
                    <a:pt y="4534" x="5229"/>
                    <a:pt y="4326" x="5388"/>
                  </a:cubicBezTo>
                  <a:lnTo>
                    <a:pt y="4850" x="5388"/>
                  </a:lnTo>
                  <a:lnTo>
                    <a:pt y="4850" x="6148"/>
                  </a:lnTo>
                  <a:lnTo>
                    <a:pt y="0" x="6148"/>
                  </a:lnTo>
                  <a:close/>
                  <a:moveTo>
                    <a:pt y="1275" x="9647"/>
                  </a:moveTo>
                  <a:cubicBezTo>
                    <a:pt y="1275" x="8954"/>
                    <a:pt y="1443" x="8403"/>
                    <a:pt y="1778" x="7995"/>
                  </a:cubicBezTo>
                  <a:cubicBezTo>
                    <a:pt y="2114" x="7586"/>
                    <a:pt y="2567" x="7382"/>
                    <a:pt y="3139" x="7382"/>
                  </a:cubicBezTo>
                  <a:cubicBezTo>
                    <a:pt y="3692" x="7382"/>
                    <a:pt y="4130" x="7597"/>
                    <a:pt y="4454" x="8028"/>
                  </a:cubicBezTo>
                  <a:cubicBezTo>
                    <a:pt y="4778" x="8458"/>
                    <a:pt y="4940" x="9042"/>
                    <a:pt y="4940" x="9779"/>
                  </a:cubicBezTo>
                  <a:cubicBezTo>
                    <a:pt y="4940" x="10074"/>
                    <a:pt y="4917" x="10364"/>
                    <a:pt y="4872" x="10650"/>
                  </a:cubicBezTo>
                  <a:cubicBezTo>
                    <a:pt y="4826" x="10936"/>
                    <a:pt y="4760" x="11215"/>
                    <a:pt y="4672" x="11488"/>
                  </a:cubicBezTo>
                  <a:lnTo>
                    <a:pt y="4130" x="11488"/>
                  </a:lnTo>
                  <a:cubicBezTo>
                    <a:pt y="4238" x="11218"/>
                    <a:pt y="4319" x="10947"/>
                    <a:pt y="4373" x="10673"/>
                  </a:cubicBezTo>
                  <a:cubicBezTo>
                    <a:pt y="4427" x="10399"/>
                    <a:pt y="4454" x="10116"/>
                    <a:pt y="4454" x="9825"/>
                  </a:cubicBezTo>
                  <a:cubicBezTo>
                    <a:pt y="4454" x="9321"/>
                    <a:pt y="4351" x="8929"/>
                    <a:pt y="4144" x="8647"/>
                  </a:cubicBezTo>
                  <a:cubicBezTo>
                    <a:pt y="3937" x="8365"/>
                    <a:pt y="3636" x="8207"/>
                    <a:pt y="3242" x="8174"/>
                  </a:cubicBezTo>
                  <a:lnTo>
                    <a:pt y="3242" x="11665"/>
                  </a:lnTo>
                  <a:lnTo>
                    <a:pt y="2961" x="11665"/>
                  </a:lnTo>
                  <a:cubicBezTo>
                    <a:pt y="2442" x="11665"/>
                    <a:pt y="2031" x="11484"/>
                    <a:pt y="1729" x="11123"/>
                  </a:cubicBezTo>
                  <a:cubicBezTo>
                    <a:pt y="1426" x="10761"/>
                    <a:pt y="1275" x="10269"/>
                    <a:pt y="1275" x="9647"/>
                  </a:cubicBezTo>
                  <a:close/>
                  <a:moveTo>
                    <a:pt y="7" x="33066"/>
                  </a:moveTo>
                  <a:cubicBezTo>
                    <a:pt y="497" x="32650"/>
                    <a:pt y="977" x="32341"/>
                    <a:pt y="1447" x="32137"/>
                  </a:cubicBezTo>
                  <a:cubicBezTo>
                    <a:pt y="1916" x="31934"/>
                    <a:pt y="2383" x="31832"/>
                    <a:pt y="2846" x="31832"/>
                  </a:cubicBezTo>
                  <a:cubicBezTo>
                    <a:pt y="3311" x="31832"/>
                    <a:pt y="3780" x="31935"/>
                    <a:pt y="4252" x="32139"/>
                  </a:cubicBezTo>
                  <a:cubicBezTo>
                    <a:pt y="4723" x="32344"/>
                    <a:pt y="5203" x="32653"/>
                    <a:pt y="5691" x="33066"/>
                  </a:cubicBezTo>
                  <a:lnTo>
                    <a:pt y="5691" x="33726"/>
                  </a:lnTo>
                  <a:cubicBezTo>
                    <a:pt y="5216" x="33360"/>
                    <a:pt y="4742" x="33087"/>
                    <a:pt y="4272" x="32907"/>
                  </a:cubicBezTo>
                  <a:cubicBezTo>
                    <a:pt y="3801" x="32727"/>
                    <a:pt y="3326" x="32637"/>
                    <a:pt y="2846" x="32637"/>
                  </a:cubicBezTo>
                  <a:cubicBezTo>
                    <a:pt y="2366" x="32637"/>
                    <a:pt y="1892" x="32726"/>
                    <a:pt y="1425" x="32905"/>
                  </a:cubicBezTo>
                  <a:cubicBezTo>
                    <a:pt y="957" x="33084"/>
                    <a:pt y="485" x="33357"/>
                    <a:pt y="7" x="33726"/>
                  </a:cubicBezTo>
                  <a:close/>
                  <a:moveTo>
                    <a:pt y="7" x="35080"/>
                  </a:moveTo>
                  <a:cubicBezTo>
                    <a:pt y="485" x="35445"/>
                    <a:pt y="957" x="35718"/>
                    <a:pt y="1425" x="35899"/>
                  </a:cubicBezTo>
                  <a:cubicBezTo>
                    <a:pt y="1892" x="36079"/>
                    <a:pt y="2366" x="36169"/>
                    <a:pt y="2846" x="36169"/>
                  </a:cubicBezTo>
                  <a:cubicBezTo>
                    <a:pt y="3326" x="36169"/>
                    <a:pt y="3801" x="36079"/>
                    <a:pt y="4272" x="35899"/>
                  </a:cubicBezTo>
                  <a:cubicBezTo>
                    <a:pt y="4742" x="35718"/>
                    <a:pt y="5216" x="35445"/>
                    <a:pt y="5691" x="35080"/>
                  </a:cubicBezTo>
                  <a:lnTo>
                    <a:pt y="5691" x="35740"/>
                  </a:lnTo>
                  <a:cubicBezTo>
                    <a:pt y="5203" x="36152"/>
                    <a:pt y="4723" x="36461"/>
                    <a:pt y="4252" x="36666"/>
                  </a:cubicBezTo>
                  <a:cubicBezTo>
                    <a:pt y="3780" x="36871"/>
                    <a:pt y="3311" x="36974"/>
                    <a:pt y="2846" x="36974"/>
                  </a:cubicBezTo>
                  <a:cubicBezTo>
                    <a:pt y="2383" x="36974"/>
                    <a:pt y="1916" x="36871"/>
                    <a:pt y="1447" x="36666"/>
                  </a:cubicBezTo>
                  <a:cubicBezTo>
                    <a:pt y="977" x="36461"/>
                    <a:pt y="497" x="36152"/>
                    <a:pt y="7" x="35740"/>
                  </a:cubicBezTo>
                  <a:close/>
                  <a:moveTo>
                    <a:pt y="1359" x="26358"/>
                  </a:moveTo>
                  <a:lnTo>
                    <a:pt y="4794" x="28227"/>
                  </a:lnTo>
                  <a:lnTo>
                    <a:pt y="5056" x="28091"/>
                  </a:lnTo>
                  <a:cubicBezTo>
                    <a:pt y="5334" x="27950"/>
                    <a:pt y="5511" x="27822"/>
                    <a:pt y="5585" x="27707"/>
                  </a:cubicBezTo>
                  <a:cubicBezTo>
                    <a:pt y="5660" x="27591"/>
                    <a:pt y="5698" x="27429"/>
                    <a:pt y="5698" x="27220"/>
                  </a:cubicBezTo>
                  <a:lnTo>
                    <a:pt y="5698" x="26774"/>
                  </a:lnTo>
                  <a:lnTo>
                    <a:pt y="6178" x="26774"/>
                  </a:lnTo>
                  <a:lnTo>
                    <a:pt y="6178" x="27381"/>
                  </a:lnTo>
                  <a:cubicBezTo>
                    <a:pt y="6178" x="27722"/>
                    <a:pt y="6114" x="27994"/>
                    <a:pt y="5988" x="28198"/>
                  </a:cubicBezTo>
                  <a:cubicBezTo>
                    <a:pt y="5861" x="28401"/>
                    <a:pt y="5590" x="28610"/>
                    <a:pt y="5174" x="28825"/>
                  </a:cubicBezTo>
                  <a:lnTo>
                    <a:pt y="1359" x="30855"/>
                  </a:lnTo>
                  <a:lnTo>
                    <a:pt y="1359" x="30051"/>
                  </a:lnTo>
                  <a:lnTo>
                    <a:pt y="4089" x="28606"/>
                  </a:lnTo>
                  <a:lnTo>
                    <a:pt y="1359" x="27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y="2224500" x="265175"/>
              <a:ext cy="142300" cx="851125"/>
            </a:xfrm>
            <a:custGeom>
              <a:pathLst>
                <a:path w="34045" extrusionOk="0" h="5692">
                  <a:moveTo>
                    <a:pt y="1761" x="2274"/>
                  </a:moveTo>
                  <a:cubicBezTo>
                    <a:pt y="1761" x="2648"/>
                    <a:pt y="1855" x="2948"/>
                    <a:pt y="2042" x="3175"/>
                  </a:cubicBezTo>
                  <a:cubicBezTo>
                    <a:pt y="2229" x="3402"/>
                    <a:pt y="2479" x="3518"/>
                    <a:pt y="2793" x="3524"/>
                  </a:cubicBezTo>
                  <a:lnTo>
                    <a:pt y="2796" x="817"/>
                  </a:lnTo>
                  <a:cubicBezTo>
                    <a:pt y="2468" x="856"/>
                    <a:pt y="2213" x="1002"/>
                    <a:pt y="2032" x="1257"/>
                  </a:cubicBezTo>
                  <a:cubicBezTo>
                    <a:pt y="1852" x="1511"/>
                    <a:pt y="1761" x="1850"/>
                    <a:pt y="1761" x="2274"/>
                  </a:cubicBezTo>
                  <a:close/>
                  <a:moveTo>
                    <a:pt y="1761" x="25718"/>
                  </a:moveTo>
                  <a:cubicBezTo>
                    <a:pt y="1761" x="26092"/>
                    <a:pt y="1855" x="26392"/>
                    <a:pt y="2042" x="26619"/>
                  </a:cubicBezTo>
                  <a:cubicBezTo>
                    <a:pt y="2229" x="26846"/>
                    <a:pt y="2479" x="26962"/>
                    <a:pt y="2793" x="26968"/>
                  </a:cubicBezTo>
                  <a:lnTo>
                    <a:pt y="2796" x="24261"/>
                  </a:lnTo>
                  <a:cubicBezTo>
                    <a:pt y="2468" x="24300"/>
                    <a:pt y="2213" x="24446"/>
                    <a:pt y="2032" x="24701"/>
                  </a:cubicBezTo>
                  <a:cubicBezTo>
                    <a:pt y="1852" x="24955"/>
                    <a:pt y="1761" x="25294"/>
                    <a:pt y="1761" x="25718"/>
                  </a:cubicBezTo>
                  <a:close/>
                  <a:moveTo>
                    <a:pt y="3095" x="13740"/>
                  </a:moveTo>
                  <a:lnTo>
                    <a:pt y="3223" x="13740"/>
                  </a:lnTo>
                  <a:cubicBezTo>
                    <a:pt y="3597" x="13740"/>
                    <a:pt y="3897" x="13612"/>
                    <a:pt y="4122" x="13358"/>
                  </a:cubicBezTo>
                  <a:cubicBezTo>
                    <a:pt y="4347" x="13103"/>
                    <a:pt y="4460" x="12766"/>
                    <a:pt y="4460" x="12345"/>
                  </a:cubicBezTo>
                  <a:cubicBezTo>
                    <a:pt y="4460" x="12040"/>
                    <a:pt y="4400" x="11798"/>
                    <a:pt y="4281" x="11621"/>
                  </a:cubicBezTo>
                  <a:cubicBezTo>
                    <a:pt y="4162" x="11443"/>
                    <a:pt y="4000" x="11355"/>
                    <a:pt y="3796" x="11355"/>
                  </a:cubicBezTo>
                  <a:cubicBezTo>
                    <a:pt y="3541" x="11355"/>
                    <a:pt y="3360" x="11473"/>
                    <a:pt y="3254" x="11709"/>
                  </a:cubicBezTo>
                  <a:cubicBezTo>
                    <a:pt y="3148" x="11946"/>
                    <a:pt y="3095" x="12371"/>
                    <a:pt y="3095" x="12985"/>
                  </a:cubicBezTo>
                  <a:close/>
                  <a:moveTo>
                    <a:pt y="1755" x="18088"/>
                  </a:moveTo>
                  <a:cubicBezTo>
                    <a:pt y="1755" x="18490"/>
                    <a:pt y="1875" x="18806"/>
                    <a:pt y="2115" x="19035"/>
                  </a:cubicBezTo>
                  <a:cubicBezTo>
                    <a:pt y="2355" x="19265"/>
                    <a:pt y="2686" x="19380"/>
                    <a:pt y="3108" x="19380"/>
                  </a:cubicBezTo>
                  <a:cubicBezTo>
                    <a:pt y="3529" x="19380"/>
                    <a:pt y="3860" x="19265"/>
                    <a:pt y="4100" x="19035"/>
                  </a:cubicBezTo>
                  <a:cubicBezTo>
                    <a:pt y="4340" x="18806"/>
                    <a:pt y="4460" x="18490"/>
                    <a:pt y="4460" x="18088"/>
                  </a:cubicBezTo>
                  <a:cubicBezTo>
                    <a:pt y="4460" x="17687"/>
                    <a:pt y="4340" x="17371"/>
                    <a:pt y="4100" x="17141"/>
                  </a:cubicBezTo>
                  <a:cubicBezTo>
                    <a:pt y="3860" x="16912"/>
                    <a:pt y="3529" x="16797"/>
                    <a:pt y="3108" x="16797"/>
                  </a:cubicBezTo>
                  <a:cubicBezTo>
                    <a:pt y="2686" x="16797"/>
                    <a:pt y="2355" x="16912"/>
                    <a:pt y="2115" x="17141"/>
                  </a:cubicBezTo>
                  <a:cubicBezTo>
                    <a:pt y="1875" x="17371"/>
                    <a:pt y="1755" x="17687"/>
                    <a:pt y="1755" x="18088"/>
                  </a:cubicBezTo>
                  <a:close/>
                  <a:moveTo>
                    <a:pt y="1275" x="7757"/>
                  </a:moveTo>
                  <a:cubicBezTo>
                    <a:pt y="1275" x="7436"/>
                    <a:pt y="1327" x="7152"/>
                    <a:pt y="1431" x="6905"/>
                  </a:cubicBezTo>
                  <a:cubicBezTo>
                    <a:pt y="1535" x="6659"/>
                    <a:pt y="1692" x="6445"/>
                    <a:pt y="1901" x="6264"/>
                  </a:cubicBezTo>
                  <a:lnTo>
                    <a:pt y="1359" x="6264"/>
                  </a:lnTo>
                  <a:lnTo>
                    <a:pt y="1359" x="5500"/>
                  </a:lnTo>
                  <a:lnTo>
                    <a:pt y="4850" x="5500"/>
                  </a:lnTo>
                  <a:lnTo>
                    <a:pt y="4850" x="6264"/>
                  </a:lnTo>
                  <a:lnTo>
                    <a:pt y="2877" x="6264"/>
                  </a:lnTo>
                  <a:cubicBezTo>
                    <a:pt y="2536" x="6264"/>
                    <a:pt y="2267" x="6382"/>
                    <a:pt y="2070" x="6619"/>
                  </a:cubicBezTo>
                  <a:cubicBezTo>
                    <a:pt y="1872" x="6855"/>
                    <a:pt y="1774" x="7178"/>
                    <a:pt y="1774" x="7588"/>
                  </a:cubicBezTo>
                  <a:cubicBezTo>
                    <a:pt y="1774" x="7929"/>
                    <a:pt y="1856" x="8185"/>
                    <a:pt y="2020" x="8356"/>
                  </a:cubicBezTo>
                  <a:cubicBezTo>
                    <a:pt y="2184" x="8526"/>
                    <a:pt y="2431" x="8612"/>
                    <a:pt y="2762" x="8612"/>
                  </a:cubicBezTo>
                  <a:lnTo>
                    <a:pt y="4850" x="8612"/>
                  </a:lnTo>
                  <a:lnTo>
                    <a:pt y="4850" x="9371"/>
                  </a:lnTo>
                  <a:lnTo>
                    <a:pt y="2743" x="9371"/>
                  </a:lnTo>
                  <a:cubicBezTo>
                    <a:pt y="2261" x="9371"/>
                    <a:pt y="1896" x="9235"/>
                    <a:pt y="1647" x="8962"/>
                  </a:cubicBezTo>
                  <a:cubicBezTo>
                    <a:pt y="1399" x="8690"/>
                    <a:pt y="1275" x="8288"/>
                    <a:pt y="1275" x="7757"/>
                  </a:cubicBezTo>
                  <a:close/>
                  <a:moveTo>
                    <a:pt y="0" x="21427"/>
                  </a:moveTo>
                  <a:lnTo>
                    <a:pt y="4850" x="21427"/>
                  </a:lnTo>
                  <a:lnTo>
                    <a:pt y="4850" x="22186"/>
                  </a:lnTo>
                  <a:lnTo>
                    <a:pt y="0" x="22186"/>
                  </a:lnTo>
                  <a:close/>
                  <a:moveTo>
                    <a:pt y="1275" x="2265"/>
                  </a:moveTo>
                  <a:cubicBezTo>
                    <a:pt y="1275" x="1572"/>
                    <a:pt y="1443" x="1021"/>
                    <a:pt y="1778" x="613"/>
                  </a:cubicBezTo>
                  <a:cubicBezTo>
                    <a:pt y="2114" x="204"/>
                    <a:pt y="2567" x="0"/>
                    <a:pt y="3139" x="0"/>
                  </a:cubicBezTo>
                  <a:cubicBezTo>
                    <a:pt y="3691" x="0"/>
                    <a:pt y="4130" x="215"/>
                    <a:pt y="4454" x="646"/>
                  </a:cubicBezTo>
                  <a:cubicBezTo>
                    <a:pt y="4778" x="1076"/>
                    <a:pt y="4940" x="1660"/>
                    <a:pt y="4940" x="2397"/>
                  </a:cubicBezTo>
                  <a:cubicBezTo>
                    <a:pt y="4940" x="2692"/>
                    <a:pt y="4917" x="2982"/>
                    <a:pt y="4872" x="3268"/>
                  </a:cubicBezTo>
                  <a:cubicBezTo>
                    <a:pt y="4826" x="3554"/>
                    <a:pt y="4759" x="3833"/>
                    <a:pt y="4672" x="4106"/>
                  </a:cubicBezTo>
                  <a:lnTo>
                    <a:pt y="4130" x="4106"/>
                  </a:lnTo>
                  <a:cubicBezTo>
                    <a:pt y="4238" x="3836"/>
                    <a:pt y="4319" x="3565"/>
                    <a:pt y="4373" x="3291"/>
                  </a:cubicBezTo>
                  <a:cubicBezTo>
                    <a:pt y="4427" x="3017"/>
                    <a:pt y="4454" x="2734"/>
                    <a:pt y="4454" x="2443"/>
                  </a:cubicBezTo>
                  <a:cubicBezTo>
                    <a:pt y="4454" x="1939"/>
                    <a:pt y="4351" x="1547"/>
                    <a:pt y="4144" x="1265"/>
                  </a:cubicBezTo>
                  <a:cubicBezTo>
                    <a:pt y="3937" x="983"/>
                    <a:pt y="3636" x="825"/>
                    <a:pt y="3242" x="792"/>
                  </a:cubicBezTo>
                  <a:lnTo>
                    <a:pt y="3242" x="4283"/>
                  </a:lnTo>
                  <a:lnTo>
                    <a:pt y="2961" x="4283"/>
                  </a:lnTo>
                  <a:cubicBezTo>
                    <a:pt y="2442" x="4283"/>
                    <a:pt y="2031" x="4102"/>
                    <a:pt y="1728" x="3741"/>
                  </a:cubicBezTo>
                  <a:cubicBezTo>
                    <a:pt y="1426" x="3379"/>
                    <a:pt y="1275" x="2887"/>
                    <a:pt y="1275" x="2265"/>
                  </a:cubicBezTo>
                  <a:close/>
                  <a:moveTo>
                    <a:pt y="1275" x="12506"/>
                  </a:moveTo>
                  <a:cubicBezTo>
                    <a:pt y="1275" x="12258"/>
                    <a:pt y="1295" x="12004"/>
                    <a:pt y="1336" x="11742"/>
                  </a:cubicBezTo>
                  <a:cubicBezTo>
                    <a:pt y="1376" x="11481"/>
                    <a:pt y="1437" x="11212"/>
                    <a:pt y="1518" x="10934"/>
                  </a:cubicBezTo>
                  <a:lnTo>
                    <a:pt y="2048" x="10934"/>
                  </a:lnTo>
                  <a:cubicBezTo>
                    <a:pt y="1952" x="11165"/>
                    <a:pt y="1881" x="11405"/>
                    <a:pt y="1833" x="11656"/>
                  </a:cubicBezTo>
                  <a:cubicBezTo>
                    <a:pt y="1785" x="11906"/>
                    <a:pt y="1761" x="12163"/>
                    <a:pt y="1761" x="12427"/>
                  </a:cubicBezTo>
                  <a:cubicBezTo>
                    <a:pt y="1761" x="12843"/>
                    <a:pt y="1833" x="13165"/>
                    <a:pt y="1978" x="13395"/>
                  </a:cubicBezTo>
                  <a:cubicBezTo>
                    <a:pt y="2122" x="13625"/>
                    <a:pt y="2326" x="13740"/>
                    <a:pt y="2590" x="13740"/>
                  </a:cubicBezTo>
                  <a:lnTo>
                    <a:pt y="2646" x="13740"/>
                  </a:lnTo>
                  <a:lnTo>
                    <a:pt y="2646" x="12675"/>
                  </a:lnTo>
                  <a:cubicBezTo>
                    <a:pt y="2646" x="11985"/>
                    <a:pt y="2746" x="11465"/>
                    <a:pt y="2946" x="11117"/>
                  </a:cubicBezTo>
                  <a:cubicBezTo>
                    <a:pt y="3145" x="10769"/>
                    <a:pt y="3441" x="10595"/>
                    <a:pt y="3834" x="10595"/>
                  </a:cubicBezTo>
                  <a:cubicBezTo>
                    <a:pt y="4170" x="10595"/>
                    <a:pt y="4439" x="10735"/>
                    <a:pt y="4639" x="11014"/>
                  </a:cubicBezTo>
                  <a:cubicBezTo>
                    <a:pt y="4840" x="11293"/>
                    <a:pt y="4940" x="11670"/>
                    <a:pt y="4940" x="12143"/>
                  </a:cubicBezTo>
                  <a:cubicBezTo>
                    <a:pt y="4940" x="12517"/>
                    <a:pt y="4890" x="12833"/>
                    <a:pt y="4789" x="13092"/>
                  </a:cubicBezTo>
                  <a:cubicBezTo>
                    <a:pt y="4688" x="13350"/>
                    <a:pt y="4532" x="13566"/>
                    <a:pt y="4320" x="13740"/>
                  </a:cubicBezTo>
                  <a:lnTo>
                    <a:pt y="4850" x="13740"/>
                  </a:lnTo>
                  <a:lnTo>
                    <a:pt y="4850" x="14499"/>
                  </a:lnTo>
                  <a:lnTo>
                    <a:pt y="2858" x="14499"/>
                  </a:lnTo>
                  <a:cubicBezTo>
                    <a:pt y="2326" x="14499"/>
                    <a:pt y="1929" x="14334"/>
                    <a:pt y="1668" x="14004"/>
                  </a:cubicBezTo>
                  <a:cubicBezTo>
                    <a:pt y="1406" x="13674"/>
                    <a:pt y="1275" x="13174"/>
                    <a:pt y="1275" x="12506"/>
                  </a:cubicBezTo>
                  <a:close/>
                  <a:moveTo>
                    <a:pt y="0" x="16033"/>
                  </a:moveTo>
                  <a:lnTo>
                    <a:pt y="4850" x="16033"/>
                  </a:lnTo>
                  <a:lnTo>
                    <a:pt y="4850" x="16797"/>
                  </a:lnTo>
                  <a:lnTo>
                    <a:pt y="4326" x="16797"/>
                  </a:lnTo>
                  <a:cubicBezTo>
                    <a:pt y="4534" x="16956"/>
                    <a:pt y="4688" x="17158"/>
                    <a:pt y="4789" x="17401"/>
                  </a:cubicBezTo>
                  <a:cubicBezTo>
                    <a:pt y="4890" x="17645"/>
                    <a:pt y="4940" x="17936"/>
                    <a:pt y="4940" x="18274"/>
                  </a:cubicBezTo>
                  <a:cubicBezTo>
                    <a:pt y="4940" x="18835"/>
                    <a:pt y="4772" x="19291"/>
                    <a:pt y="4435" x="19642"/>
                  </a:cubicBezTo>
                  <a:cubicBezTo>
                    <a:pt y="4099" x="19993"/>
                    <a:pt y="3656" x="20168"/>
                    <a:pt y="3108" x="20168"/>
                  </a:cubicBezTo>
                  <a:cubicBezTo>
                    <a:pt y="2559" x="20168"/>
                    <a:pt y="2116" x="19993"/>
                    <a:pt y="1780" x="19642"/>
                  </a:cubicBezTo>
                  <a:cubicBezTo>
                    <a:pt y="1443" x="19291"/>
                    <a:pt y="1275" x="18835"/>
                    <a:pt y="1275" x="18274"/>
                  </a:cubicBezTo>
                  <a:cubicBezTo>
                    <a:pt y="1275" x="17936"/>
                    <a:pt y="1325" x="17645"/>
                    <a:pt y="1426" x="17401"/>
                  </a:cubicBezTo>
                  <a:cubicBezTo>
                    <a:pt y="1527" x="17158"/>
                    <a:pt y="1681" x="16956"/>
                    <a:pt y="1889" x="16797"/>
                  </a:cubicBezTo>
                  <a:lnTo>
                    <a:pt y="0" x="16797"/>
                  </a:lnTo>
                  <a:close/>
                  <a:moveTo>
                    <a:pt y="1275" x="25709"/>
                  </a:moveTo>
                  <a:cubicBezTo>
                    <a:pt y="1275" x="25016"/>
                    <a:pt y="1443" x="24465"/>
                    <a:pt y="1778" x="24057"/>
                  </a:cubicBezTo>
                  <a:cubicBezTo>
                    <a:pt y="2114" x="23648"/>
                    <a:pt y="2567" x="23444"/>
                    <a:pt y="3139" x="23444"/>
                  </a:cubicBezTo>
                  <a:cubicBezTo>
                    <a:pt y="3691" x="23444"/>
                    <a:pt y="4130" x="23659"/>
                    <a:pt y="4454" x="24090"/>
                  </a:cubicBezTo>
                  <a:cubicBezTo>
                    <a:pt y="4778" x="24520"/>
                    <a:pt y="4940" x="25104"/>
                    <a:pt y="4940" x="25841"/>
                  </a:cubicBezTo>
                  <a:cubicBezTo>
                    <a:pt y="4940" x="26136"/>
                    <a:pt y="4917" x="26426"/>
                    <a:pt y="4872" x="26712"/>
                  </a:cubicBezTo>
                  <a:cubicBezTo>
                    <a:pt y="4826" x="26998"/>
                    <a:pt y="4759" x="27277"/>
                    <a:pt y="4672" x="27550"/>
                  </a:cubicBezTo>
                  <a:lnTo>
                    <a:pt y="4130" x="27550"/>
                  </a:lnTo>
                  <a:cubicBezTo>
                    <a:pt y="4238" x="27280"/>
                    <a:pt y="4319" x="27009"/>
                    <a:pt y="4373" x="26735"/>
                  </a:cubicBezTo>
                  <a:cubicBezTo>
                    <a:pt y="4427" x="26461"/>
                    <a:pt y="4454" x="26178"/>
                    <a:pt y="4454" x="25887"/>
                  </a:cubicBezTo>
                  <a:cubicBezTo>
                    <a:pt y="4454" x="25383"/>
                    <a:pt y="4351" x="24991"/>
                    <a:pt y="4144" x="24709"/>
                  </a:cubicBezTo>
                  <a:cubicBezTo>
                    <a:pt y="3937" x="24427"/>
                    <a:pt y="3636" x="24269"/>
                    <a:pt y="3242" x="24236"/>
                  </a:cubicBezTo>
                  <a:lnTo>
                    <a:pt y="3242" x="27727"/>
                  </a:lnTo>
                  <a:lnTo>
                    <a:pt y="2961" x="27727"/>
                  </a:lnTo>
                  <a:cubicBezTo>
                    <a:pt y="2442" x="27727"/>
                    <a:pt y="2031" x="27546"/>
                    <a:pt y="1728" x="27185"/>
                  </a:cubicBezTo>
                  <a:cubicBezTo>
                    <a:pt y="1426" x="26823"/>
                    <a:pt y="1275" x="26331"/>
                    <a:pt y="1275" x="25709"/>
                  </a:cubicBezTo>
                  <a:close/>
                  <a:moveTo>
                    <a:pt y="7" x="30137"/>
                  </a:moveTo>
                  <a:cubicBezTo>
                    <a:pt y="497" x="29721"/>
                    <a:pt y="977" x="29412"/>
                    <a:pt y="1446" x="29208"/>
                  </a:cubicBezTo>
                  <a:cubicBezTo>
                    <a:pt y="1916" x="29005"/>
                    <a:pt y="2382" x="28903"/>
                    <a:pt y="2846" x="28903"/>
                  </a:cubicBezTo>
                  <a:cubicBezTo>
                    <a:pt y="3311" x="28903"/>
                    <a:pt y="3780" x="29006"/>
                    <a:pt y="4251" x="29210"/>
                  </a:cubicBezTo>
                  <a:cubicBezTo>
                    <a:pt y="4723" x="29415"/>
                    <a:pt y="5203" x="29724"/>
                    <a:pt y="5691" x="30137"/>
                  </a:cubicBezTo>
                  <a:lnTo>
                    <a:pt y="5691" x="30797"/>
                  </a:lnTo>
                  <a:cubicBezTo>
                    <a:pt y="5215" x="30431"/>
                    <a:pt y="4742" x="30158"/>
                    <a:pt y="4272" x="29978"/>
                  </a:cubicBezTo>
                  <a:cubicBezTo>
                    <a:pt y="3801" x="29798"/>
                    <a:pt y="3326" x="29708"/>
                    <a:pt y="2846" x="29708"/>
                  </a:cubicBezTo>
                  <a:cubicBezTo>
                    <a:pt y="2366" x="29708"/>
                    <a:pt y="1892" x="29797"/>
                    <a:pt y="1425" x="29976"/>
                  </a:cubicBezTo>
                  <a:cubicBezTo>
                    <a:pt y="957" x="30155"/>
                    <a:pt y="484" x="30428"/>
                    <a:pt y="7" x="30797"/>
                  </a:cubicBezTo>
                  <a:close/>
                  <a:moveTo>
                    <a:pt y="7" x="32151"/>
                  </a:moveTo>
                  <a:cubicBezTo>
                    <a:pt y="484" x="32516"/>
                    <a:pt y="957" x="32789"/>
                    <a:pt y="1425" x="32970"/>
                  </a:cubicBezTo>
                  <a:cubicBezTo>
                    <a:pt y="1892" x="33150"/>
                    <a:pt y="2366" x="33240"/>
                    <a:pt y="2846" x="33240"/>
                  </a:cubicBezTo>
                  <a:cubicBezTo>
                    <a:pt y="3326" x="33240"/>
                    <a:pt y="3801" x="33150"/>
                    <a:pt y="4272" x="32970"/>
                  </a:cubicBezTo>
                  <a:cubicBezTo>
                    <a:pt y="4742" x="32789"/>
                    <a:pt y="5215" x="32516"/>
                    <a:pt y="5691" x="32151"/>
                  </a:cubicBezTo>
                  <a:lnTo>
                    <a:pt y="5691" x="32811"/>
                  </a:lnTo>
                  <a:cubicBezTo>
                    <a:pt y="5203" x="33223"/>
                    <a:pt y="4723" x="33532"/>
                    <a:pt y="4251" x="33737"/>
                  </a:cubicBezTo>
                  <a:cubicBezTo>
                    <a:pt y="3780" x="33942"/>
                    <a:pt y="3311" x="34045"/>
                    <a:pt y="2846" x="34045"/>
                  </a:cubicBezTo>
                  <a:cubicBezTo>
                    <a:pt y="2382" x="34045"/>
                    <a:pt y="1916" x="33942"/>
                    <a:pt y="1446" x="33737"/>
                  </a:cubicBezTo>
                  <a:cubicBezTo>
                    <a:pt y="977" x="33532"/>
                    <a:pt y="497" x="33223"/>
                    <a:pt y="7" x="328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y="2447900" x="265175"/>
              <a:ext cy="142300" cx="890150"/>
            </a:xfrm>
            <a:custGeom>
              <a:pathLst>
                <a:path w="35606" extrusionOk="0" h="5692">
                  <a:moveTo>
                    <a:pt y="0" x="5695"/>
                  </a:moveTo>
                  <a:lnTo>
                    <a:pt y="727" x="5695"/>
                  </a:lnTo>
                  <a:lnTo>
                    <a:pt y="727" x="6454"/>
                  </a:lnTo>
                  <a:lnTo>
                    <a:pt y="0" x="6454"/>
                  </a:lnTo>
                  <a:close/>
                  <a:moveTo>
                    <a:pt y="1761" x="27279"/>
                  </a:moveTo>
                  <a:cubicBezTo>
                    <a:pt y="1761" x="27653"/>
                    <a:pt y="1855" x="27953"/>
                    <a:pt y="2042" x="28180"/>
                  </a:cubicBezTo>
                  <a:cubicBezTo>
                    <a:pt y="2229" x="28407"/>
                    <a:pt y="2479" x="28523"/>
                    <a:pt y="2793" x="28529"/>
                  </a:cubicBezTo>
                  <a:lnTo>
                    <a:pt y="2796" x="25822"/>
                  </a:lnTo>
                  <a:cubicBezTo>
                    <a:pt y="2468" x="25861"/>
                    <a:pt y="2213" x="26007"/>
                    <a:pt y="2033" x="26262"/>
                  </a:cubicBezTo>
                  <a:cubicBezTo>
                    <a:pt y="1852" x="26516"/>
                    <a:pt y="1761" x="26855"/>
                    <a:pt y="1761" x="27279"/>
                  </a:cubicBezTo>
                  <a:close/>
                  <a:moveTo>
                    <a:pt y="1755" x="2076"/>
                  </a:moveTo>
                  <a:cubicBezTo>
                    <a:pt y="1755" x="2477"/>
                    <a:pt y="1875" x="2794"/>
                    <a:pt y="2115" x="3025"/>
                  </a:cubicBezTo>
                  <a:cubicBezTo>
                    <a:pt y="2355" x="3256"/>
                    <a:pt y="2686" x="3371"/>
                    <a:pt y="3108" x="3371"/>
                  </a:cubicBezTo>
                  <a:cubicBezTo>
                    <a:pt y="3530" x="3371"/>
                    <a:pt y="3860" x="3256"/>
                    <a:pt y="4100" x="3025"/>
                  </a:cubicBezTo>
                  <a:cubicBezTo>
                    <a:pt y="4340" x="2794"/>
                    <a:pt y="4460" x="2477"/>
                    <a:pt y="4460" x="2076"/>
                  </a:cubicBezTo>
                  <a:cubicBezTo>
                    <a:pt y="4460" x="1674"/>
                    <a:pt y="4340" x="1358"/>
                    <a:pt y="4100" x="1129"/>
                  </a:cubicBezTo>
                  <a:cubicBezTo>
                    <a:pt y="3860" x="899"/>
                    <a:pt y="3530" x="784"/>
                    <a:pt y="3108" x="784"/>
                  </a:cubicBezTo>
                  <a:cubicBezTo>
                    <a:pt y="2686" x="784"/>
                    <a:pt y="2355" x="899"/>
                    <a:pt y="2115" x="1129"/>
                  </a:cubicBezTo>
                  <a:cubicBezTo>
                    <a:pt y="1875" x="1358"/>
                    <a:pt y="1755" x="1674"/>
                    <a:pt y="1755" x="2076"/>
                  </a:cubicBezTo>
                  <a:close/>
                  <a:moveTo>
                    <a:pt y="3095" x="15301"/>
                  </a:moveTo>
                  <a:lnTo>
                    <a:pt y="3223" x="15301"/>
                  </a:lnTo>
                  <a:cubicBezTo>
                    <a:pt y="3597" x="15301"/>
                    <a:pt y="3897" x="15173"/>
                    <a:pt y="4122" x="14919"/>
                  </a:cubicBezTo>
                  <a:cubicBezTo>
                    <a:pt y="4348" x="14664"/>
                    <a:pt y="4460" x="14327"/>
                    <a:pt y="4460" x="13906"/>
                  </a:cubicBezTo>
                  <a:cubicBezTo>
                    <a:pt y="4460" x="13601"/>
                    <a:pt y="4401" x="13359"/>
                    <a:pt y="4281" x="13182"/>
                  </a:cubicBezTo>
                  <a:cubicBezTo>
                    <a:pt y="4162" x="13004"/>
                    <a:pt y="4000" x="12916"/>
                    <a:pt y="3797" x="12916"/>
                  </a:cubicBezTo>
                  <a:cubicBezTo>
                    <a:pt y="3541" x="12916"/>
                    <a:pt y="3360" x="13034"/>
                    <a:pt y="3254" x="13270"/>
                  </a:cubicBezTo>
                  <a:cubicBezTo>
                    <a:pt y="3148" x="13507"/>
                    <a:pt y="3095" x="13932"/>
                    <a:pt y="3095" x="14546"/>
                  </a:cubicBezTo>
                  <a:close/>
                  <a:moveTo>
                    <a:pt y="1755" x="19649"/>
                  </a:moveTo>
                  <a:cubicBezTo>
                    <a:pt y="1755" x="20051"/>
                    <a:pt y="1875" x="20367"/>
                    <a:pt y="2115" x="20596"/>
                  </a:cubicBezTo>
                  <a:cubicBezTo>
                    <a:pt y="2355" x="20826"/>
                    <a:pt y="2686" x="20941"/>
                    <a:pt y="3108" x="20941"/>
                  </a:cubicBezTo>
                  <a:cubicBezTo>
                    <a:pt y="3530" x="20941"/>
                    <a:pt y="3860" x="20826"/>
                    <a:pt y="4100" x="20596"/>
                  </a:cubicBezTo>
                  <a:cubicBezTo>
                    <a:pt y="4340" x="20367"/>
                    <a:pt y="4460" x="20051"/>
                    <a:pt y="4460" x="19649"/>
                  </a:cubicBezTo>
                  <a:cubicBezTo>
                    <a:pt y="4460" x="19248"/>
                    <a:pt y="4340" x="18932"/>
                    <a:pt y="4100" x="18702"/>
                  </a:cubicBezTo>
                  <a:cubicBezTo>
                    <a:pt y="3860" x="18473"/>
                    <a:pt y="3530" x="18358"/>
                    <a:pt y="3108" x="18358"/>
                  </a:cubicBezTo>
                  <a:cubicBezTo>
                    <a:pt y="2686" x="18358"/>
                    <a:pt y="2355" x="18473"/>
                    <a:pt y="2115" x="18702"/>
                  </a:cubicBezTo>
                  <a:cubicBezTo>
                    <a:pt y="1875" x="18932"/>
                    <a:pt y="1755" x="19248"/>
                    <a:pt y="1755" x="19649"/>
                  </a:cubicBezTo>
                  <a:close/>
                  <a:moveTo>
                    <a:pt y="1359" x="5695"/>
                  </a:moveTo>
                  <a:lnTo>
                    <a:pt y="4850" x="5695"/>
                  </a:lnTo>
                  <a:lnTo>
                    <a:pt y="4850" x="6454"/>
                  </a:lnTo>
                  <a:lnTo>
                    <a:pt y="1359" x="6454"/>
                  </a:lnTo>
                  <a:close/>
                  <a:moveTo>
                    <a:pt y="0" x="22988"/>
                  </a:moveTo>
                  <a:lnTo>
                    <a:pt y="4850" x="22988"/>
                  </a:lnTo>
                  <a:lnTo>
                    <a:pt y="4850" x="23747"/>
                  </a:lnTo>
                  <a:lnTo>
                    <a:pt y="0" x="23747"/>
                  </a:lnTo>
                  <a:close/>
                  <a:moveTo>
                    <a:pt y="0" x="3371"/>
                  </a:moveTo>
                  <a:lnTo>
                    <a:pt y="1889" x="3371"/>
                  </a:lnTo>
                  <a:cubicBezTo>
                    <a:pt y="1681" x="3212"/>
                    <a:pt y="1527" x="3010"/>
                    <a:pt y="1426" x="2767"/>
                  </a:cubicBezTo>
                  <a:cubicBezTo>
                    <a:pt y="1326" x="2523"/>
                    <a:pt y="1275" x="2231"/>
                    <a:pt y="1275" x="1890"/>
                  </a:cubicBezTo>
                  <a:cubicBezTo>
                    <a:pt y="1275" x="1332"/>
                    <a:pt y="1443" x="877"/>
                    <a:pt y="1780" x="526"/>
                  </a:cubicBezTo>
                  <a:cubicBezTo>
                    <a:pt y="2117" x="175"/>
                    <a:pt y="2559" x="0"/>
                    <a:pt y="3108" x="0"/>
                  </a:cubicBezTo>
                  <a:cubicBezTo>
                    <a:pt y="3656" x="0"/>
                    <a:pt y="4099" x="175"/>
                    <a:pt y="4435" x="526"/>
                  </a:cubicBezTo>
                  <a:cubicBezTo>
                    <a:pt y="4772" x="877"/>
                    <a:pt y="4940" x="1332"/>
                    <a:pt y="4940" x="1890"/>
                  </a:cubicBezTo>
                  <a:cubicBezTo>
                    <a:pt y="4940" x="2231"/>
                    <a:pt y="4890" x="2523"/>
                    <a:pt y="4789" x="2767"/>
                  </a:cubicBezTo>
                  <a:cubicBezTo>
                    <a:pt y="4688" x="3010"/>
                    <a:pt y="4534" x="3212"/>
                    <a:pt y="4326" x="3371"/>
                  </a:cubicBezTo>
                  <a:lnTo>
                    <a:pt y="4850" x="3371"/>
                  </a:lnTo>
                  <a:lnTo>
                    <a:pt y="4850" x="4131"/>
                  </a:lnTo>
                  <a:lnTo>
                    <a:pt y="0" x="4131"/>
                  </a:lnTo>
                  <a:close/>
                  <a:moveTo>
                    <a:pt y="1275" x="9511"/>
                  </a:moveTo>
                  <a:cubicBezTo>
                    <a:pt y="1275" x="8945"/>
                    <a:pt y="1364" x="8507"/>
                    <a:pt y="1543" x="8199"/>
                  </a:cubicBezTo>
                  <a:cubicBezTo>
                    <a:pt y="1722" x="7891"/>
                    <a:pt y="1975" x="7737"/>
                    <a:pt y="2304" x="7737"/>
                  </a:cubicBezTo>
                  <a:cubicBezTo>
                    <a:pt y="2574" x="7737"/>
                    <a:pt y="2786" x="7841"/>
                    <a:pt y="2941" x="8050"/>
                  </a:cubicBezTo>
                  <a:cubicBezTo>
                    <a:pt y="3096" x="8260"/>
                    <a:pt y="3211" x="8599"/>
                    <a:pt y="3285" x="9070"/>
                  </a:cubicBezTo>
                  <a:lnTo>
                    <a:pt y="3332" x="9334"/>
                  </a:lnTo>
                  <a:cubicBezTo>
                    <a:pt y="3409" x="9804"/>
                    <a:pt y="3489" x="10109"/>
                    <a:pt y="3572" x="10248"/>
                  </a:cubicBezTo>
                  <a:cubicBezTo>
                    <a:pt y="3655" x="10387"/>
                    <a:pt y="3775" x="10456"/>
                    <a:pt y="3931" x="10456"/>
                  </a:cubicBezTo>
                  <a:cubicBezTo>
                    <a:pt y="4099" x="10456"/>
                    <a:pt y="4229" x="10360"/>
                    <a:pt y="4322" x="10167"/>
                  </a:cubicBezTo>
                  <a:cubicBezTo>
                    <a:pt y="4414" x="9975"/>
                    <a:pt y="4460" x="9700"/>
                    <a:pt y="4460" x="9342"/>
                  </a:cubicBezTo>
                  <a:cubicBezTo>
                    <a:pt y="4460" x="9075"/>
                    <a:pt y="4433" x="8806"/>
                    <a:pt y="4378" x="8533"/>
                  </a:cubicBezTo>
                  <a:cubicBezTo>
                    <a:pt y="4323" x="8261"/>
                    <a:pt y="4240" x="7984"/>
                    <a:pt y="4130" x="7704"/>
                  </a:cubicBezTo>
                  <a:lnTo>
                    <a:pt y="4722" x="7704"/>
                  </a:lnTo>
                  <a:cubicBezTo>
                    <a:pt y="4795" x="8001"/>
                    <a:pt y="4849" x="8284"/>
                    <a:pt y="4886" x="8552"/>
                  </a:cubicBezTo>
                  <a:cubicBezTo>
                    <a:pt y="4922" x="8820"/>
                    <a:pt y="4940" x="9078"/>
                    <a:pt y="4940" x="9325"/>
                  </a:cubicBezTo>
                  <a:cubicBezTo>
                    <a:pt y="4940" x="9920"/>
                    <a:pt y="4846" x="10387"/>
                    <a:pt y="4657" x="10726"/>
                  </a:cubicBezTo>
                  <a:cubicBezTo>
                    <a:pt y="4468" x="11066"/>
                    <a:pt y="4211" x="11236"/>
                    <a:pt y="3887" x="11236"/>
                  </a:cubicBezTo>
                  <a:cubicBezTo>
                    <a:pt y="3602" x="11236"/>
                    <a:pt y="3380" x="11122"/>
                    <a:pt y="3222" x="10896"/>
                  </a:cubicBezTo>
                  <a:cubicBezTo>
                    <a:pt y="3063" x="10669"/>
                    <a:pt y="2939" x="10286"/>
                    <a:pt y="2852" x="9746"/>
                  </a:cubicBezTo>
                  <a:lnTo>
                    <a:pt y="2809" x="9486"/>
                  </a:lnTo>
                  <a:cubicBezTo>
                    <a:pt y="2740" x="9079"/>
                    <a:pt y="2668" x="8808"/>
                    <a:pt y="2592" x="8674"/>
                  </a:cubicBezTo>
                  <a:cubicBezTo>
                    <a:pt y="2516" x="8539"/>
                    <a:pt y="2412" x="8471"/>
                    <a:pt y="2279" x="8471"/>
                  </a:cubicBezTo>
                  <a:cubicBezTo>
                    <a:pt y="2104" x="8471"/>
                    <a:pt y="1973" x="8566"/>
                    <a:pt y="1886" x="8754"/>
                  </a:cubicBezTo>
                  <a:cubicBezTo>
                    <a:pt y="1799" x="8942"/>
                    <a:pt y="1755" x="9225"/>
                    <a:pt y="1755" x="9602"/>
                  </a:cubicBezTo>
                  <a:cubicBezTo>
                    <a:pt y="1755" x="9850"/>
                    <a:pt y="1776" x="10089"/>
                    <a:pt y="1817" x="10320"/>
                  </a:cubicBezTo>
                  <a:cubicBezTo>
                    <a:pt y="1859" x="10551"/>
                    <a:pt y="1921" x="10774"/>
                    <a:pt y="2004" x="10988"/>
                  </a:cubicBezTo>
                  <a:lnTo>
                    <a:pt y="1462" x="10988"/>
                  </a:lnTo>
                  <a:cubicBezTo>
                    <a:pt y="1400" x="10779"/>
                    <a:pt y="1353" x="10551"/>
                    <a:pt y="1322" x="10303"/>
                  </a:cubicBezTo>
                  <a:cubicBezTo>
                    <a:pt y="1291" x="10056"/>
                    <a:pt y="1275" x="9792"/>
                    <a:pt y="1275" x="9511"/>
                  </a:cubicBezTo>
                  <a:close/>
                  <a:moveTo>
                    <a:pt y="1275" x="14067"/>
                  </a:moveTo>
                  <a:cubicBezTo>
                    <a:pt y="1275" x="13819"/>
                    <a:pt y="1295" x="13565"/>
                    <a:pt y="1336" x="13303"/>
                  </a:cubicBezTo>
                  <a:cubicBezTo>
                    <a:pt y="1376" x="13042"/>
                    <a:pt y="1437" x="12773"/>
                    <a:pt y="1518" x="12495"/>
                  </a:cubicBezTo>
                  <a:lnTo>
                    <a:pt y="2048" x="12495"/>
                  </a:lnTo>
                  <a:cubicBezTo>
                    <a:pt y="1953" x="12726"/>
                    <a:pt y="1881" x="12966"/>
                    <a:pt y="1833" x="13217"/>
                  </a:cubicBezTo>
                  <a:cubicBezTo>
                    <a:pt y="1785" x="13467"/>
                    <a:pt y="1761" x="13724"/>
                    <a:pt y="1761" x="13988"/>
                  </a:cubicBezTo>
                  <a:cubicBezTo>
                    <a:pt y="1761" x="14404"/>
                    <a:pt y="1834" x="14726"/>
                    <a:pt y="1978" x="14956"/>
                  </a:cubicBezTo>
                  <a:cubicBezTo>
                    <a:pt y="2122" x="15186"/>
                    <a:pt y="2327" x="15301"/>
                    <a:pt y="2590" x="15301"/>
                  </a:cubicBezTo>
                  <a:lnTo>
                    <a:pt y="2646" x="15301"/>
                  </a:lnTo>
                  <a:lnTo>
                    <a:pt y="2646" x="14236"/>
                  </a:lnTo>
                  <a:cubicBezTo>
                    <a:pt y="2646" x="13546"/>
                    <a:pt y="2746" x="13026"/>
                    <a:pt y="2946" x="12678"/>
                  </a:cubicBezTo>
                  <a:cubicBezTo>
                    <a:pt y="3145" x="12330"/>
                    <a:pt y="3441" x="12156"/>
                    <a:pt y="3834" x="12156"/>
                  </a:cubicBezTo>
                  <a:cubicBezTo>
                    <a:pt y="4171" x="12156"/>
                    <a:pt y="4439" x="12296"/>
                    <a:pt y="4640" x="12575"/>
                  </a:cubicBezTo>
                  <a:cubicBezTo>
                    <a:pt y="4840" x="12854"/>
                    <a:pt y="4940" x="13231"/>
                    <a:pt y="4940" x="13704"/>
                  </a:cubicBezTo>
                  <a:cubicBezTo>
                    <a:pt y="4940" x="14078"/>
                    <a:pt y="4890" x="14394"/>
                    <a:pt y="4789" x="14653"/>
                  </a:cubicBezTo>
                  <a:cubicBezTo>
                    <a:pt y="4688" x="14911"/>
                    <a:pt y="4532" x="15127"/>
                    <a:pt y="4320" x="15301"/>
                  </a:cubicBezTo>
                  <a:lnTo>
                    <a:pt y="4850" x="15301"/>
                  </a:lnTo>
                  <a:lnTo>
                    <a:pt y="4850" x="16060"/>
                  </a:lnTo>
                  <a:lnTo>
                    <a:pt y="2858" x="16060"/>
                  </a:lnTo>
                  <a:cubicBezTo>
                    <a:pt y="2327" x="16060"/>
                    <a:pt y="1930" x="15895"/>
                    <a:pt y="1668" x="15565"/>
                  </a:cubicBezTo>
                  <a:cubicBezTo>
                    <a:pt y="1406" x="15235"/>
                    <a:pt y="1275" x="14735"/>
                    <a:pt y="1275" x="14067"/>
                  </a:cubicBezTo>
                  <a:close/>
                  <a:moveTo>
                    <a:pt y="0" x="17594"/>
                  </a:moveTo>
                  <a:lnTo>
                    <a:pt y="4850" x="17594"/>
                  </a:lnTo>
                  <a:lnTo>
                    <a:pt y="4850" x="18358"/>
                  </a:lnTo>
                  <a:lnTo>
                    <a:pt y="4326" x="18358"/>
                  </a:lnTo>
                  <a:cubicBezTo>
                    <a:pt y="4534" x="18517"/>
                    <a:pt y="4688" x="18719"/>
                    <a:pt y="4789" x="18962"/>
                  </a:cubicBezTo>
                  <a:cubicBezTo>
                    <a:pt y="4890" x="19206"/>
                    <a:pt y="4940" x="19497"/>
                    <a:pt y="4940" x="19835"/>
                  </a:cubicBezTo>
                  <a:cubicBezTo>
                    <a:pt y="4940" x="20396"/>
                    <a:pt y="4772" x="20852"/>
                    <a:pt y="4435" x="21203"/>
                  </a:cubicBezTo>
                  <a:cubicBezTo>
                    <a:pt y="4099" x="21554"/>
                    <a:pt y="3656" x="21729"/>
                    <a:pt y="3108" x="21729"/>
                  </a:cubicBezTo>
                  <a:cubicBezTo>
                    <a:pt y="2559" x="21729"/>
                    <a:pt y="2117" x="21554"/>
                    <a:pt y="1780" x="21203"/>
                  </a:cubicBezTo>
                  <a:cubicBezTo>
                    <a:pt y="1443" x="20852"/>
                    <a:pt y="1275" x="20396"/>
                    <a:pt y="1275" x="19835"/>
                  </a:cubicBezTo>
                  <a:cubicBezTo>
                    <a:pt y="1275" x="19497"/>
                    <a:pt y="1326" x="19206"/>
                    <a:pt y="1426" x="18962"/>
                  </a:cubicBezTo>
                  <a:cubicBezTo>
                    <a:pt y="1527" x="18719"/>
                    <a:pt y="1681" x="18517"/>
                    <a:pt y="1889" x="18358"/>
                  </a:cubicBezTo>
                  <a:lnTo>
                    <a:pt y="0" x="18358"/>
                  </a:lnTo>
                  <a:close/>
                  <a:moveTo>
                    <a:pt y="1275" x="27270"/>
                  </a:moveTo>
                  <a:cubicBezTo>
                    <a:pt y="1275" x="26577"/>
                    <a:pt y="1443" x="26026"/>
                    <a:pt y="1779" x="25618"/>
                  </a:cubicBezTo>
                  <a:cubicBezTo>
                    <a:pt y="2114" x="25209"/>
                    <a:pt y="2568" x="25005"/>
                    <a:pt y="3139" x="25005"/>
                  </a:cubicBezTo>
                  <a:cubicBezTo>
                    <a:pt y="3692" x="25005"/>
                    <a:pt y="4130" x="25220"/>
                    <a:pt y="4454" x="25651"/>
                  </a:cubicBezTo>
                  <a:cubicBezTo>
                    <a:pt y="4778" x="26081"/>
                    <a:pt y="4940" x="26665"/>
                    <a:pt y="4940" x="27402"/>
                  </a:cubicBezTo>
                  <a:cubicBezTo>
                    <a:pt y="4940" x="27697"/>
                    <a:pt y="4917" x="27987"/>
                    <a:pt y="4872" x="28273"/>
                  </a:cubicBezTo>
                  <a:cubicBezTo>
                    <a:pt y="4826" x="28559"/>
                    <a:pt y="4760" x="28838"/>
                    <a:pt y="4672" x="29111"/>
                  </a:cubicBezTo>
                  <a:lnTo>
                    <a:pt y="4130" x="29111"/>
                  </a:lnTo>
                  <a:cubicBezTo>
                    <a:pt y="4238" x="28841"/>
                    <a:pt y="4319" x="28570"/>
                    <a:pt y="4373" x="28296"/>
                  </a:cubicBezTo>
                  <a:cubicBezTo>
                    <a:pt y="4427" x="28022"/>
                    <a:pt y="4454" x="27739"/>
                    <a:pt y="4454" x="27448"/>
                  </a:cubicBezTo>
                  <a:cubicBezTo>
                    <a:pt y="4454" x="26944"/>
                    <a:pt y="4351" x="26552"/>
                    <a:pt y="4144" x="26270"/>
                  </a:cubicBezTo>
                  <a:cubicBezTo>
                    <a:pt y="3937" x="25988"/>
                    <a:pt y="3637" x="25830"/>
                    <a:pt y="3242" x="25797"/>
                  </a:cubicBezTo>
                  <a:lnTo>
                    <a:pt y="3242" x="29288"/>
                  </a:lnTo>
                  <a:lnTo>
                    <a:pt y="2961" x="29288"/>
                  </a:lnTo>
                  <a:cubicBezTo>
                    <a:pt y="2442" x="29288"/>
                    <a:pt y="2031" x="29107"/>
                    <a:pt y="1729" x="28746"/>
                  </a:cubicBezTo>
                  <a:cubicBezTo>
                    <a:pt y="1426" x="28384"/>
                    <a:pt y="1275" x="27892"/>
                    <a:pt y="1275" x="27270"/>
                  </a:cubicBezTo>
                  <a:close/>
                  <a:moveTo>
                    <a:pt y="7" x="31698"/>
                  </a:moveTo>
                  <a:cubicBezTo>
                    <a:pt y="497" x="31282"/>
                    <a:pt y="977" x="30973"/>
                    <a:pt y="1447" x="30769"/>
                  </a:cubicBezTo>
                  <a:cubicBezTo>
                    <a:pt y="1916" x="30566"/>
                    <a:pt y="2383" x="30464"/>
                    <a:pt y="2846" x="30464"/>
                  </a:cubicBezTo>
                  <a:cubicBezTo>
                    <a:pt y="3311" x="30464"/>
                    <a:pt y="3780" x="30567"/>
                    <a:pt y="4252" x="30771"/>
                  </a:cubicBezTo>
                  <a:cubicBezTo>
                    <a:pt y="4723" x="30976"/>
                    <a:pt y="5203" x="31285"/>
                    <a:pt y="5691" x="31698"/>
                  </a:cubicBezTo>
                  <a:lnTo>
                    <a:pt y="5691" x="32358"/>
                  </a:lnTo>
                  <a:cubicBezTo>
                    <a:pt y="5216" x="31992"/>
                    <a:pt y="4742" x="31719"/>
                    <a:pt y="4272" x="31539"/>
                  </a:cubicBezTo>
                  <a:cubicBezTo>
                    <a:pt y="3801" x="31359"/>
                    <a:pt y="3326" x="31269"/>
                    <a:pt y="2846" x="31269"/>
                  </a:cubicBezTo>
                  <a:cubicBezTo>
                    <a:pt y="2366" x="31269"/>
                    <a:pt y="1892" x="31358"/>
                    <a:pt y="1425" x="31537"/>
                  </a:cubicBezTo>
                  <a:cubicBezTo>
                    <a:pt y="957" x="31716"/>
                    <a:pt y="485" x="31989"/>
                    <a:pt y="7" x="32358"/>
                  </a:cubicBezTo>
                  <a:close/>
                  <a:moveTo>
                    <a:pt y="7" x="33712"/>
                  </a:moveTo>
                  <a:cubicBezTo>
                    <a:pt y="485" x="34077"/>
                    <a:pt y="957" x="34350"/>
                    <a:pt y="1425" x="34531"/>
                  </a:cubicBezTo>
                  <a:cubicBezTo>
                    <a:pt y="1892" x="34711"/>
                    <a:pt y="2366" x="34801"/>
                    <a:pt y="2846" x="34801"/>
                  </a:cubicBezTo>
                  <a:cubicBezTo>
                    <a:pt y="3326" x="34801"/>
                    <a:pt y="3801" x="34711"/>
                    <a:pt y="4272" x="34531"/>
                  </a:cubicBezTo>
                  <a:cubicBezTo>
                    <a:pt y="4742" x="34350"/>
                    <a:pt y="5216" x="34077"/>
                    <a:pt y="5691" x="33712"/>
                  </a:cubicBezTo>
                  <a:lnTo>
                    <a:pt y="5691" x="34372"/>
                  </a:lnTo>
                  <a:cubicBezTo>
                    <a:pt y="5203" x="34784"/>
                    <a:pt y="4723" x="35093"/>
                    <a:pt y="4252" x="35298"/>
                  </a:cubicBezTo>
                  <a:cubicBezTo>
                    <a:pt y="3780" x="35503"/>
                    <a:pt y="3311" x="35606"/>
                    <a:pt y="2846" x="35606"/>
                  </a:cubicBezTo>
                  <a:cubicBezTo>
                    <a:pt y="2383" x="35606"/>
                    <a:pt y="1916" x="35503"/>
                    <a:pt y="1447" x="35298"/>
                  </a:cubicBezTo>
                  <a:cubicBezTo>
                    <a:pt y="977" x="35093"/>
                    <a:pt y="497" x="34784"/>
                    <a:pt y="7" x="34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y="2655350" x="272700"/>
              <a:ext cy="154450" cx="1183575"/>
            </a:xfrm>
            <a:custGeom>
              <a:pathLst>
                <a:path w="47343" extrusionOk="0" h="6178">
                  <a:moveTo>
                    <a:pt y="0" x="26848"/>
                  </a:moveTo>
                  <a:lnTo>
                    <a:pt y="727" x="26848"/>
                  </a:lnTo>
                  <a:lnTo>
                    <a:pt y="727" x="27607"/>
                  </a:lnTo>
                  <a:lnTo>
                    <a:pt y="0" x="27607"/>
                  </a:lnTo>
                  <a:close/>
                  <a:moveTo>
                    <a:pt y="1761" x="5447"/>
                  </a:moveTo>
                  <a:cubicBezTo>
                    <a:pt y="1761" x="5821"/>
                    <a:pt y="1855" x="6121"/>
                    <a:pt y="2042" x="6348"/>
                  </a:cubicBezTo>
                  <a:cubicBezTo>
                    <a:pt y="2229" x="6575"/>
                    <a:pt y="2479" x="6691"/>
                    <a:pt y="2793" x="6697"/>
                  </a:cubicBezTo>
                  <a:lnTo>
                    <a:pt y="2796" x="3990"/>
                  </a:lnTo>
                  <a:cubicBezTo>
                    <a:pt y="2468" x="4029"/>
                    <a:pt y="2213" x="4175"/>
                    <a:pt y="2032" x="4430"/>
                  </a:cubicBezTo>
                  <a:cubicBezTo>
                    <a:pt y="1852" x="4684"/>
                    <a:pt y="1761" x="5023"/>
                    <a:pt y="1761" x="5447"/>
                  </a:cubicBezTo>
                  <a:close/>
                  <a:moveTo>
                    <a:pt y="1761" x="45333"/>
                  </a:moveTo>
                  <a:cubicBezTo>
                    <a:pt y="1761" x="45707"/>
                    <a:pt y="1855" x="46007"/>
                    <a:pt y="2042" x="46234"/>
                  </a:cubicBezTo>
                  <a:cubicBezTo>
                    <a:pt y="2229" x="46461"/>
                    <a:pt y="2479" x="46577"/>
                    <a:pt y="2793" x="46583"/>
                  </a:cubicBezTo>
                  <a:lnTo>
                    <a:pt y="2796" x="43876"/>
                  </a:lnTo>
                  <a:cubicBezTo>
                    <a:pt y="2468" x="43915"/>
                    <a:pt y="2213" x="44061"/>
                    <a:pt y="2032" x="44316"/>
                  </a:cubicBezTo>
                  <a:cubicBezTo>
                    <a:pt y="1852" x="44570"/>
                    <a:pt y="1761" x="44909"/>
                    <a:pt y="1761" x="45333"/>
                  </a:cubicBezTo>
                  <a:close/>
                  <a:moveTo>
                    <a:pt y="1755" x="30941"/>
                  </a:moveTo>
                  <a:cubicBezTo>
                    <a:pt y="1755" x="31351"/>
                    <a:pt y="1869" x="31669"/>
                    <a:pt y="2098" x="31896"/>
                  </a:cubicBezTo>
                  <a:cubicBezTo>
                    <a:pt y="2326" x="32123"/>
                    <a:pt y="2648" x="32236"/>
                    <a:pt y="3064" x="32236"/>
                  </a:cubicBezTo>
                  <a:cubicBezTo>
                    <a:pt y="3477" x="32236"/>
                    <a:pt y="3798" x="32123"/>
                    <a:pt y="4027" x="31896"/>
                  </a:cubicBezTo>
                  <a:cubicBezTo>
                    <a:pt y="4256" x="31669"/>
                    <a:pt y="4370" x="31351"/>
                    <a:pt y="4370" x="30941"/>
                  </a:cubicBezTo>
                  <a:cubicBezTo>
                    <a:pt y="4370" x="30534"/>
                    <a:pt y="4256" x="30216"/>
                    <a:pt y="4027" x="29990"/>
                  </a:cubicBezTo>
                  <a:cubicBezTo>
                    <a:pt y="3798" x="29763"/>
                    <a:pt y="3477" x="29649"/>
                    <a:pt y="3064" x="29649"/>
                  </a:cubicBezTo>
                  <a:cubicBezTo>
                    <a:pt y="2648" x="29649"/>
                    <a:pt y="2326" x="29763"/>
                    <a:pt y="2098" x="29990"/>
                  </a:cubicBezTo>
                  <a:cubicBezTo>
                    <a:pt y="1869" x="30216"/>
                    <a:pt y="1755" x="30534"/>
                    <a:pt y="1755" x="30941"/>
                  </a:cubicBezTo>
                  <a:close/>
                  <a:moveTo>
                    <a:pt y="1761" x="15139"/>
                  </a:moveTo>
                  <a:cubicBezTo>
                    <a:pt y="1761" x="15543"/>
                    <a:pt y="1882" x="15864"/>
                    <a:pt y="2124" x="16100"/>
                  </a:cubicBezTo>
                  <a:cubicBezTo>
                    <a:pt y="2366" x="16337"/>
                    <a:pt y="2694" x="16455"/>
                    <a:pt y="3108" x="16455"/>
                  </a:cubicBezTo>
                  <a:cubicBezTo>
                    <a:pt y="3523" x="16455"/>
                    <a:pt y="3851" x="16337"/>
                    <a:pt y="4092" x="16100"/>
                  </a:cubicBezTo>
                  <a:cubicBezTo>
                    <a:pt y="4333" x="15864"/>
                    <a:pt y="4454" x="15543"/>
                    <a:pt y="4454" x="15139"/>
                  </a:cubicBezTo>
                  <a:cubicBezTo>
                    <a:pt y="4454" x="14729"/>
                    <a:pt y="4334" x="14407"/>
                    <a:pt y="4094" x="14171"/>
                  </a:cubicBezTo>
                  <a:cubicBezTo>
                    <a:pt y="3854" x="13936"/>
                    <a:pt y="3525" x="13819"/>
                    <a:pt y="3108" x="13819"/>
                  </a:cubicBezTo>
                  <a:cubicBezTo>
                    <a:pt y="2690" x="13819"/>
                    <a:pt y="2361" x="13937"/>
                    <a:pt y="2121" x="14173"/>
                  </a:cubicBezTo>
                  <a:cubicBezTo>
                    <a:pt y="1881" x="14410"/>
                    <a:pt y="1761" x="14732"/>
                    <a:pt y="1761" x="15139"/>
                  </a:cubicBezTo>
                  <a:close/>
                  <a:moveTo>
                    <a:pt y="1275" x="2319"/>
                  </a:moveTo>
                  <a:cubicBezTo>
                    <a:pt y="1275" x="1953"/>
                    <a:pt y="1326" x="1643"/>
                    <a:pt y="1429" x="1387"/>
                  </a:cubicBezTo>
                  <a:cubicBezTo>
                    <a:pt y="1532" x="1131"/>
                    <a:pt y="1690" x="923"/>
                    <a:pt y="1901" x="764"/>
                  </a:cubicBezTo>
                  <a:lnTo>
                    <a:pt y="1359" x="764"/>
                  </a:lnTo>
                  <a:lnTo>
                    <a:pt y="1359" x="0"/>
                  </a:lnTo>
                  <a:lnTo>
                    <a:pt y="4850" x="0"/>
                  </a:lnTo>
                  <a:lnTo>
                    <a:pt y="4850" x="764"/>
                  </a:lnTo>
                  <a:lnTo>
                    <a:pt y="3011" x="764"/>
                  </a:lnTo>
                  <a:cubicBezTo>
                    <a:pt y="2616" x="764"/>
                    <a:pt y="2313" x="879"/>
                    <a:pt y="2103" x="1108"/>
                  </a:cubicBezTo>
                  <a:cubicBezTo>
                    <a:pt y="1892" x="1338"/>
                    <a:pt y="1786" x="1667"/>
                    <a:pt y="1786" x="2096"/>
                  </a:cubicBezTo>
                  <a:cubicBezTo>
                    <a:pt y="1786" x="2218"/>
                    <a:pt y="1795" x="2328"/>
                    <a:pt y="1813" x="2429"/>
                  </a:cubicBezTo>
                  <a:cubicBezTo>
                    <a:pt y="1830" x="2529"/>
                    <a:pt y="1858" x="2622"/>
                    <a:pt y="1895" x="2707"/>
                  </a:cubicBezTo>
                  <a:lnTo>
                    <a:pt y="1306" x="2703"/>
                  </a:lnTo>
                  <a:cubicBezTo>
                    <a:pt y="1296" x="2626"/>
                    <a:pt y="1288" x="2556"/>
                    <a:pt y="1283" x="2493"/>
                  </a:cubicBezTo>
                  <a:cubicBezTo>
                    <a:pt y="1278" x="2429"/>
                    <a:pt y="1275" x="2372"/>
                    <a:pt y="1275" x="2319"/>
                  </a:cubicBezTo>
                  <a:close/>
                  <a:moveTo>
                    <a:pt y="1275" x="20746"/>
                  </a:moveTo>
                  <a:cubicBezTo>
                    <a:pt y="1275" x="20425"/>
                    <a:pt y="1327" x="20141"/>
                    <a:pt y="1431" x="19894"/>
                  </a:cubicBezTo>
                  <a:cubicBezTo>
                    <a:pt y="1535" x="19648"/>
                    <a:pt y="1692" x="19434"/>
                    <a:pt y="1901" x="19253"/>
                  </a:cubicBezTo>
                  <a:lnTo>
                    <a:pt y="1359" x="19253"/>
                  </a:lnTo>
                  <a:lnTo>
                    <a:pt y="1359" x="18489"/>
                  </a:lnTo>
                  <a:lnTo>
                    <a:pt y="4850" x="18489"/>
                  </a:lnTo>
                  <a:lnTo>
                    <a:pt y="4850" x="19253"/>
                  </a:lnTo>
                  <a:lnTo>
                    <a:pt y="2877" x="19253"/>
                  </a:lnTo>
                  <a:cubicBezTo>
                    <a:pt y="2536" x="19253"/>
                    <a:pt y="2267" x="19371"/>
                    <a:pt y="2070" x="19608"/>
                  </a:cubicBezTo>
                  <a:cubicBezTo>
                    <a:pt y="1872" x="19844"/>
                    <a:pt y="1774" x="20167"/>
                    <a:pt y="1774" x="20577"/>
                  </a:cubicBezTo>
                  <a:cubicBezTo>
                    <a:pt y="1774" x="20918"/>
                    <a:pt y="1856" x="21174"/>
                    <a:pt y="2020" x="21345"/>
                  </a:cubicBezTo>
                  <a:cubicBezTo>
                    <a:pt y="2184" x="21515"/>
                    <a:pt y="2431" x="21601"/>
                    <a:pt y="2762" x="21601"/>
                  </a:cubicBezTo>
                  <a:lnTo>
                    <a:pt y="4850" x="21601"/>
                  </a:lnTo>
                  <a:lnTo>
                    <a:pt y="4850" x="22360"/>
                  </a:lnTo>
                  <a:lnTo>
                    <a:pt y="2743" x="22360"/>
                  </a:lnTo>
                  <a:cubicBezTo>
                    <a:pt y="2261" x="22360"/>
                    <a:pt y="1896" x="22224"/>
                    <a:pt y="1647" x="21951"/>
                  </a:cubicBezTo>
                  <a:cubicBezTo>
                    <a:pt y="1399" x="21679"/>
                    <a:pt y="1275" x="21277"/>
                    <a:pt y="1275" x="20746"/>
                  </a:cubicBezTo>
                  <a:close/>
                  <a:moveTo>
                    <a:pt y="0" x="25495"/>
                  </a:moveTo>
                  <a:cubicBezTo>
                    <a:pt y="0" x="24975"/>
                    <a:pt y="89" x="24595"/>
                    <a:pt y="267" x="24356"/>
                  </a:cubicBezTo>
                  <a:cubicBezTo>
                    <a:pt y="444" x="24117"/>
                    <a:pt y="728" x="23997"/>
                    <a:pt y="1116" x="23997"/>
                  </a:cubicBezTo>
                  <a:lnTo>
                    <a:pt y="1359" x="23997"/>
                  </a:lnTo>
                  <a:lnTo>
                    <a:pt y="1359" x="23271"/>
                  </a:lnTo>
                  <a:lnTo>
                    <a:pt y="1805" x="23271"/>
                  </a:lnTo>
                  <a:lnTo>
                    <a:pt y="1805" x="23997"/>
                  </a:lnTo>
                  <a:lnTo>
                    <a:pt y="4850" x="23997"/>
                  </a:lnTo>
                  <a:lnTo>
                    <a:pt y="4850" x="24760"/>
                  </a:lnTo>
                  <a:lnTo>
                    <a:pt y="1805" x="24760"/>
                  </a:lnTo>
                  <a:lnTo>
                    <a:pt y="1805" x="26011"/>
                  </a:lnTo>
                  <a:lnTo>
                    <a:pt y="1359" x="26011"/>
                  </a:lnTo>
                  <a:lnTo>
                    <a:pt y="1359" x="24760"/>
                  </a:lnTo>
                  <a:lnTo>
                    <a:pt y="1051" x="24760"/>
                  </a:lnTo>
                  <a:cubicBezTo>
                    <a:pt y="835" x="24760"/>
                    <a:pt y="685" x="24813"/>
                    <a:pt y="602" x="24919"/>
                  </a:cubicBezTo>
                  <a:cubicBezTo>
                    <a:pt y="519" x="25025"/>
                    <a:pt y="477" x="25214"/>
                    <a:pt y="477" x="25487"/>
                  </a:cubicBezTo>
                  <a:lnTo>
                    <a:pt y="477" x="26213"/>
                  </a:lnTo>
                  <a:lnTo>
                    <a:pt y="0" x="26213"/>
                  </a:lnTo>
                  <a:close/>
                  <a:moveTo>
                    <a:pt y="1359" x="26848"/>
                  </a:moveTo>
                  <a:lnTo>
                    <a:pt y="4850" x="26848"/>
                  </a:lnTo>
                  <a:lnTo>
                    <a:pt y="4850" x="27607"/>
                  </a:lnTo>
                  <a:lnTo>
                    <a:pt y="1359" x="27607"/>
                  </a:lnTo>
                  <a:close/>
                  <a:moveTo>
                    <a:pt y="1275" x="42205"/>
                  </a:moveTo>
                  <a:cubicBezTo>
                    <a:pt y="1275" x="41839"/>
                    <a:pt y="1326" x="41529"/>
                    <a:pt y="1429" x="41273"/>
                  </a:cubicBezTo>
                  <a:cubicBezTo>
                    <a:pt y="1532" x="41017"/>
                    <a:pt y="1690" x="40809"/>
                    <a:pt y="1901" x="40650"/>
                  </a:cubicBezTo>
                  <a:lnTo>
                    <a:pt y="1359" x="40650"/>
                  </a:lnTo>
                  <a:lnTo>
                    <a:pt y="1359" x="39886"/>
                  </a:lnTo>
                  <a:lnTo>
                    <a:pt y="4850" x="39886"/>
                  </a:lnTo>
                  <a:lnTo>
                    <a:pt y="4850" x="40650"/>
                  </a:lnTo>
                  <a:lnTo>
                    <a:pt y="3011" x="40650"/>
                  </a:lnTo>
                  <a:cubicBezTo>
                    <a:pt y="2616" x="40650"/>
                    <a:pt y="2313" x="40765"/>
                    <a:pt y="2103" x="40994"/>
                  </a:cubicBezTo>
                  <a:cubicBezTo>
                    <a:pt y="1892" x="41224"/>
                    <a:pt y="1786" x="41553"/>
                    <a:pt y="1786" x="41982"/>
                  </a:cubicBezTo>
                  <a:cubicBezTo>
                    <a:pt y="1786" x="42104"/>
                    <a:pt y="1795" x="42214"/>
                    <a:pt y="1813" x="42315"/>
                  </a:cubicBezTo>
                  <a:cubicBezTo>
                    <a:pt y="1830" x="42415"/>
                    <a:pt y="1858" x="42508"/>
                    <a:pt y="1895" x="42593"/>
                  </a:cubicBezTo>
                  <a:lnTo>
                    <a:pt y="1306" x="42589"/>
                  </a:lnTo>
                  <a:cubicBezTo>
                    <a:pt y="1296" x="42512"/>
                    <a:pt y="1288" x="42442"/>
                    <a:pt y="1283" x="42379"/>
                  </a:cubicBezTo>
                  <a:cubicBezTo>
                    <a:pt y="1278" x="42315"/>
                    <a:pt y="1275" x="42258"/>
                    <a:pt y="1275" x="42205"/>
                  </a:cubicBezTo>
                  <a:close/>
                  <a:moveTo>
                    <a:pt y="1275" x="5438"/>
                  </a:moveTo>
                  <a:cubicBezTo>
                    <a:pt y="1275" x="4745"/>
                    <a:pt y="1443" x="4194"/>
                    <a:pt y="1778" x="3786"/>
                  </a:cubicBezTo>
                  <a:cubicBezTo>
                    <a:pt y="2114" x="3377"/>
                    <a:pt y="2567" x="3173"/>
                    <a:pt y="3139" x="3173"/>
                  </a:cubicBezTo>
                  <a:cubicBezTo>
                    <a:pt y="3691" x="3173"/>
                    <a:pt y="4130" x="3388"/>
                    <a:pt y="4454" x="3819"/>
                  </a:cubicBezTo>
                  <a:cubicBezTo>
                    <a:pt y="4778" x="4249"/>
                    <a:pt y="4940" x="4833"/>
                    <a:pt y="4940" x="5570"/>
                  </a:cubicBezTo>
                  <a:cubicBezTo>
                    <a:pt y="4940" x="5865"/>
                    <a:pt y="4917" x="6155"/>
                    <a:pt y="4872" x="6441"/>
                  </a:cubicBezTo>
                  <a:cubicBezTo>
                    <a:pt y="4826" x="6727"/>
                    <a:pt y="4759" x="7006"/>
                    <a:pt y="4672" x="7279"/>
                  </a:cubicBezTo>
                  <a:lnTo>
                    <a:pt y="4130" x="7279"/>
                  </a:lnTo>
                  <a:cubicBezTo>
                    <a:pt y="4238" x="7009"/>
                    <a:pt y="4319" x="6738"/>
                    <a:pt y="4373" x="6464"/>
                  </a:cubicBezTo>
                  <a:cubicBezTo>
                    <a:pt y="4427" x="6190"/>
                    <a:pt y="4454" x="5907"/>
                    <a:pt y="4454" x="5616"/>
                  </a:cubicBezTo>
                  <a:cubicBezTo>
                    <a:pt y="4454" x="5112"/>
                    <a:pt y="4351" x="4720"/>
                    <a:pt y="4144" x="4438"/>
                  </a:cubicBezTo>
                  <a:cubicBezTo>
                    <a:pt y="3937" x="4156"/>
                    <a:pt y="3636" x="3998"/>
                    <a:pt y="3242" x="3965"/>
                  </a:cubicBezTo>
                  <a:lnTo>
                    <a:pt y="3242" x="7456"/>
                  </a:lnTo>
                  <a:lnTo>
                    <a:pt y="2961" x="7456"/>
                  </a:lnTo>
                  <a:cubicBezTo>
                    <a:pt y="2442" x="7456"/>
                    <a:pt y="2031" x="7275"/>
                    <a:pt y="1729" x="6914"/>
                  </a:cubicBezTo>
                  <a:cubicBezTo>
                    <a:pt y="1426" x="6552"/>
                    <a:pt y="1275" x="6060"/>
                    <a:pt y="1275" x="5438"/>
                  </a:cubicBezTo>
                  <a:close/>
                  <a:moveTo>
                    <a:pt y="1275" x="10695"/>
                  </a:moveTo>
                  <a:cubicBezTo>
                    <a:pt y="1275" x="9974"/>
                    <a:pt y="1438" x="9407"/>
                    <a:pt y="1764" x="8993"/>
                  </a:cubicBezTo>
                  <a:cubicBezTo>
                    <a:pt y="2091" x="8579"/>
                    <a:pt y="2538" x="8372"/>
                    <a:pt y="3108" x="8372"/>
                  </a:cubicBezTo>
                  <a:cubicBezTo>
                    <a:pt y="3669" x="8372"/>
                    <a:pt y="4114" x="8577"/>
                    <a:pt y="4445" x="8987"/>
                  </a:cubicBezTo>
                  <a:cubicBezTo>
                    <a:pt y="4775" x="9397"/>
                    <a:pt y="4940" x="9950"/>
                    <a:pt y="4940" x="10646"/>
                  </a:cubicBezTo>
                  <a:cubicBezTo>
                    <a:pt y="4940" x="10902"/>
                    <a:pt y="4922" x="11143"/>
                    <a:pt y="4884" x="11370"/>
                  </a:cubicBezTo>
                  <a:cubicBezTo>
                    <a:pt y="4847" x="11597"/>
                    <a:pt y="4791" x="11816"/>
                    <a:pt y="4716" x="12028"/>
                  </a:cubicBezTo>
                  <a:lnTo>
                    <a:pt y="4186" x="12028"/>
                  </a:lnTo>
                  <a:cubicBezTo>
                    <a:pt y="4275" x="11813"/>
                    <a:pt y="4342" x="11598"/>
                    <a:pt y="4387" x="11382"/>
                  </a:cubicBezTo>
                  <a:cubicBezTo>
                    <a:pt y="4432" x="11166"/>
                    <a:pt y="4454" x="10948"/>
                    <a:pt y="4454" x="10728"/>
                  </a:cubicBezTo>
                  <a:cubicBezTo>
                    <a:pt y="4454" x="10236"/>
                    <a:pt y="4336" x="9853"/>
                    <a:pt y="4100" x="9581"/>
                  </a:cubicBezTo>
                  <a:cubicBezTo>
                    <a:pt y="3864" x="9309"/>
                    <a:pt y="3534" x="9173"/>
                    <a:pt y="3108" x="9173"/>
                  </a:cubicBezTo>
                  <a:cubicBezTo>
                    <a:pt y="2682" x="9173"/>
                    <a:pt y="2351" x="9309"/>
                    <a:pt y="2115" x="9581"/>
                  </a:cubicBezTo>
                  <a:cubicBezTo>
                    <a:pt y="1879" x="9853"/>
                    <a:pt y="1761" x="10236"/>
                    <a:pt y="1761" x="10728"/>
                  </a:cubicBezTo>
                  <a:cubicBezTo>
                    <a:pt y="1761" x="10948"/>
                    <a:pt y="1784" x="11166"/>
                    <a:pt y="1828" x="11382"/>
                  </a:cubicBezTo>
                  <a:cubicBezTo>
                    <a:pt y="1873" x="11598"/>
                    <a:pt y="1940" x="11813"/>
                    <a:pt y="2029" x="12028"/>
                  </a:cubicBezTo>
                  <a:lnTo>
                    <a:pt y="1493" x="12028"/>
                  </a:lnTo>
                  <a:cubicBezTo>
                    <a:pt y="1420" x="11819"/>
                    <a:pt y="1366" x="11603"/>
                    <a:pt y="1330" x="11380"/>
                  </a:cubicBezTo>
                  <a:cubicBezTo>
                    <a:pt y="1293" x="11157"/>
                    <a:pt y="1275" x="10929"/>
                    <a:pt y="1275" x="10695"/>
                  </a:cubicBezTo>
                  <a:close/>
                  <a:moveTo>
                    <a:pt y="1275" x="15139"/>
                  </a:moveTo>
                  <a:cubicBezTo>
                    <a:pt y="1275" x="14476"/>
                    <a:pt y="1437" x="13957"/>
                    <a:pt y="1761" x="13581"/>
                  </a:cubicBezTo>
                  <a:cubicBezTo>
                    <a:pt y="2085" x="13206"/>
                    <a:pt y="2534" x="13018"/>
                    <a:pt y="3108" x="13018"/>
                  </a:cubicBezTo>
                  <a:cubicBezTo>
                    <a:pt y="3679" x="13018"/>
                    <a:pt y="4127" x="13206"/>
                    <a:pt y="4452" x="13581"/>
                  </a:cubicBezTo>
                  <a:cubicBezTo>
                    <a:pt y="4778" x="13957"/>
                    <a:pt y="4940" x="14476"/>
                    <a:pt y="4940" x="15139"/>
                  </a:cubicBezTo>
                  <a:cubicBezTo>
                    <a:pt y="4940" x="15799"/>
                    <a:pt y="4778" x="16318"/>
                    <a:pt y="4452" x="16695"/>
                  </a:cubicBezTo>
                  <a:cubicBezTo>
                    <a:pt y="4127" x="17072"/>
                    <a:pt y="3679" x="17260"/>
                    <a:pt y="3108" x="17260"/>
                  </a:cubicBezTo>
                  <a:cubicBezTo>
                    <a:pt y="2534" x="17260"/>
                    <a:pt y="2085" x="17072"/>
                    <a:pt y="1761" x="16695"/>
                  </a:cubicBezTo>
                  <a:cubicBezTo>
                    <a:pt y="1437" x="16318"/>
                    <a:pt y="1275" x="15799"/>
                    <a:pt y="1275" x="15139"/>
                  </a:cubicBezTo>
                  <a:close/>
                  <a:moveTo>
                    <a:pt y="1359" x="34482"/>
                  </a:moveTo>
                  <a:lnTo>
                    <a:pt y="3472" x="34482"/>
                  </a:lnTo>
                  <a:cubicBezTo>
                    <a:pt y="3952" x="34482"/>
                    <a:pt y="4317" x="34619"/>
                    <a:pt y="4566" x="34894"/>
                  </a:cubicBezTo>
                  <a:cubicBezTo>
                    <a:pt y="4816" x="35170"/>
                    <a:pt y="4940" x="35573"/>
                    <a:pt y="4940" x="36103"/>
                  </a:cubicBezTo>
                  <a:cubicBezTo>
                    <a:pt y="4940" x="36425"/>
                    <a:pt y="4889" x="36708"/>
                    <a:pt y="4786" x="36951"/>
                  </a:cubicBezTo>
                  <a:cubicBezTo>
                    <a:pt y="4683" x="37195"/>
                    <a:pt y="4526" x="37409"/>
                    <a:pt y="4314" x="37593"/>
                  </a:cubicBezTo>
                  <a:lnTo>
                    <a:pt y="4850" x="37593"/>
                  </a:lnTo>
                  <a:lnTo>
                    <a:pt y="4850" x="38352"/>
                  </a:lnTo>
                  <a:lnTo>
                    <a:pt y="1359" x="38352"/>
                  </a:lnTo>
                  <a:lnTo>
                    <a:pt y="1359" x="37593"/>
                  </a:lnTo>
                  <a:lnTo>
                    <a:pt y="3338" x="37593"/>
                  </a:lnTo>
                  <a:cubicBezTo>
                    <a:pt y="3679" x="37593"/>
                    <a:pt y="3948" x="37474"/>
                    <a:pt y="4145" x="37236"/>
                  </a:cubicBezTo>
                  <a:cubicBezTo>
                    <a:pt y="4343" x="36998"/>
                    <a:pt y="4442" x="36674"/>
                    <a:pt y="4442" x="36264"/>
                  </a:cubicBezTo>
                  <a:cubicBezTo>
                    <a:pt y="4442" x="35923"/>
                    <a:pt y="4359" x="35667"/>
                    <a:pt y="4194" x="35497"/>
                  </a:cubicBezTo>
                  <a:cubicBezTo>
                    <a:pt y="4029" x="35326"/>
                    <a:pt y="3781" x="35241"/>
                    <a:pt y="3450" x="35241"/>
                  </a:cubicBezTo>
                  <a:lnTo>
                    <a:pt y="1359" x="35241"/>
                  </a:lnTo>
                  <a:close/>
                  <a:moveTo>
                    <a:pt y="1275" x="45324"/>
                  </a:moveTo>
                  <a:cubicBezTo>
                    <a:pt y="1275" x="44631"/>
                    <a:pt y="1443" x="44080"/>
                    <a:pt y="1778" x="43672"/>
                  </a:cubicBezTo>
                  <a:cubicBezTo>
                    <a:pt y="2114" x="43263"/>
                    <a:pt y="2567" x="43059"/>
                    <a:pt y="3139" x="43059"/>
                  </a:cubicBezTo>
                  <a:cubicBezTo>
                    <a:pt y="3691" x="43059"/>
                    <a:pt y="4130" x="43274"/>
                    <a:pt y="4454" x="43705"/>
                  </a:cubicBezTo>
                  <a:cubicBezTo>
                    <a:pt y="4778" x="44135"/>
                    <a:pt y="4940" x="44719"/>
                    <a:pt y="4940" x="45456"/>
                  </a:cubicBezTo>
                  <a:cubicBezTo>
                    <a:pt y="4940" x="45751"/>
                    <a:pt y="4917" x="46041"/>
                    <a:pt y="4872" x="46327"/>
                  </a:cubicBezTo>
                  <a:cubicBezTo>
                    <a:pt y="4826" x="46613"/>
                    <a:pt y="4759" x="46892"/>
                    <a:pt y="4672" x="47165"/>
                  </a:cubicBezTo>
                  <a:lnTo>
                    <a:pt y="4130" x="47165"/>
                  </a:lnTo>
                  <a:cubicBezTo>
                    <a:pt y="4238" x="46895"/>
                    <a:pt y="4319" x="46624"/>
                    <a:pt y="4373" x="46350"/>
                  </a:cubicBezTo>
                  <a:cubicBezTo>
                    <a:pt y="4427" x="46076"/>
                    <a:pt y="4454" x="45793"/>
                    <a:pt y="4454" x="45502"/>
                  </a:cubicBezTo>
                  <a:cubicBezTo>
                    <a:pt y="4454" x="44998"/>
                    <a:pt y="4351" x="44606"/>
                    <a:pt y="4144" x="44324"/>
                  </a:cubicBezTo>
                  <a:cubicBezTo>
                    <a:pt y="3937" x="44042"/>
                    <a:pt y="3636" x="43884"/>
                    <a:pt y="3242" x="43851"/>
                  </a:cubicBezTo>
                  <a:lnTo>
                    <a:pt y="3242" x="47342"/>
                  </a:lnTo>
                  <a:lnTo>
                    <a:pt y="2961" x="47342"/>
                  </a:lnTo>
                  <a:cubicBezTo>
                    <a:pt y="2442" x="47342"/>
                    <a:pt y="2031" x="47161"/>
                    <a:pt y="1729" x="46800"/>
                  </a:cubicBezTo>
                  <a:cubicBezTo>
                    <a:pt y="1426" x="46438"/>
                    <a:pt y="1275" x="45946"/>
                    <a:pt y="1275" x="45324"/>
                  </a:cubicBezTo>
                  <a:close/>
                  <a:moveTo>
                    <a:pt y="1275" x="30755"/>
                  </a:moveTo>
                  <a:cubicBezTo>
                    <a:pt y="1275" x="30188"/>
                    <a:pt y="1438" x="29732"/>
                    <a:pt y="1764" x="29385"/>
                  </a:cubicBezTo>
                  <a:cubicBezTo>
                    <a:pt y="2091" x="29038"/>
                    <a:pt y="2524" x="28865"/>
                    <a:pt y="3064" x="28865"/>
                  </a:cubicBezTo>
                  <a:cubicBezTo>
                    <a:pt y="3602" x="28865"/>
                    <a:pt y="4034" x="29038"/>
                    <a:pt y="4361" x="29385"/>
                  </a:cubicBezTo>
                  <a:cubicBezTo>
                    <a:pt y="4687" x="29732"/>
                    <a:pt y="4850" x="30188"/>
                    <a:pt y="4850" x="30755"/>
                  </a:cubicBezTo>
                  <a:cubicBezTo>
                    <a:pt y="4850" x="31096"/>
                    <a:pt y="4799" x="31389"/>
                    <a:pt y="4697" x="31634"/>
                  </a:cubicBezTo>
                  <a:cubicBezTo>
                    <a:pt y="4595" x="31879"/>
                    <a:pt y="4442" x="32079"/>
                    <a:pt y="4236" x="32236"/>
                  </a:cubicBezTo>
                  <a:lnTo>
                    <a:pt y="4519" x="32236"/>
                  </a:lnTo>
                  <a:cubicBezTo>
                    <a:pt y="4916" x="32236"/>
                    <a:pt y="5213" x="32113"/>
                    <a:pt y="5409" x="31865"/>
                  </a:cubicBezTo>
                  <a:cubicBezTo>
                    <a:pt y="5606" x="31617"/>
                    <a:pt y="5704" x="31245"/>
                    <a:pt y="5704" x="30747"/>
                  </a:cubicBezTo>
                  <a:cubicBezTo>
                    <a:pt y="5704" x="30521"/>
                    <a:pt y="5682" x="30300"/>
                    <a:pt y="5638" x="30082"/>
                  </a:cubicBezTo>
                  <a:cubicBezTo>
                    <a:pt y="5595" x="29865"/>
                    <a:pt y="5527" x="29645"/>
                    <a:pt y="5436" x="29422"/>
                  </a:cubicBezTo>
                  <a:lnTo>
                    <a:pt y="5994" x="29422"/>
                  </a:lnTo>
                  <a:cubicBezTo>
                    <a:pt y="6056" x="29645"/>
                    <a:pt y="6102" x="29875"/>
                    <a:pt y="6132" x="30111"/>
                  </a:cubicBezTo>
                  <a:cubicBezTo>
                    <a:pt y="6162" x="30348"/>
                    <a:pt y="6178" x="30600"/>
                    <a:pt y="6178" x="30866"/>
                  </a:cubicBezTo>
                  <a:cubicBezTo>
                    <a:pt y="6178" x="31587"/>
                    <a:pt y="6033" x="32122"/>
                    <a:pt y="5743" x="32471"/>
                  </a:cubicBezTo>
                  <a:cubicBezTo>
                    <a:pt y="5453" x="32821"/>
                    <a:pt y="5011" x="32996"/>
                    <a:pt y="4417" x="32996"/>
                  </a:cubicBezTo>
                  <a:lnTo>
                    <a:pt y="1359" x="32996"/>
                  </a:lnTo>
                  <a:lnTo>
                    <a:pt y="1359" x="32236"/>
                  </a:lnTo>
                  <a:lnTo>
                    <a:pt y="1889" x="32236"/>
                  </a:lnTo>
                  <a:cubicBezTo>
                    <a:pt y="1683" x="32079"/>
                    <a:pt y="1530" x="31879"/>
                    <a:pt y="1428" x="31634"/>
                  </a:cubicBezTo>
                  <a:cubicBezTo>
                    <a:pt y="1326" x="31389"/>
                    <a:pt y="1275" x="31096"/>
                    <a:pt y="1275" x="307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y="2655500" x="1412500"/>
              <a:ext cy="142150" cx="128575"/>
            </a:xfrm>
            <a:custGeom>
              <a:pathLst>
                <a:path w="5143" extrusionOk="0" h="5686">
                  <a:moveTo>
                    <a:pt y="1" x="1235"/>
                  </a:moveTo>
                  <a:cubicBezTo>
                    <a:pt y="491" x="819"/>
                    <a:pt y="971" x="510"/>
                    <a:pt y="1440" x="306"/>
                  </a:cubicBezTo>
                  <a:cubicBezTo>
                    <a:pt y="1910" x="103"/>
                    <a:pt y="2376" x="1"/>
                    <a:pt y="2840" x="1"/>
                  </a:cubicBezTo>
                  <a:cubicBezTo>
                    <a:pt y="3305" x="1"/>
                    <a:pt y="3774" x="103"/>
                    <a:pt y="4245" x="308"/>
                  </a:cubicBezTo>
                  <a:cubicBezTo>
                    <a:pt y="4717" x="513"/>
                    <a:pt y="5197" x="822"/>
                    <a:pt y="5685" x="1235"/>
                  </a:cubicBezTo>
                  <a:lnTo>
                    <a:pt y="5685" x="1895"/>
                  </a:lnTo>
                  <a:cubicBezTo>
                    <a:pt y="5210" x="1529"/>
                    <a:pt y="4736" x="1256"/>
                    <a:pt y="4266" x="1076"/>
                  </a:cubicBezTo>
                  <a:cubicBezTo>
                    <a:pt y="3795" x="896"/>
                    <a:pt y="3320" x="806"/>
                    <a:pt y="2840" x="806"/>
                  </a:cubicBezTo>
                  <a:cubicBezTo>
                    <a:pt y="2360" x="806"/>
                    <a:pt y="1886" x="895"/>
                    <a:pt y="1419" x="1074"/>
                  </a:cubicBezTo>
                  <a:cubicBezTo>
                    <a:pt y="951" x="1253"/>
                    <a:pt y="478" x="1526"/>
                    <a:pt y="1" x="1895"/>
                  </a:cubicBezTo>
                  <a:close/>
                  <a:moveTo>
                    <a:pt y="1" x="3248"/>
                  </a:moveTo>
                  <a:cubicBezTo>
                    <a:pt y="478" x="3614"/>
                    <a:pt y="951" x="3887"/>
                    <a:pt y="1419" x="4067"/>
                  </a:cubicBezTo>
                  <a:cubicBezTo>
                    <a:pt y="1886" x="4248"/>
                    <a:pt y="2360" x="4338"/>
                    <a:pt y="2840" x="4338"/>
                  </a:cubicBezTo>
                  <a:cubicBezTo>
                    <a:pt y="3320" x="4338"/>
                    <a:pt y="3795" x="4248"/>
                    <a:pt y="4266" x="4067"/>
                  </a:cubicBezTo>
                  <a:cubicBezTo>
                    <a:pt y="4736" x="3887"/>
                    <a:pt y="5210" x="3614"/>
                    <a:pt y="5685" x="3248"/>
                  </a:cubicBezTo>
                  <a:lnTo>
                    <a:pt y="5685" x="3909"/>
                  </a:lnTo>
                  <a:cubicBezTo>
                    <a:pt y="5197" x="4321"/>
                    <a:pt y="4717" x="4630"/>
                    <a:pt y="4245" x="4835"/>
                  </a:cubicBezTo>
                  <a:cubicBezTo>
                    <a:pt y="3774" x="5040"/>
                    <a:pt y="3305" x="5142"/>
                    <a:pt y="2840" x="5142"/>
                  </a:cubicBezTo>
                  <a:cubicBezTo>
                    <a:pt y="2376" x="5142"/>
                    <a:pt y="1910" x="5040"/>
                    <a:pt y="1440" x="4835"/>
                  </a:cubicBezTo>
                  <a:cubicBezTo>
                    <a:pt y="971" x="4630"/>
                    <a:pt y="491" x="4321"/>
                    <a:pt y="1" x="3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Shape 782"/>
          <p:cNvSpPr txBox="1"/>
          <p:nvPr/>
        </p:nvSpPr>
        <p:spPr>
          <a:xfrm>
            <a:off y="1196975" x="1928811"/>
            <a:ext cy="339724" cx="34861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From the </a:t>
            </a:r>
            <a:r>
              <a:rPr strike="noStrike" u="none" b="1" cap="none" baseline="0" sz="1800" lang="en-US" i="1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SafeHome</a:t>
            </a: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 system …</a:t>
            </a:r>
          </a:p>
        </p:txBody>
      </p:sp>
      <p:sp>
        <p:nvSpPr>
          <p:cNvPr id="783" name="Shape 783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784" name="Shape 78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9" name="Shape 789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91" name="Shape 791"/>
          <p:cNvSpPr txBox="1"/>
          <p:nvPr/>
        </p:nvSpPr>
        <p:spPr>
          <a:xfrm>
            <a:off y="839787" x="1724025"/>
            <a:ext cy="4659312" cx="5567361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y="0" x="2400300"/>
            <a:ext cy="1016000" cx="43402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State Diagram</a:t>
            </a:r>
          </a:p>
        </p:txBody>
      </p:sp>
      <p:pic>
        <p:nvPicPr>
          <p:cNvPr id="793" name="Shape 7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54062" x="2319336"/>
            <a:ext cy="4965700" cx="4508499"/>
          </a:xfrm>
          <a:prstGeom prst="rect">
            <a:avLst/>
          </a:prstGeom>
        </p:spPr>
      </p:pic>
      <p:sp>
        <p:nvSpPr>
          <p:cNvPr id="794" name="Shape 794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795" name="Shape 79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0" name="Shape 800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y="965200" x="1050925"/>
            <a:ext cy="4246562" cx="7742237"/>
          </a:xfrm>
          <a:prstGeom prst="rect">
            <a:avLst/>
          </a:prstGeom>
          <a:solidFill>
            <a:schemeClr val="dk1"/>
          </a:solidFill>
          <a:ln w="19050" cap="rnd">
            <a:solidFill>
              <a:schemeClr val="l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y="0" x="2060575"/>
            <a:ext cy="1016000" cx="50212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Analysis Patterns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y="1052512" x="709612"/>
            <a:ext cy="4398961" cx="79613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Pattern name:</a:t>
            </a:r>
            <a:r>
              <a:rPr strike="noStrike" u="none" b="1" cap="none" baseline="0" sz="14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descriptor that captures the essence of the pattern. 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Intent: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Describes what the pattern accomplishes or represents 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 scenario that illustrates how the pattern can be used to address the problem.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Forces and context: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 description of external issues (forces) that can affect how the pattern is used and also the external issues that will be resolved when the pattern is applied. 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 description of how the pattern is applied to solve the problem with an emphasis on structural and behavioral issues.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Addresses what happens when the pattern is applied and what trade-offs exist during its application.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Discusses how the analysis pattern can be achieved through the use of known design patterns.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Known uses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Examples of uses within actual systems.</a:t>
            </a:r>
          </a:p>
          <a:p>
            <a:pPr algn="l" rtl="0" lvl="1" marR="0" indent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Arial"/>
              <a:buNone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Related patterns</a:t>
            </a:r>
            <a:r>
              <a:rPr strike="noStrike" u="none" b="1" cap="none" baseline="0" sz="14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On e or more analysis patterns that are related to the named pattern because (1) it is commonly used with the named pattern; (2) it is structurally similar to the named pattern; (3) it is a variation of the named pattern.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5" name="Shape 805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806" name="Shape 80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0" name="Shape 8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1" name="Shape 811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y="244475" x="723900"/>
            <a:ext cy="1016000" cx="76930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Negotiating Requirements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the key stakeholders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These are the people who will be involved in the negotiation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Determine each of the stakeholders “win conditions”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Win conditions are not always obvious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Negotiate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Work toward a set of requirements that lead to “win-win”</a:t>
            </a:r>
          </a:p>
        </p:txBody>
      </p:sp>
      <p:sp>
        <p:nvSpPr>
          <p:cNvPr id="815" name="Shape 815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816" name="Shape 81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1" name="Shape 821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y="244475" x="749300"/>
            <a:ext cy="1016000" cx="76438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Validating Requirements-I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y="1131887" x="1108075"/>
            <a:ext cy="3657600" cx="74088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Is each requirement consistent with the overall objective for the system/product?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Have all requirements been specified at the proper level of abstraction? That is, do some requirements provide a level of technical detail that is inappropriate at this stage?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Is the requirement really necessary or does it represent an add-on feature that may not be essential to the objective of the system?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Is each requirement bounded and unambiguous?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Does each requirement have attribution? That is, is a source (generally, a specific individual) noted for each requirement?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Do any requirements conflict with other requirements?</a:t>
            </a:r>
          </a:p>
        </p:txBody>
      </p:sp>
      <p:sp>
        <p:nvSpPr>
          <p:cNvPr id="825" name="Shape 825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0" name="Shape 8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1" name="Shape 831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y="244475" x="676275"/>
            <a:ext cy="1016000" cx="778986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Validating Requirements-II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Is each requirement achievable in the technical environment that will house the system or product?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Is each requirement testable, once implemented?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Does the requirements model properly reflect the information, function and behavior of the system to be built.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Has the requirements model been “partitioned” in a way that exposes progressively more detailed information about the system.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Have requirements patterns been used to simplify the requirements model. Have all patterns been properly validated? Are all patterns consistent with customer requirements?	</a:t>
            </a:r>
          </a:p>
        </p:txBody>
      </p:sp>
      <p:sp>
        <p:nvSpPr>
          <p:cNvPr id="835" name="Shape 835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836" name="Shape 836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244475" x="554037"/>
            <a:ext cy="1016000" cx="80343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Engineering-I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319212" x="1165225"/>
            <a:ext cy="3998911" cx="7594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Inception</a:t>
            </a: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—ask a set of questions that establish …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basic understanding of the problem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 people who want a solution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 nature of the solution that is desired, and 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 effectiveness of preliminary communication and collaboration between the customer and the developer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Elicitation</a:t>
            </a: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—elicit requirements from all stakeholders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Elaboration</a:t>
            </a: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—create an analysis model that identifies data, function and behavioral requirements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Negotiation</a:t>
            </a: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—agree on a deliverable system that is realistic for developers and customers</a:t>
            </a:r>
          </a:p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0" x="481012"/>
            <a:ext cy="1016000" cx="8178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Engineering-II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049337" x="1066800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Specification</a:t>
            </a: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—can be any one (or more) of the following: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written document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set of models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formal mathematical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collection of user scenarios (use-cases)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prototype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Validation</a:t>
            </a: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—a review mechanism that looks for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errors in content or interpretation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areas where clarification may be required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missing information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inconsistencies (a major problem when large products or systems are engineered)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conflicting or unrealistic (unachievable) requirements.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Requirements management</a:t>
            </a:r>
          </a:p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244475" x="3128961"/>
            <a:ext cy="1016000" cx="28828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Inception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1317625" x="811212"/>
            <a:ext cy="3998911" cx="74485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stakeholders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“who else do you think I should talk to?”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Recognize multiple points of view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Work toward collaboration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 first questions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Who is behind the request for this work?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Who will use the solution?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What will be the economic benefit of a successful solution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Is there another source for the solution that you need?</a:t>
            </a:r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244475" x="1331912"/>
            <a:ext cy="1016000" cx="64785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Eliciting Requirements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1090612" x="1025525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meetings are conducted and attended by both software engineers and customers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rules for preparation and participation are established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an agenda is suggested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"facilitator" (can be a customer, a developer, or an outsider) controls the meeting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"definition mechanism" (can be work sheets, flip charts, or wall stickers or an electronic bulletin board, chat room or virtual forum) is used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8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the goal is 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to identify the problem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propose elements of the solution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negotiate different approaches, and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 specify a preliminary set of solution requirements</a:t>
            </a: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930275" x="1657350"/>
            <a:ext cy="4568825" cx="5724524"/>
          </a:xfrm>
          <a:prstGeom prst="rect">
            <a:avLst/>
          </a:prstGeom>
          <a:solidFill>
            <a:srgbClr val="96E3F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y="0" x="1331912"/>
            <a:ext cy="1016000" cx="647858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Eliciting Requirements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2225" x="2179636"/>
            <a:ext cy="3505199" cx="4787899"/>
          </a:xfrm>
          <a:prstGeom prst="rect">
            <a:avLst/>
          </a:prstGeom>
        </p:spPr>
      </p:pic>
      <p:sp>
        <p:nvSpPr>
          <p:cNvPr id="124" name="Shape 124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352425" x="1393825"/>
            <a:ext cy="533399" cx="655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Quality Function Deployment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422400" x="457200"/>
            <a:ext cy="3998911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Function deployment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 determines the “value” (as perceived by the customer) of each function required of the system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Information deployment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 identifies data objects and events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Task deployment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 examines the behavior of the system</a:t>
            </a:r>
          </a:p>
          <a:p>
            <a:pPr algn="l" rtl="0" lvl="0" marR="0" indent="-342900" marL="3429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Value analysis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 determines the relative priority of requirements</a:t>
            </a:r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244475" x="966787"/>
            <a:ext cy="1016000" cx="72072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Elicitation Work Products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1225550" x="1093787"/>
            <a:ext cy="3657600" cx="716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statement of need and feasibility.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bounded statement of scope for the system or product.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list of customers, users, and other stakeholders who participated in requirements elicitation 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description of the system’s technical environment.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list of requirements (preferably organized by function) and the domain constraints that apply to each.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set of usage scenarios that provide insight into the use of the system or product under different operating conditions.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20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any prototypes developed to better define requirements.</a:t>
            </a:r>
          </a:p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/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</a:t>
            </a:r>
            <a:r>
              <a:rPr strike="noStrike" u="none" b="1" cap="none" baseline="0" sz="1000" lang="en-US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Engineering: A Practitioner’s Approach,</a:t>
            </a:r>
            <a:r>
              <a:rPr strike="noStrike" u="none" b="1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6/e and are provided with permission by R.S. Pressman &amp; Associates, Inc., copyright © 1996, 2001, 2005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1" cap="none" baseline="0" sz="1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0" x="2947986"/>
            <a:ext cy="1016000" cx="332105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F07"/>
              </a:buClr>
              <a:buSzPct val="25000"/>
              <a:buFont typeface="Quattrocento"/>
              <a:buNone/>
            </a:pPr>
            <a:r>
              <a:rPr strike="noStrike" u="none" b="1" cap="none" baseline="0" sz="36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Use-Cases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984250" x="1066800"/>
            <a:ext cy="4316412" cx="765016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A collection of user scenarios that describe the thread of usage of a system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Each scenario is described from the point-of-view of an “actor”—a person or device that interacts with the software in some way</a:t>
            </a:r>
          </a:p>
          <a:p>
            <a:pPr algn="l" rtl="0" lvl="0" marR="0" indent="-342900" marL="34290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Quattrocento"/>
              <a:buChar char="■"/>
            </a:pPr>
            <a:r>
              <a:rPr strike="noStrike" u="none" b="1" cap="none" baseline="0" sz="1600" lang="en-US" i="0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rPr>
              <a:t>Each scenario answers the following questions: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Who is the primary actor, the secondary actor (s)?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are the actor’s goals?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preconditions should exist before the story begins?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main tasks or functions are performed by the actor?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extensions might be considered as the story is described?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variations in the actor’s interaction are possible?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system information will the actor acquire, produce, or change?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Will the actor have to inform the system about changes in the external environment?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What information does the actor desire from the system?</a:t>
            </a:r>
          </a:p>
          <a:p>
            <a:pPr algn="l" rtl="0" lvl="1" marR="0" indent="-285750" marL="74295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Quattrocento"/>
              <a:buChar char="■"/>
            </a:pPr>
            <a:r>
              <a:rPr strike="noStrike" u="none" b="1" cap="none" baseline="0" sz="1400" lang="en-US" i="0">
                <a:solidFill>
                  <a:srgbClr val="F3FF07"/>
                </a:solidFill>
                <a:latin typeface="Quattrocento"/>
                <a:ea typeface="Quattrocento"/>
                <a:cs typeface="Quattrocento"/>
                <a:sym typeface="Quattrocento"/>
              </a:rPr>
              <a:t>Does the actor wish to be informed about unexpected changes?</a:t>
            </a:r>
          </a:p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y="5554662" x="476250"/>
            <a:ext cy="422275" cx="770254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courseware materials are to be used in conjunction with Software Engineering: A Practitioner’s Approach, 6/e and are provided with permission by R.S. Pressman &amp; Associates, Inc., copyright © 1996, 2001, 2005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y="5554662" x="8239125"/>
            <a:ext cy="422275" cx="63182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tream">
  <a:themeElements>
    <a:clrScheme name="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tream">
  <a:themeElements>
    <a:clrScheme name="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