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0092FE4-A1A1-449F-BEDB-3BF13EBF5A55}" type="datetimeFigureOut">
              <a:rPr lang="en-US" smtClean="0"/>
              <a:t>20/09/2022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18208A8-E0B5-4579-9D48-7608BC8956F5}"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092FE4-A1A1-449F-BEDB-3BF13EBF5A55}" type="datetimeFigureOut">
              <a:rPr lang="en-US" smtClean="0"/>
              <a:t>20/09/2022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208A8-E0B5-4579-9D48-7608BC8956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092FE4-A1A1-449F-BEDB-3BF13EBF5A55}" type="datetimeFigureOut">
              <a:rPr lang="en-US" smtClean="0"/>
              <a:t>20/09/2022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208A8-E0B5-4579-9D48-7608BC8956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092FE4-A1A1-449F-BEDB-3BF13EBF5A55}" type="datetimeFigureOut">
              <a:rPr lang="en-US" smtClean="0"/>
              <a:t>20/09/2022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208A8-E0B5-4579-9D48-7608BC8956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0092FE4-A1A1-449F-BEDB-3BF13EBF5A55}" type="datetimeFigureOut">
              <a:rPr lang="en-US" smtClean="0"/>
              <a:t>20/09/2022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18208A8-E0B5-4579-9D48-7608BC8956F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092FE4-A1A1-449F-BEDB-3BF13EBF5A55}" type="datetimeFigureOut">
              <a:rPr lang="en-US" smtClean="0"/>
              <a:t>20/09/2022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208A8-E0B5-4579-9D48-7608BC8956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092FE4-A1A1-449F-BEDB-3BF13EBF5A55}" type="datetimeFigureOut">
              <a:rPr lang="en-US" smtClean="0"/>
              <a:t>20/09/2022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8208A8-E0B5-4579-9D48-7608BC8956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092FE4-A1A1-449F-BEDB-3BF13EBF5A55}" type="datetimeFigureOut">
              <a:rPr lang="en-US" smtClean="0"/>
              <a:t>20/09/2022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8208A8-E0B5-4579-9D48-7608BC8956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92FE4-A1A1-449F-BEDB-3BF13EBF5A55}" type="datetimeFigureOut">
              <a:rPr lang="en-US" smtClean="0"/>
              <a:t>20/09/2022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8208A8-E0B5-4579-9D48-7608BC8956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092FE4-A1A1-449F-BEDB-3BF13EBF5A55}" type="datetimeFigureOut">
              <a:rPr lang="en-US" smtClean="0"/>
              <a:t>20/09/2022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208A8-E0B5-4579-9D48-7608BC8956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0092FE4-A1A1-449F-BEDB-3BF13EBF5A55}" type="datetimeFigureOut">
              <a:rPr lang="en-US" smtClean="0"/>
              <a:t>20/09/2022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208A8-E0B5-4579-9D48-7608BC8956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0092FE4-A1A1-449F-BEDB-3BF13EBF5A55}" type="datetimeFigureOut">
              <a:rPr lang="en-US" smtClean="0"/>
              <a:t>20/09/2022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18208A8-E0B5-4579-9D48-7608BC8956F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International Debt Statistics </a:t>
            </a:r>
            <a:endParaRPr lang="en-US" b="1" dirty="0"/>
          </a:p>
        </p:txBody>
      </p:sp>
      <p:sp>
        <p:nvSpPr>
          <p:cNvPr id="3" name="Subtitle 2"/>
          <p:cNvSpPr>
            <a:spLocks noGrp="1"/>
          </p:cNvSpPr>
          <p:nvPr>
            <p:ph type="subTitle" idx="1"/>
          </p:nvPr>
        </p:nvSpPr>
        <p:spPr/>
        <p:txBody>
          <a:bodyPr/>
          <a:lstStyle/>
          <a:p>
            <a:r>
              <a:rPr lang="en-US" b="1" dirty="0" smtClean="0"/>
              <a:t>A Detailed Project Report. </a:t>
            </a:r>
          </a:p>
          <a:p>
            <a:r>
              <a:rPr lang="en-US" b="1" dirty="0" err="1" smtClean="0"/>
              <a:t>Umesh</a:t>
            </a:r>
            <a:r>
              <a:rPr lang="en-US" b="1" dirty="0" smtClean="0"/>
              <a:t> </a:t>
            </a:r>
            <a:r>
              <a:rPr lang="en-US" b="1" dirty="0" err="1" smtClean="0"/>
              <a:t>Pawar</a:t>
            </a:r>
            <a:endParaRPr lang="en-US" b="1" dirty="0"/>
          </a:p>
        </p:txBody>
      </p:sp>
    </p:spTree>
    <p:extLst>
      <p:ext uri="{BB962C8B-B14F-4D97-AF65-F5344CB8AC3E}">
        <p14:creationId xmlns:p14="http://schemas.microsoft.com/office/powerpoint/2010/main" val="4050108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International debt Statistics Dashboard</a:t>
            </a: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368370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r>
              <a:rPr lang="en-US" dirty="0" smtClean="0"/>
              <a:t>                         </a:t>
            </a:r>
            <a:r>
              <a:rPr lang="en-US" sz="4400" dirty="0" smtClean="0"/>
              <a:t>Thank  you</a:t>
            </a:r>
            <a:endParaRPr lang="en-US" sz="4400" dirty="0"/>
          </a:p>
        </p:txBody>
      </p:sp>
    </p:spTree>
    <p:extLst>
      <p:ext uri="{BB962C8B-B14F-4D97-AF65-F5344CB8AC3E}">
        <p14:creationId xmlns:p14="http://schemas.microsoft.com/office/powerpoint/2010/main" val="15795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PROJECT DETAILS</a:t>
            </a:r>
            <a:endParaRPr lang="en-US" dirty="0"/>
          </a:p>
        </p:txBody>
      </p:sp>
      <p:sp>
        <p:nvSpPr>
          <p:cNvPr id="3" name="Subtitle 2"/>
          <p:cNvSpPr>
            <a:spLocks noGrp="1"/>
          </p:cNvSpPr>
          <p:nvPr>
            <p:ph type="subTitle" idx="1"/>
          </p:nvPr>
        </p:nvSpPr>
        <p:spPr/>
        <p:txBody>
          <a:bodyPr>
            <a:normAutofit fontScale="32500" lnSpcReduction="20000"/>
          </a:bodyPr>
          <a:lstStyle/>
          <a:p>
            <a:pPr fontAlgn="t"/>
            <a:r>
              <a:rPr lang="en-IN" sz="5600" b="1" dirty="0" smtClean="0"/>
              <a:t>Project Title </a:t>
            </a:r>
            <a:r>
              <a:rPr lang="en-IN" sz="5600" dirty="0" smtClean="0"/>
              <a:t>:</a:t>
            </a:r>
            <a:r>
              <a:rPr lang="en-US" sz="5600" dirty="0" smtClean="0"/>
              <a:t>  Analyze International  Debt  Statistics.</a:t>
            </a:r>
            <a:endParaRPr lang="en-US" sz="5600" dirty="0"/>
          </a:p>
          <a:p>
            <a:pPr fontAlgn="t"/>
            <a:r>
              <a:rPr lang="en-IN" sz="5600" b="1" dirty="0" smtClean="0"/>
              <a:t>Technology</a:t>
            </a:r>
            <a:r>
              <a:rPr lang="en-IN" sz="5600" dirty="0" smtClean="0"/>
              <a:t> :  Business Intelligence. </a:t>
            </a:r>
            <a:endParaRPr lang="en-US" sz="5600" dirty="0"/>
          </a:p>
          <a:p>
            <a:pPr fontAlgn="t"/>
            <a:r>
              <a:rPr lang="en-IN" sz="5600" b="1" dirty="0" smtClean="0"/>
              <a:t>Domain</a:t>
            </a:r>
            <a:r>
              <a:rPr lang="en-IN" sz="5600" dirty="0" smtClean="0"/>
              <a:t> :  Finance.</a:t>
            </a:r>
            <a:endParaRPr lang="en-US" sz="5600" dirty="0"/>
          </a:p>
          <a:p>
            <a:pPr fontAlgn="t"/>
            <a:r>
              <a:rPr lang="en-IN" sz="5600" b="1" dirty="0"/>
              <a:t>Project Difficulty </a:t>
            </a:r>
            <a:r>
              <a:rPr lang="en-IN" sz="5600" b="1" dirty="0" smtClean="0"/>
              <a:t>level </a:t>
            </a:r>
            <a:r>
              <a:rPr lang="en-IN" sz="5600" dirty="0" smtClean="0"/>
              <a:t>: Intermediate. </a:t>
            </a:r>
            <a:endParaRPr lang="en-US" sz="5600" dirty="0"/>
          </a:p>
          <a:p>
            <a:pPr fontAlgn="t"/>
            <a:r>
              <a:rPr lang="en-IN" sz="5600" b="1" dirty="0"/>
              <a:t>Programming Language </a:t>
            </a:r>
            <a:r>
              <a:rPr lang="en-IN" sz="5600" b="1" dirty="0" smtClean="0"/>
              <a:t>Used  </a:t>
            </a:r>
            <a:r>
              <a:rPr lang="en-IN" sz="5600" dirty="0" smtClean="0"/>
              <a:t>: Python</a:t>
            </a:r>
            <a:endParaRPr lang="en-US" sz="5600" dirty="0"/>
          </a:p>
          <a:p>
            <a:r>
              <a:rPr lang="en-US" sz="5600" dirty="0" smtClean="0"/>
              <a:t>Tools Used  : </a:t>
            </a:r>
            <a:r>
              <a:rPr lang="en-US" sz="5600" dirty="0" err="1" smtClean="0"/>
              <a:t>Jupyter</a:t>
            </a:r>
            <a:r>
              <a:rPr lang="en-US" sz="5600" dirty="0" smtClean="0"/>
              <a:t> </a:t>
            </a:r>
            <a:r>
              <a:rPr lang="en-US" sz="5600" dirty="0"/>
              <a:t>Notebook, MS-Excel, </a:t>
            </a:r>
            <a:r>
              <a:rPr lang="en-US" sz="5600" dirty="0" smtClean="0"/>
              <a:t>Power BI.</a:t>
            </a:r>
            <a:endParaRPr lang="en-US" sz="5600" dirty="0"/>
          </a:p>
          <a:p>
            <a:endParaRPr lang="en-US" dirty="0"/>
          </a:p>
        </p:txBody>
      </p:sp>
    </p:spTree>
    <p:extLst>
      <p:ext uri="{BB962C8B-B14F-4D97-AF65-F5344CB8AC3E}">
        <p14:creationId xmlns:p14="http://schemas.microsoft.com/office/powerpoint/2010/main" val="78369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 :</a:t>
            </a:r>
            <a:endParaRPr lang="en-US" dirty="0"/>
          </a:p>
        </p:txBody>
      </p:sp>
      <p:sp>
        <p:nvSpPr>
          <p:cNvPr id="3" name="Content Placeholder 2"/>
          <p:cNvSpPr>
            <a:spLocks noGrp="1"/>
          </p:cNvSpPr>
          <p:nvPr>
            <p:ph idx="1"/>
          </p:nvPr>
        </p:nvSpPr>
        <p:spPr/>
        <p:txBody>
          <a:bodyPr/>
          <a:lstStyle/>
          <a:p>
            <a:r>
              <a:rPr lang="en-US" dirty="0" smtClean="0"/>
              <a:t>The goal of this project is </a:t>
            </a:r>
            <a:endParaRPr lang="en-US" dirty="0"/>
          </a:p>
          <a:p>
            <a:r>
              <a:rPr lang="en-US" dirty="0"/>
              <a:t> to analyze international debt data collected by The World Bank. </a:t>
            </a:r>
            <a:endParaRPr lang="en-US" dirty="0"/>
          </a:p>
        </p:txBody>
      </p:sp>
    </p:spTree>
    <p:extLst>
      <p:ext uri="{BB962C8B-B14F-4D97-AF65-F5344CB8AC3E}">
        <p14:creationId xmlns:p14="http://schemas.microsoft.com/office/powerpoint/2010/main" val="150478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 It's not that we humans only take debts to manage our necessities. A country may also take debt to manage its economy. For example, infrastructure spending is one costly ingredient required for a country's citizens to lead comfortable lives. The World Bank is the organization that provides debt to countries. </a:t>
            </a:r>
          </a:p>
          <a:p>
            <a:r>
              <a:rPr lang="en-US" dirty="0"/>
              <a:t>In this project, you are going to analyze international debt data collected by The World Bank. The dataset contains information about the amount of debt (in USD) owed by developing countries across several categories. You are going to find the answers to questions like: </a:t>
            </a:r>
          </a:p>
          <a:p>
            <a:r>
              <a:rPr lang="en-US" dirty="0"/>
              <a:t> What is the total amount of debt that is owed by the countries listed in the dataset? </a:t>
            </a:r>
          </a:p>
          <a:p>
            <a:r>
              <a:rPr lang="en-US" dirty="0"/>
              <a:t> Which country owns the maximum amount of debt and what does that amount look like? </a:t>
            </a:r>
          </a:p>
          <a:p>
            <a:r>
              <a:rPr lang="en-US" dirty="0"/>
              <a:t> What is the average amount of debt owed by countries across different debt indicators? </a:t>
            </a:r>
          </a:p>
          <a:p>
            <a:endParaRPr lang="en-US" dirty="0"/>
          </a:p>
        </p:txBody>
      </p:sp>
    </p:spTree>
    <p:extLst>
      <p:ext uri="{BB962C8B-B14F-4D97-AF65-F5344CB8AC3E}">
        <p14:creationId xmlns:p14="http://schemas.microsoft.com/office/powerpoint/2010/main" val="203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995055"/>
            <a:ext cx="5181600" cy="3200400"/>
          </a:xfrm>
        </p:spPr>
      </p:pic>
    </p:spTree>
    <p:extLst>
      <p:ext uri="{BB962C8B-B14F-4D97-AF65-F5344CB8AC3E}">
        <p14:creationId xmlns:p14="http://schemas.microsoft.com/office/powerpoint/2010/main" val="331765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parameters are important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Our analysis is done based on  dataset provided for different 123 countries  and 563 indicators. The analysis is done debt and year wise.</a:t>
            </a:r>
          </a:p>
          <a:p>
            <a:r>
              <a:rPr lang="en-US" dirty="0"/>
              <a:t>1.	Country Name–There are total 138 country’s name. Some of them are </a:t>
            </a:r>
          </a:p>
          <a:p>
            <a:r>
              <a:rPr lang="en-US" dirty="0"/>
              <a:t>a.	Afghanistan</a:t>
            </a:r>
          </a:p>
          <a:p>
            <a:r>
              <a:rPr lang="en-US" dirty="0"/>
              <a:t>b.	Bhutan </a:t>
            </a:r>
          </a:p>
          <a:p>
            <a:r>
              <a:rPr lang="en-US" dirty="0"/>
              <a:t>c.	Egypt</a:t>
            </a:r>
          </a:p>
          <a:p>
            <a:r>
              <a:rPr lang="en-US" dirty="0"/>
              <a:t>d.	India</a:t>
            </a:r>
          </a:p>
          <a:p>
            <a:r>
              <a:rPr lang="en-US" dirty="0"/>
              <a:t>2.	From  1st to 6th  Columns country name, country code, </a:t>
            </a:r>
          </a:p>
          <a:p>
            <a:r>
              <a:rPr lang="en-US" dirty="0"/>
              <a:t>Counterpart-Area Name	Counterpart-Area Code	Series Name	Series Code</a:t>
            </a:r>
          </a:p>
          <a:p>
            <a:r>
              <a:rPr lang="en-US" dirty="0"/>
              <a:t>3.	 is mentioned and then rest in 59 columns from 1970  to 2028  historic data of debt are mentioned.</a:t>
            </a:r>
          </a:p>
          <a:p>
            <a:endParaRPr lang="en-US" dirty="0"/>
          </a:p>
        </p:txBody>
      </p:sp>
    </p:spTree>
    <p:extLst>
      <p:ext uri="{BB962C8B-B14F-4D97-AF65-F5344CB8AC3E}">
        <p14:creationId xmlns:p14="http://schemas.microsoft.com/office/powerpoint/2010/main" val="401871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debt By country name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207055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Country with highest debt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370061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Repayment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p:spPr>
      </p:pic>
    </p:spTree>
    <p:extLst>
      <p:ext uri="{BB962C8B-B14F-4D97-AF65-F5344CB8AC3E}">
        <p14:creationId xmlns:p14="http://schemas.microsoft.com/office/powerpoint/2010/main" val="3440266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54</TotalTime>
  <Words>281</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International Debt Statistics </vt:lpstr>
      <vt:lpstr>PROJECT DETAILS</vt:lpstr>
      <vt:lpstr>Objective :</vt:lpstr>
      <vt:lpstr>Problem Statement</vt:lpstr>
      <vt:lpstr>Architecture</vt:lpstr>
      <vt:lpstr>Why parameters are important</vt:lpstr>
      <vt:lpstr>Total debt By country name</vt:lpstr>
      <vt:lpstr>Country with highest debt</vt:lpstr>
      <vt:lpstr>Total Repayment</vt:lpstr>
      <vt:lpstr>International debt Statistics Dashboard</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Debt Statistics</dc:title>
  <dc:creator>ismail - [2010]</dc:creator>
  <cp:lastModifiedBy>ismail - [2010]</cp:lastModifiedBy>
  <cp:revision>5</cp:revision>
  <dcterms:created xsi:type="dcterms:W3CDTF">2022-09-20T07:09:39Z</dcterms:created>
  <dcterms:modified xsi:type="dcterms:W3CDTF">2022-09-20T08:03:52Z</dcterms:modified>
</cp:coreProperties>
</file>