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2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1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2591-37D8-4746-8B73-8CB52420958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63D0-6225-4A5D-A5DA-15343457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Compare 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1" y="2942705"/>
            <a:ext cx="5839640" cy="2629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31" y="2942705"/>
            <a:ext cx="5430956" cy="2632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091" y="2493818"/>
            <a:ext cx="28977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Generated on UI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0418" y="2493818"/>
            <a:ext cx="28977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Generated using API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91" y="1670365"/>
            <a:ext cx="1157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Prompt: “Generate </a:t>
            </a:r>
            <a:r>
              <a:rPr lang="en-US" dirty="0">
                <a:solidFill>
                  <a:schemeClr val="accent5"/>
                </a:solidFill>
              </a:rPr>
              <a:t>10 unique sentences have the same intent with the following sentence: 'Find eligible providers' and make the formality 100</a:t>
            </a:r>
            <a:r>
              <a:rPr lang="en-US" dirty="0" smtClean="0">
                <a:solidFill>
                  <a:schemeClr val="accent5"/>
                </a:solidFill>
              </a:rPr>
              <a:t>%”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2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T</a:t>
            </a:r>
            <a:r>
              <a:rPr lang="en-US" b="1" dirty="0" smtClean="0">
                <a:solidFill>
                  <a:schemeClr val="accent5"/>
                </a:solidFill>
              </a:rPr>
              <a:t>est with different </a:t>
            </a:r>
            <a:r>
              <a:rPr lang="en-US" b="1" dirty="0" err="1" smtClean="0">
                <a:solidFill>
                  <a:schemeClr val="accent5"/>
                </a:solidFill>
              </a:rPr>
              <a:t>aug_p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534" y="1722999"/>
            <a:ext cx="28977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a</a:t>
            </a:r>
            <a:r>
              <a:rPr lang="en-US" dirty="0" err="1" smtClean="0">
                <a:solidFill>
                  <a:schemeClr val="accent5"/>
                </a:solidFill>
              </a:rPr>
              <a:t>ug_p</a:t>
            </a:r>
            <a:r>
              <a:rPr lang="en-US" dirty="0" smtClean="0">
                <a:solidFill>
                  <a:schemeClr val="accent5"/>
                </a:solidFill>
              </a:rPr>
              <a:t> = 0.1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6423" y="1690688"/>
            <a:ext cx="28977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aug_p</a:t>
            </a:r>
            <a:r>
              <a:rPr lang="en-US" dirty="0" smtClean="0">
                <a:solidFill>
                  <a:schemeClr val="accent5"/>
                </a:solidFill>
              </a:rPr>
              <a:t> = 0.3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71" y="2137696"/>
            <a:ext cx="3781953" cy="3734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22" y="2137696"/>
            <a:ext cx="3791479" cy="372479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35285"/>
              </p:ext>
            </p:extLst>
          </p:nvPr>
        </p:nvGraphicFramePr>
        <p:xfrm>
          <a:off x="1009171" y="1324235"/>
          <a:ext cx="10515600" cy="350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17897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Input: </a:t>
                      </a:r>
                      <a:r>
                        <a:rPr lang="en-US" dirty="0" smtClean="0">
                          <a:solidFill>
                            <a:schemeClr val="accent5"/>
                          </a:solidFill>
                          <a:effectLst/>
                        </a:rPr>
                        <a:t>Help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  <a:effectLst/>
                        </a:rPr>
                        <a:t>me find pharmacies around here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089182"/>
                  </a:ext>
                </a:extLst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752600" y="1364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5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T</a:t>
            </a:r>
            <a:r>
              <a:rPr lang="en-US" b="1" dirty="0" smtClean="0">
                <a:solidFill>
                  <a:schemeClr val="accent5"/>
                </a:solidFill>
              </a:rPr>
              <a:t>est with different </a:t>
            </a:r>
            <a:r>
              <a:rPr lang="en-US" b="1" dirty="0" err="1" smtClean="0">
                <a:solidFill>
                  <a:schemeClr val="accent5"/>
                </a:solidFill>
              </a:rPr>
              <a:t>aug_p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1989" y="1755587"/>
            <a:ext cx="28977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aug_p</a:t>
            </a:r>
            <a:r>
              <a:rPr lang="en-US" dirty="0" smtClean="0">
                <a:solidFill>
                  <a:schemeClr val="accent5"/>
                </a:solidFill>
              </a:rPr>
              <a:t> = 0.5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755587"/>
            <a:ext cx="28977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aug_p</a:t>
            </a:r>
            <a:r>
              <a:rPr lang="en-US" dirty="0" smtClean="0">
                <a:solidFill>
                  <a:schemeClr val="accent5"/>
                </a:solidFill>
              </a:rPr>
              <a:t> = 0.7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16" y="2137973"/>
            <a:ext cx="3829584" cy="3753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89" y="2137973"/>
            <a:ext cx="3791479" cy="37533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5257" y="1321356"/>
            <a:ext cx="4643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5"/>
                </a:solidFill>
              </a:rPr>
              <a:t>Input: Help me find pharmacies around here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Extract Important Words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353" y="1499495"/>
            <a:ext cx="28977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Input: list sentences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4881" y="2258629"/>
            <a:ext cx="28977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List important words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81" y="1950460"/>
            <a:ext cx="3572374" cy="3000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25" y="5819261"/>
            <a:ext cx="7411484" cy="390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797" y="2641015"/>
            <a:ext cx="1200318" cy="181952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930197" y="3426318"/>
            <a:ext cx="214468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7056" y="3013757"/>
            <a:ext cx="2287826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Using </a:t>
            </a:r>
            <a:r>
              <a:rPr lang="en-US" dirty="0" err="1" smtClean="0">
                <a:solidFill>
                  <a:schemeClr val="accent5"/>
                </a:solidFill>
              </a:rPr>
              <a:t>api</a:t>
            </a:r>
            <a:r>
              <a:rPr lang="en-US" dirty="0" smtClean="0">
                <a:solidFill>
                  <a:schemeClr val="accent5"/>
                </a:solidFill>
              </a:rPr>
              <a:t> of </a:t>
            </a:r>
            <a:r>
              <a:rPr lang="en-US" dirty="0" err="1" smtClean="0">
                <a:solidFill>
                  <a:schemeClr val="accent5"/>
                </a:solidFill>
              </a:rPr>
              <a:t>openai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86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Compare </vt:lpstr>
      <vt:lpstr>Test with different aug_p</vt:lpstr>
      <vt:lpstr>Test with different aug_p</vt:lpstr>
      <vt:lpstr>Extract Important Words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</dc:title>
  <dc:creator>Hoai Ung Minh</dc:creator>
  <cp:lastModifiedBy>Hoai Ung Minh</cp:lastModifiedBy>
  <cp:revision>6</cp:revision>
  <dcterms:created xsi:type="dcterms:W3CDTF">2023-04-25T09:15:53Z</dcterms:created>
  <dcterms:modified xsi:type="dcterms:W3CDTF">2023-04-26T10:40:41Z</dcterms:modified>
</cp:coreProperties>
</file>