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9" r:id="rId3"/>
    <p:sldId id="271" r:id="rId4"/>
    <p:sldId id="268" r:id="rId5"/>
    <p:sldId id="270" r:id="rId6"/>
    <p:sldId id="273" r:id="rId7"/>
    <p:sldId id="274" r:id="rId8"/>
    <p:sldId id="275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B3C"/>
    <a:srgbClr val="A7F4F9"/>
    <a:srgbClr val="6FE6EE"/>
    <a:srgbClr val="3FADC9"/>
    <a:srgbClr val="75D9E6"/>
    <a:srgbClr val="44D1E3"/>
    <a:srgbClr val="88FFFF"/>
    <a:srgbClr val="B9FFFF"/>
    <a:srgbClr val="47DAE6"/>
    <a:srgbClr val="46A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1"/>
    <p:restoredTop sz="94746"/>
  </p:normalViewPr>
  <p:slideViewPr>
    <p:cSldViewPr snapToGrid="0">
      <p:cViewPr varScale="1">
        <p:scale>
          <a:sx n="123" d="100"/>
          <a:sy n="123" d="100"/>
        </p:scale>
        <p:origin x="15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46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F0FE5-91D7-EC42-A1B6-F11C00BC5F2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8C51-93B8-4A43-A12B-2A133E7F2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FC8EE-6201-E243-B9F4-76EEF9A02E16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92498-829E-AE43-BD9F-C4B31B51E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6"/>
            <a:ext cx="9144000" cy="6857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5" name="内容占位符 7"/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27F65A-7D87-4140-8EE5-F0C20A371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737" y="-8092"/>
            <a:ext cx="9270691" cy="6975334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D197F451-CC8E-BD48-8A88-B4DA1D4EC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39DE714-2E1B-D046-8FCB-D0992A10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62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ater next to the ocean&#10;&#10;Description automatically generated">
            <a:extLst>
              <a:ext uri="{FF2B5EF4-FFF2-40B4-BE49-F238E27FC236}">
                <a16:creationId xmlns:a16="http://schemas.microsoft.com/office/drawing/2014/main" id="{CE92F12C-CBDE-2A4D-A45C-A3DDA0B213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6F727FAE-97FB-8B42-A211-CD164F330E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E3E0E51E-718E-2844-AEF7-CB07EF4D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CCA-BA89-0F4F-8D20-84EA76972B1E}"/>
              </a:ext>
            </a:extLst>
          </p:cNvPr>
          <p:cNvSpPr/>
          <p:nvPr userDrawn="1"/>
        </p:nvSpPr>
        <p:spPr>
          <a:xfrm>
            <a:off x="0" y="1"/>
            <a:ext cx="9141858" cy="6858000"/>
          </a:xfrm>
          <a:prstGeom prst="rect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53000">
                <a:schemeClr val="bg1">
                  <a:lumMod val="0"/>
                  <a:lumOff val="10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7">
            <a:extLst>
              <a:ext uri="{FF2B5EF4-FFF2-40B4-BE49-F238E27FC236}">
                <a16:creationId xmlns:a16="http://schemas.microsoft.com/office/drawing/2014/main" id="{5738457D-37F3-EE40-83D7-676573E60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927" y="1481950"/>
            <a:ext cx="7910003" cy="49669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16C5603A-13A4-0A41-A6C1-CF1FC9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9" y="376279"/>
            <a:ext cx="5416382" cy="91036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2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85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19" name="直接连接符 19"/>
          <p:cNvCxnSpPr/>
          <p:nvPr userDrawn="1"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3" name="直接连接符 25"/>
          <p:cNvCxnSpPr/>
          <p:nvPr userDrawn="1"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39" name="矩形 354"/>
          <p:cNvSpPr/>
          <p:nvPr userDrawn="1"/>
        </p:nvSpPr>
        <p:spPr>
          <a:xfrm>
            <a:off x="6055112" y="-4341"/>
            <a:ext cx="3007863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本页为主题使用说明页，使用时请删除本页内容。</a:t>
            </a:r>
            <a:endParaRPr lang="en-US" altLang="zh-CN" sz="1050" dirty="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 dirty="0">
                <a:solidFill>
                  <a:srgbClr val="5F5F5F"/>
                </a:solidFill>
              </a:rPr>
              <a:t>This contains suggested theme colors and fonts you can use. Please delete this slide from your actual presentation.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41" name="标题 1"/>
          <p:cNvSpPr txBox="1"/>
          <p:nvPr userDrawn="1"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1800" b="1" dirty="0"/>
              <a:t>主题模板的标准 </a:t>
            </a:r>
            <a:r>
              <a:rPr lang="en-US" altLang="zh-CN" sz="1800" b="1" dirty="0"/>
              <a:t>How to use this template</a:t>
            </a:r>
            <a:endParaRPr lang="zh-CN" altLang="en-US" sz="1800" b="1" dirty="0"/>
          </a:p>
        </p:txBody>
      </p:sp>
      <p:sp>
        <p:nvSpPr>
          <p:cNvPr id="42" name="직사각형 45"/>
          <p:cNvSpPr/>
          <p:nvPr userDrawn="1"/>
        </p:nvSpPr>
        <p:spPr>
          <a:xfrm>
            <a:off x="695323" y="1140936"/>
            <a:ext cx="5041220" cy="71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2209" y="1266717"/>
            <a:ext cx="6467321" cy="38302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8ABE-FE2D-4528-A7FF-BA7C95644966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A2D2-718B-4490-AE31-93A4B71D8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7" r:id="rId4"/>
    <p:sldLayoutId id="2147483664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0582" y="276190"/>
            <a:ext cx="480388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a cover slide to give you the correct dimensions to use. You can add a title and turn it into a title slide or just create your own title slide with the same dimensions. This red text is NOT part of the template, please delete this from your actual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Powerpoint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E6F-D0A1-D740-9045-054D527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84E4-FE4A-D643-AFB2-C50E3A48A1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Provide a brief introduction to your research interest and how it relates to AI in adaptive education</a:t>
            </a:r>
          </a:p>
          <a:p>
            <a:pPr marL="495300" indent="-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</a:pPr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ppt template contains differ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 slide designs for your content slides. This is one design. The next few slides use different designs. We suggest you pick one and stick with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discussion of relevant theories of learning or other theoretical background/approaches that support your work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Relevant theories of learning</a:t>
            </a:r>
          </a:p>
        </p:txBody>
      </p:sp>
    </p:spTree>
    <p:extLst>
      <p:ext uri="{BB962C8B-B14F-4D97-AF65-F5344CB8AC3E}">
        <p14:creationId xmlns:p14="http://schemas.microsoft.com/office/powerpoint/2010/main" val="13043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F854A-B9A7-E24B-8478-FC1590C750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what way(s) does your work inform or enable technological advances for AI in adaptive education?</a:t>
            </a:r>
          </a:p>
          <a:p>
            <a:r>
              <a:rPr lang="en" i="1" dirty="0">
                <a:latin typeface="Arial"/>
                <a:ea typeface="Arial"/>
                <a:cs typeface="Arial"/>
                <a:sym typeface="Arial"/>
              </a:rPr>
              <a:t>Design n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i="1" dirty="0" err="1"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: this is another design option. We suggest you pick one and stick with it. </a:t>
            </a:r>
          </a:p>
          <a:p>
            <a:pPr marL="0" indent="0">
              <a:buNone/>
            </a:pPr>
            <a:endParaRPr lang="en" i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685B7-DF0D-3C4E-BDAE-AB075029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8" y="376279"/>
            <a:ext cx="6331161" cy="910362"/>
          </a:xfrm>
        </p:spPr>
        <p:txBody>
          <a:bodyPr>
            <a:noAutofit/>
          </a:bodyPr>
          <a:lstStyle/>
          <a:p>
            <a:r>
              <a:rPr lang="en-US" dirty="0"/>
              <a:t>Enabling technological advances</a:t>
            </a:r>
          </a:p>
        </p:txBody>
      </p:sp>
    </p:spTree>
    <p:extLst>
      <p:ext uri="{BB962C8B-B14F-4D97-AF65-F5344CB8AC3E}">
        <p14:creationId xmlns:p14="http://schemas.microsoft.com/office/powerpoint/2010/main" val="29567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4F45E-2A5B-C745-AE5D-25DC76775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  <a:p>
            <a:r>
              <a:rPr lang="en-US" i="1" dirty="0"/>
              <a:t>Design note: this is another design option in case you need a clean slide without graphics to showcase your content. 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We suggest you pick one and stick with it.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36A446-D19F-924A-B462-F4D37EA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173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Have you applied your work to real world student learning, student data, or to the design/implementation of adaptive educational systems?</a:t>
            </a:r>
          </a:p>
          <a:p>
            <a:r>
              <a:rPr lang="en-US" dirty="0"/>
              <a:t>Does your work generalize to different systems and/or educational domains?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641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Describe any evidence to support (or not support) hypothesized impact of your work to student learning or AI in adaptive education</a:t>
            </a:r>
          </a:p>
          <a:p>
            <a:r>
              <a:rPr lang="en-US" dirty="0"/>
              <a:t>What are the lessons learned? What worked? what didn’t?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6491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4FD6E-DE60-9D4A-802C-072D9603F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Summarize your conclusion</a:t>
            </a:r>
          </a:p>
          <a:p>
            <a:r>
              <a:rPr lang="en-US" dirty="0"/>
              <a:t>Thoughts to drive discussion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711EE-0218-1F46-9869-EE43BF4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8093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78130"/>
            <a:ext cx="442087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 is the back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cover page, which can be used as is or you can create your own back cover with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same proportion. Please delete this red text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actual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presentation!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399</Words>
  <Application>Microsoft Office PowerPoint</Application>
  <PresentationFormat>On-screen Show (4:3)</PresentationFormat>
  <Paragraphs>25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微软雅黑</vt:lpstr>
      <vt:lpstr>Arial</vt:lpstr>
      <vt:lpstr>Calibri</vt:lpstr>
      <vt:lpstr>Calibri Light</vt:lpstr>
      <vt:lpstr>Office 主题​​</vt:lpstr>
      <vt:lpstr>PowerPoint Presentation</vt:lpstr>
      <vt:lpstr>Introduction</vt:lpstr>
      <vt:lpstr>Relevant theories of learning</vt:lpstr>
      <vt:lpstr>Enabling technological advances</vt:lpstr>
      <vt:lpstr>Real world application</vt:lpstr>
      <vt:lpstr>Real world application</vt:lpstr>
      <vt:lpstr>Evidence of potential impact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xiangen hu</cp:lastModifiedBy>
  <cp:revision>43</cp:revision>
  <dcterms:created xsi:type="dcterms:W3CDTF">2019-04-26T02:32:00Z</dcterms:created>
  <dcterms:modified xsi:type="dcterms:W3CDTF">2019-05-09T02:44:10Z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