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D171-D63C-4C73-BD30-F9E6BB71B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2D799-15C8-4DE6-BA04-FB1846AB4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0A54-2536-446A-A889-E4AC8021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57BE2-87E7-4966-9689-1E7C6EDA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0D96-21C4-40C0-A7F9-473B3408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990-D51E-4889-B315-24DA84D1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375EC-9C5D-4D88-9107-963B85111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7B16-3C28-4958-86CB-B044BCFC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310E-734B-45A9-A591-0D57FC82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A8CB-4B3B-4030-ADC7-0710003F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A7C43-796B-4BA1-8B4D-EABD52379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94AC-3DD4-4C18-821F-9CECC6FD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C23D6-6355-4B42-9A55-755B1DC8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2B50-1BA6-4A26-94DD-E98EBA6F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10DEB-3C6D-4E9C-A529-E1EF0745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2DB8-5D69-4ED8-B814-55680C93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F6BE-2964-4E9E-8E0F-7EC89D07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391C-F9AC-4E23-AC34-147FB300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C156-9EB5-41E7-AB85-45791319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9F09-166D-48BA-9B78-B9EF63EC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6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B193-3EF0-49B1-9AAA-10CB2C68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E2EC2-5992-4375-AA40-DC924544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3013-6617-4B2D-B70C-7281B65B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DA5C-5448-4389-B3BF-845D4516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439C-0A27-46D3-BE51-33EE37E5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A755-3CAA-450D-8093-13AE4376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D2D0-2264-4224-804C-DC7B9FB7E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FED23-0784-4ED3-91D5-F8C0E412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071F4-BB2C-4CBB-B27F-E78CF7EB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9A10-CAD5-47B5-88F8-D83D16C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653DD-A9FC-4232-A5E0-93BD3AA9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3799-8969-4798-A4E1-1728114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9B98-C5D4-4A3E-B19B-A61B2924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C1DDE-18E0-4E50-9CEA-3A56FA820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F2FC-1BA6-4A0B-B9F1-A0E6601F0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071FE-F323-4C95-B95C-9E162D8F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BA719-6E15-4D1E-84E6-9B8D2263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76EE-C1E8-4129-842C-9EEEA23A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40876-6FE0-4921-9CE3-64B31588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8B48-DFEB-4129-B686-33B6FC06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81FD4-FE56-44BA-9D69-3D733C75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8E432-0322-443B-B210-B2B9325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A2398-039D-4628-B085-D08D8D97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37888-DBDA-4B16-B3FE-9701969A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17D1F-AA85-4C01-A1B9-DA0B7DEC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39DC4-E5A7-43BF-9B9A-31F5159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2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4318-E556-445D-BDE7-08A271D8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46C5-5D58-41A8-AB04-0B9CE413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3F663-B816-432F-99F2-5632C055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29C08-E042-44D4-A6E5-1878DB04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5BC6B-0F30-44CD-94B3-B2F4C8CE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14227-BFA3-4EBC-A178-432542AB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B14E-0597-4CFA-9148-DC4A665F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D46F1-D872-4D47-8366-A41B8C299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6D7B6-4CE6-49F7-9C26-3241498E2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378F-D332-48A2-BBC5-38F8E3CC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2FB55-E43E-4C50-8D06-BB4C6618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34108-3DB6-464E-A78D-81DEDF6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F44FD-F4CF-4760-A20C-1D13142B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8B585-8B67-46C5-8142-315869B1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F4E7-0A83-42FE-8960-37DA2AD58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53D1-7712-4352-9E46-350DD2888EE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8F6F-08C5-42D3-8A56-7B236997D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F222-396A-4991-A3E3-513E2290B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45102-7E39-4109-9478-9AD98771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2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ql-database/sql-database-connect-query-ss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D6B5-E76D-472C-BB2F-B4780AF12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800" b="1" dirty="0"/>
              <a:t>DATABASE</a:t>
            </a:r>
            <a:br>
              <a:rPr lang="en-US" sz="8800" b="1" dirty="0"/>
            </a:br>
            <a:endParaRPr lang="en-US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C2DC7-E842-40C7-AB77-8DF1BBD61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4283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6A43-78DA-424E-AEFE-BD280E03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8254C-D87C-4DEA-86DE-B3D4D8843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104150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58C3-D5FB-42E8-AC20-E7701D8E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E3D8-05F3-40F1-A923-6E9E8CD4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SSMS to connect to AZURE SQL database!</a:t>
            </a:r>
          </a:p>
          <a:p>
            <a:r>
              <a:rPr lang="en-US" dirty="0">
                <a:hlinkClick r:id="rId2"/>
              </a:rPr>
              <a:t>https://docs.microsoft.com/en-us/azure/sql-database</a:t>
            </a:r>
            <a:r>
              <a:rPr lang="en-US">
                <a:hlinkClick r:id="rId2"/>
              </a:rPr>
              <a:t>/sql-database-connect-query-ssms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8745-4E72-4DE3-A3A7-0A7BB50D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6DEAC-7FE0-4B98-BAD1-49EA04521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38"/>
            <a:ext cx="10515600" cy="5816337"/>
          </a:xfrm>
        </p:spPr>
      </p:pic>
    </p:spTree>
    <p:extLst>
      <p:ext uri="{BB962C8B-B14F-4D97-AF65-F5344CB8AC3E}">
        <p14:creationId xmlns:p14="http://schemas.microsoft.com/office/powerpoint/2010/main" val="255116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709F-04ED-41D1-AAC6-054CB5F7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AC37-5045-43A2-9C48-66D00D25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Create database </a:t>
            </a:r>
            <a:r>
              <a:rPr lang="en-US" dirty="0" err="1"/>
              <a:t>TV_service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TV_service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table Users(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User_ID</a:t>
            </a: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				not null</a:t>
            </a:r>
          </a:p>
          <a:p>
            <a:pPr marL="0" indent="0">
              <a:buNone/>
            </a:pPr>
            <a:r>
              <a:rPr lang="en-US" dirty="0"/>
              <a:t>				identity(1,1),</a:t>
            </a:r>
          </a:p>
          <a:p>
            <a:pPr marL="0" indent="0">
              <a:buNone/>
            </a:pPr>
            <a:r>
              <a:rPr lang="en-US" dirty="0"/>
              <a:t>	Email		</a:t>
            </a:r>
            <a:r>
              <a:rPr lang="en-US" dirty="0" err="1"/>
              <a:t>nchar</a:t>
            </a:r>
            <a:r>
              <a:rPr lang="en-US" dirty="0"/>
              <a:t>(50)		not null,</a:t>
            </a:r>
          </a:p>
          <a:p>
            <a:pPr marL="0" indent="0">
              <a:buNone/>
            </a:pPr>
            <a:r>
              <a:rPr lang="en-US" dirty="0"/>
              <a:t>	password	</a:t>
            </a:r>
            <a:r>
              <a:rPr lang="en-US" dirty="0" err="1"/>
              <a:t>int</a:t>
            </a:r>
            <a:r>
              <a:rPr lang="en-US" dirty="0"/>
              <a:t>	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IsAdmin</a:t>
            </a:r>
            <a:r>
              <a:rPr lang="en-US" dirty="0"/>
              <a:t>		bit	null,</a:t>
            </a:r>
          </a:p>
          <a:p>
            <a:pPr marL="0" indent="0">
              <a:buNone/>
            </a:pPr>
            <a:r>
              <a:rPr lang="en-US" dirty="0"/>
              <a:t>	constraint	</a:t>
            </a:r>
            <a:r>
              <a:rPr lang="en-US" dirty="0" err="1"/>
              <a:t>UsersPK</a:t>
            </a:r>
            <a:r>
              <a:rPr lang="en-US" dirty="0"/>
              <a:t>	PRIMARY KEY	(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Streaming_Service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StrService_ID</a:t>
            </a: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	not null</a:t>
            </a:r>
          </a:p>
          <a:p>
            <a:pPr marL="0" indent="0">
              <a:buNone/>
            </a:pPr>
            <a:r>
              <a:rPr lang="en-US" dirty="0"/>
              <a:t>					identity(1,1),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Service_Name</a:t>
            </a:r>
            <a:r>
              <a:rPr lang="en-US" dirty="0"/>
              <a:t>	varchar(50)		not null,</a:t>
            </a:r>
          </a:p>
          <a:p>
            <a:pPr marL="0" indent="0">
              <a:buNone/>
            </a:pPr>
            <a:r>
              <a:rPr lang="en-US" dirty="0"/>
              <a:t>	Price			float			null,</a:t>
            </a:r>
          </a:p>
          <a:p>
            <a:pPr marL="0" indent="0">
              <a:buNone/>
            </a:pPr>
            <a:r>
              <a:rPr lang="en-US" dirty="0"/>
              <a:t>	constraint	</a:t>
            </a:r>
            <a:r>
              <a:rPr lang="en-US" dirty="0" err="1"/>
              <a:t>Streaming_ServicePK</a:t>
            </a:r>
            <a:r>
              <a:rPr lang="en-US" dirty="0"/>
              <a:t>	PRIMARY KEY (</a:t>
            </a:r>
            <a:r>
              <a:rPr lang="en-US" dirty="0" err="1"/>
              <a:t>StrService_ID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E3F6-8DAD-4EDA-8515-CCD37ABB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B4A8-D8A7-4F17-AB75-A304F0F0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2775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create table </a:t>
            </a:r>
            <a:r>
              <a:rPr lang="en-US" dirty="0" err="1"/>
              <a:t>TV_Shows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TVShow_ID</a:t>
            </a: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			not	null</a:t>
            </a:r>
          </a:p>
          <a:p>
            <a:r>
              <a:rPr lang="en-US" dirty="0"/>
              <a:t>					identity(1,1),</a:t>
            </a:r>
          </a:p>
          <a:p>
            <a:r>
              <a:rPr lang="en-US" dirty="0"/>
              <a:t>	</a:t>
            </a:r>
            <a:r>
              <a:rPr lang="en-US" dirty="0" err="1"/>
              <a:t>Show_Name</a:t>
            </a:r>
            <a:r>
              <a:rPr lang="en-US" dirty="0"/>
              <a:t>		varchar(50)	not null,</a:t>
            </a:r>
          </a:p>
          <a:p>
            <a:r>
              <a:rPr lang="en-US" dirty="0"/>
              <a:t>	constraint		</a:t>
            </a:r>
            <a:r>
              <a:rPr lang="en-US" dirty="0" err="1"/>
              <a:t>TV_ShowsPK</a:t>
            </a:r>
            <a:r>
              <a:rPr lang="en-US" dirty="0"/>
              <a:t>	PRIMARY KEY(</a:t>
            </a:r>
            <a:r>
              <a:rPr lang="en-US" dirty="0" err="1"/>
              <a:t>TVShow_ID</a:t>
            </a:r>
            <a:r>
              <a:rPr lang="en-US" dirty="0"/>
              <a:t>)</a:t>
            </a:r>
          </a:p>
          <a:p>
            <a:r>
              <a:rPr lang="en-US" dirty="0"/>
              <a:t>	);	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Service_Shows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SerShow_ID</a:t>
            </a: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			not null</a:t>
            </a:r>
          </a:p>
          <a:p>
            <a:r>
              <a:rPr lang="en-US" dirty="0"/>
              <a:t>					identity(1,1),</a:t>
            </a:r>
          </a:p>
          <a:p>
            <a:r>
              <a:rPr lang="en-US" dirty="0"/>
              <a:t>	</a:t>
            </a:r>
            <a:r>
              <a:rPr lang="en-US" dirty="0" err="1"/>
              <a:t>strService_ID</a:t>
            </a: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	not null,</a:t>
            </a:r>
          </a:p>
          <a:p>
            <a:r>
              <a:rPr lang="en-US" dirty="0"/>
              <a:t>	</a:t>
            </a:r>
            <a:r>
              <a:rPr lang="en-US" dirty="0" err="1"/>
              <a:t>TVShow_ID</a:t>
            </a: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			not null,</a:t>
            </a:r>
          </a:p>
          <a:p>
            <a:r>
              <a:rPr lang="en-US" dirty="0"/>
              <a:t>	constraint	</a:t>
            </a:r>
            <a:r>
              <a:rPr lang="en-US" dirty="0" err="1"/>
              <a:t>Service_ShowsPK</a:t>
            </a:r>
            <a:r>
              <a:rPr lang="en-US" dirty="0"/>
              <a:t>	PRIMARY KEY(</a:t>
            </a:r>
            <a:r>
              <a:rPr lang="en-US" dirty="0" err="1"/>
              <a:t>SerShow_ID</a:t>
            </a:r>
            <a:r>
              <a:rPr lang="en-US" dirty="0"/>
              <a:t>),</a:t>
            </a:r>
          </a:p>
          <a:p>
            <a:r>
              <a:rPr lang="en-US" dirty="0"/>
              <a:t>	constraint	</a:t>
            </a:r>
            <a:r>
              <a:rPr lang="en-US" dirty="0" err="1"/>
              <a:t>Service_Shows_Streaming_ServiceFK</a:t>
            </a:r>
            <a:r>
              <a:rPr lang="en-US" dirty="0"/>
              <a:t> FOREIGN KEY (</a:t>
            </a:r>
            <a:r>
              <a:rPr lang="en-US" dirty="0" err="1"/>
              <a:t>StrService_ID</a:t>
            </a:r>
            <a:r>
              <a:rPr lang="en-US" dirty="0"/>
              <a:t>)</a:t>
            </a:r>
          </a:p>
          <a:p>
            <a:r>
              <a:rPr lang="en-US" dirty="0"/>
              <a:t>				REFERENCES </a:t>
            </a:r>
            <a:r>
              <a:rPr lang="en-US" dirty="0" err="1"/>
              <a:t>Streaming_Service</a:t>
            </a:r>
            <a:r>
              <a:rPr lang="en-US" dirty="0"/>
              <a:t> (</a:t>
            </a:r>
            <a:r>
              <a:rPr lang="en-US" dirty="0" err="1"/>
              <a:t>StrService_ID</a:t>
            </a:r>
            <a:r>
              <a:rPr lang="en-US" dirty="0"/>
              <a:t>),</a:t>
            </a:r>
          </a:p>
          <a:p>
            <a:r>
              <a:rPr lang="en-US" dirty="0"/>
              <a:t>	constraint	</a:t>
            </a:r>
            <a:r>
              <a:rPr lang="en-US" dirty="0" err="1"/>
              <a:t>Service_Shows_TV_ShowsFK</a:t>
            </a:r>
            <a:r>
              <a:rPr lang="en-US" dirty="0"/>
              <a:t> FOREIGN KEY (</a:t>
            </a:r>
            <a:r>
              <a:rPr lang="en-US" dirty="0" err="1"/>
              <a:t>TVShow_ID</a:t>
            </a:r>
            <a:r>
              <a:rPr lang="en-US" dirty="0"/>
              <a:t>)</a:t>
            </a:r>
          </a:p>
          <a:p>
            <a:r>
              <a:rPr lang="en-US" dirty="0"/>
              <a:t>				REFERENCES </a:t>
            </a:r>
            <a:r>
              <a:rPr lang="en-US" dirty="0" err="1"/>
              <a:t>TV_Shows</a:t>
            </a:r>
            <a:r>
              <a:rPr lang="en-US" dirty="0"/>
              <a:t> (</a:t>
            </a:r>
            <a:r>
              <a:rPr lang="en-US" dirty="0" err="1"/>
              <a:t>TVShow_ID</a:t>
            </a:r>
            <a:r>
              <a:rPr lang="en-US" dirty="0"/>
              <a:t>)</a:t>
            </a:r>
          </a:p>
          <a:p>
            <a:r>
              <a:rPr lang="en-US" dirty="0"/>
              <a:t>	);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create table Report(</a:t>
            </a:r>
          </a:p>
          <a:p>
            <a:r>
              <a:rPr lang="en-US" dirty="0"/>
              <a:t>	</a:t>
            </a:r>
            <a:r>
              <a:rPr lang="en-US" dirty="0" err="1"/>
              <a:t>Report_ID</a:t>
            </a: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					not null</a:t>
            </a:r>
          </a:p>
          <a:p>
            <a:r>
              <a:rPr lang="en-US" dirty="0"/>
              <a:t>					identity(1,1),</a:t>
            </a:r>
          </a:p>
          <a:p>
            <a:r>
              <a:rPr lang="en-US" dirty="0"/>
              <a:t>	</a:t>
            </a:r>
            <a:r>
              <a:rPr lang="en-US" dirty="0" err="1"/>
              <a:t>User_ID</a:t>
            </a: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					not null,</a:t>
            </a:r>
          </a:p>
          <a:p>
            <a:r>
              <a:rPr lang="en-US" dirty="0"/>
              <a:t>	</a:t>
            </a:r>
            <a:r>
              <a:rPr lang="en-US" dirty="0" err="1"/>
              <a:t>Report_Description</a:t>
            </a:r>
            <a:r>
              <a:rPr lang="en-US" dirty="0"/>
              <a:t>	varchar(300)	null,</a:t>
            </a:r>
          </a:p>
          <a:p>
            <a:r>
              <a:rPr lang="en-US" dirty="0"/>
              <a:t>	</a:t>
            </a:r>
            <a:r>
              <a:rPr lang="en-US" dirty="0" err="1"/>
              <a:t>isFixed</a:t>
            </a:r>
            <a:r>
              <a:rPr lang="en-US" dirty="0"/>
              <a:t>			bit					null,</a:t>
            </a:r>
          </a:p>
          <a:p>
            <a:r>
              <a:rPr lang="en-US" dirty="0"/>
              <a:t>	constraint		</a:t>
            </a:r>
            <a:r>
              <a:rPr lang="en-US" dirty="0" err="1"/>
              <a:t>ReportPK</a:t>
            </a:r>
            <a:r>
              <a:rPr lang="en-US" dirty="0"/>
              <a:t>	PRIMARY KEY(</a:t>
            </a:r>
            <a:r>
              <a:rPr lang="en-US" dirty="0" err="1"/>
              <a:t>Report_ID</a:t>
            </a:r>
            <a:r>
              <a:rPr lang="en-US" dirty="0"/>
              <a:t>),</a:t>
            </a:r>
          </a:p>
          <a:p>
            <a:r>
              <a:rPr lang="en-US" dirty="0"/>
              <a:t>	constraint		</a:t>
            </a:r>
            <a:r>
              <a:rPr lang="en-US" dirty="0" err="1"/>
              <a:t>Report_UsersFK</a:t>
            </a:r>
            <a:r>
              <a:rPr lang="en-US" dirty="0"/>
              <a:t> FOREIGN KEY (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r>
              <a:rPr lang="en-US" dirty="0"/>
              <a:t>					REFERENCES	Users (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r>
              <a:rPr lang="en-US" dirty="0"/>
              <a:t>	);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8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B6A3-D44A-45F7-B505-8298D3D6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F586-45CB-4726-9600-541EBCA6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59545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insert into Users(Email, password, </a:t>
            </a:r>
            <a:r>
              <a:rPr lang="en-US" dirty="0" err="1"/>
              <a:t>IsAdmin</a:t>
            </a:r>
            <a:r>
              <a:rPr lang="en-US" dirty="0"/>
              <a:t>) VALUES ('jabl@MAIL.UMKC.EDU',20131009,0)</a:t>
            </a:r>
          </a:p>
          <a:p>
            <a:r>
              <a:rPr lang="en-US" dirty="0"/>
              <a:t>SELECT* FROM Users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TV_Shows</a:t>
            </a:r>
            <a:r>
              <a:rPr lang="en-US" dirty="0"/>
              <a:t>(</a:t>
            </a:r>
            <a:r>
              <a:rPr lang="en-US" dirty="0" err="1"/>
              <a:t>Show_Name</a:t>
            </a:r>
            <a:r>
              <a:rPr lang="en-US" dirty="0"/>
              <a:t>) VALUES ('Sling')</a:t>
            </a:r>
          </a:p>
          <a:p>
            <a:r>
              <a:rPr lang="en-US" dirty="0"/>
              <a:t>SELECT* FROM </a:t>
            </a:r>
            <a:r>
              <a:rPr lang="en-US" dirty="0" err="1"/>
              <a:t>TV_Shows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Streaming_Service</a:t>
            </a:r>
            <a:r>
              <a:rPr lang="en-US" dirty="0"/>
              <a:t>(</a:t>
            </a:r>
            <a:r>
              <a:rPr lang="en-US" dirty="0" err="1"/>
              <a:t>Service_Name</a:t>
            </a:r>
            <a:r>
              <a:rPr lang="en-US" dirty="0"/>
              <a:t>, Price) VALUES ('youtube',22.5)</a:t>
            </a:r>
          </a:p>
          <a:p>
            <a:r>
              <a:rPr lang="en-US" dirty="0"/>
              <a:t>SELECT* FROM </a:t>
            </a:r>
            <a:r>
              <a:rPr lang="en-US" dirty="0" err="1"/>
              <a:t>Streaming_Service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insert into Report(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Report_Description</a:t>
            </a:r>
            <a:r>
              <a:rPr lang="en-US" dirty="0"/>
              <a:t>, </a:t>
            </a:r>
            <a:r>
              <a:rPr lang="en-US" dirty="0" err="1"/>
              <a:t>isFixed</a:t>
            </a:r>
            <a:r>
              <a:rPr lang="en-US" dirty="0"/>
              <a:t>) VALUES (2, 'still cannot work well', 0)</a:t>
            </a:r>
          </a:p>
          <a:p>
            <a:r>
              <a:rPr lang="en-US" dirty="0"/>
              <a:t>SELECT* FROM Report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Service_Shows</a:t>
            </a:r>
            <a:r>
              <a:rPr lang="en-US" dirty="0"/>
              <a:t>(</a:t>
            </a:r>
            <a:r>
              <a:rPr lang="en-US" dirty="0" err="1"/>
              <a:t>strService_ID</a:t>
            </a:r>
            <a:r>
              <a:rPr lang="en-US" dirty="0"/>
              <a:t>, </a:t>
            </a:r>
            <a:r>
              <a:rPr lang="en-US" dirty="0" err="1"/>
              <a:t>TVShow_ID</a:t>
            </a:r>
            <a:r>
              <a:rPr lang="en-US" dirty="0"/>
              <a:t>) values (6,6)</a:t>
            </a:r>
          </a:p>
          <a:p>
            <a:r>
              <a:rPr lang="en-US" dirty="0"/>
              <a:t>SELECT* FROM </a:t>
            </a:r>
            <a:r>
              <a:rPr lang="en-US" dirty="0" err="1"/>
              <a:t>Service_Shows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2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7A29-D9B8-4CB8-B2D6-B430B74B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A2FB-B03E-483F-95B1-592E6A07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* FROM Users;</a:t>
            </a:r>
          </a:p>
          <a:p>
            <a:r>
              <a:rPr lang="en-US" dirty="0"/>
              <a:t>update Users set Email = 'mxiong6886@gmail.com'where </a:t>
            </a:r>
            <a:r>
              <a:rPr lang="en-US" dirty="0" err="1"/>
              <a:t>User_ID</a:t>
            </a:r>
            <a:r>
              <a:rPr lang="en-US" dirty="0"/>
              <a:t> = 2;</a:t>
            </a:r>
          </a:p>
          <a:p>
            <a:r>
              <a:rPr lang="en-US" dirty="0"/>
              <a:t>delete from Users where </a:t>
            </a:r>
            <a:r>
              <a:rPr lang="en-US" dirty="0" err="1"/>
              <a:t>User_ID</a:t>
            </a:r>
            <a:r>
              <a:rPr lang="en-US" dirty="0"/>
              <a:t> = 9 ;</a:t>
            </a:r>
          </a:p>
          <a:p>
            <a:endParaRPr lang="en-US" dirty="0"/>
          </a:p>
          <a:p>
            <a:r>
              <a:rPr lang="en-US" dirty="0"/>
              <a:t>select *from </a:t>
            </a:r>
            <a:r>
              <a:rPr lang="en-US" dirty="0" err="1"/>
              <a:t>TV_Shows</a:t>
            </a:r>
            <a:r>
              <a:rPr lang="en-US" dirty="0"/>
              <a:t>;</a:t>
            </a:r>
          </a:p>
          <a:p>
            <a:r>
              <a:rPr lang="en-US" dirty="0"/>
              <a:t>UPDATE </a:t>
            </a:r>
            <a:r>
              <a:rPr lang="en-US" dirty="0" err="1"/>
              <a:t>TV_Shows</a:t>
            </a:r>
            <a:r>
              <a:rPr lang="en-US" dirty="0"/>
              <a:t> set </a:t>
            </a:r>
            <a:r>
              <a:rPr lang="en-US" dirty="0" err="1"/>
              <a:t>Show_Name</a:t>
            </a:r>
            <a:r>
              <a:rPr lang="en-US" dirty="0"/>
              <a:t> = 'The Get Down' where </a:t>
            </a:r>
            <a:r>
              <a:rPr lang="en-US" dirty="0" err="1"/>
              <a:t>TVShow_ID</a:t>
            </a:r>
            <a:r>
              <a:rPr lang="en-US" dirty="0"/>
              <a:t> = 6;</a:t>
            </a:r>
          </a:p>
          <a:p>
            <a:r>
              <a:rPr lang="en-US" dirty="0"/>
              <a:t>select * from </a:t>
            </a:r>
            <a:r>
              <a:rPr lang="en-US" dirty="0" err="1"/>
              <a:t>Streaming_Service</a:t>
            </a:r>
            <a:r>
              <a:rPr lang="en-US" dirty="0"/>
              <a:t>;</a:t>
            </a:r>
          </a:p>
          <a:p>
            <a:r>
              <a:rPr lang="en-US" dirty="0"/>
              <a:t>delete from </a:t>
            </a:r>
            <a:r>
              <a:rPr lang="en-US" dirty="0" err="1"/>
              <a:t>Streaming_Service</a:t>
            </a:r>
            <a:r>
              <a:rPr lang="en-US" dirty="0"/>
              <a:t> where </a:t>
            </a:r>
            <a:r>
              <a:rPr lang="en-US" dirty="0" err="1"/>
              <a:t>StrService_ID</a:t>
            </a:r>
            <a:r>
              <a:rPr lang="en-US" dirty="0"/>
              <a:t> = 9;</a:t>
            </a:r>
          </a:p>
          <a:p>
            <a:r>
              <a:rPr lang="en-US" dirty="0"/>
              <a:t>select * from </a:t>
            </a:r>
            <a:r>
              <a:rPr lang="en-US" dirty="0" err="1"/>
              <a:t>Streaming_Service</a:t>
            </a:r>
            <a:r>
              <a:rPr lang="en-US" dirty="0"/>
              <a:t>;</a:t>
            </a:r>
          </a:p>
          <a:p>
            <a:r>
              <a:rPr lang="en-US" dirty="0"/>
              <a:t>select *from </a:t>
            </a:r>
            <a:r>
              <a:rPr lang="en-US" dirty="0" err="1"/>
              <a:t>Service_Shows</a:t>
            </a:r>
            <a:r>
              <a:rPr lang="en-US" dirty="0"/>
              <a:t>;</a:t>
            </a:r>
          </a:p>
          <a:p>
            <a:r>
              <a:rPr lang="en-US" dirty="0"/>
              <a:t>select *from Report;</a:t>
            </a:r>
          </a:p>
        </p:txBody>
      </p:sp>
    </p:spTree>
    <p:extLst>
      <p:ext uri="{BB962C8B-B14F-4D97-AF65-F5344CB8AC3E}">
        <p14:creationId xmlns:p14="http://schemas.microsoft.com/office/powerpoint/2010/main" val="421438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88BF-4838-4D12-B3A8-C708BA66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30A28-5591-4AC4-82F7-F4AAF70CE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599" cy="6127750"/>
          </a:xfrm>
        </p:spPr>
      </p:pic>
    </p:spTree>
    <p:extLst>
      <p:ext uri="{BB962C8B-B14F-4D97-AF65-F5344CB8AC3E}">
        <p14:creationId xmlns:p14="http://schemas.microsoft.com/office/powerpoint/2010/main" val="191389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432-43F0-4BC3-B87B-0C3D55E9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9E2DB-FD77-464D-9D09-BD2BC8EB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10515599" cy="5811838"/>
          </a:xfrm>
        </p:spPr>
      </p:pic>
    </p:spTree>
    <p:extLst>
      <p:ext uri="{BB962C8B-B14F-4D97-AF65-F5344CB8AC3E}">
        <p14:creationId xmlns:p14="http://schemas.microsoft.com/office/powerpoint/2010/main" val="24177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38BF-C98A-4CA0-B693-C45B7E1C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B844A-798B-463C-8BE0-589825DB4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237383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Xiong, Min (UMKC-Student)</dc:creator>
  <cp:lastModifiedBy>Xiong, Min (UMKC-Student)</cp:lastModifiedBy>
  <cp:revision>3</cp:revision>
  <dcterms:created xsi:type="dcterms:W3CDTF">2018-03-19T17:14:19Z</dcterms:created>
  <dcterms:modified xsi:type="dcterms:W3CDTF">2018-03-19T18:12:26Z</dcterms:modified>
</cp:coreProperties>
</file>