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zure/sql-database/sql-database-connect-query-ssms" TargetMode="External"/><Relationship Id="rId2" Type="http://schemas.openxmlformats.org/officeDocument/2006/relationships/hyperlink" Target="https://docs.microsoft.com/en-us/azure/sql-database/sql-database-connect-query-ssms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9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 6</a:t>
            </a:r>
            <a:br/>
            <a:endParaRPr b="0" lang="en-US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Joel Brandom, Jacob Brandom, Min Xiong, Kris Berkland, Hamza Chaudhry, Adrian Williams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838080" y="365040"/>
            <a:ext cx="10514880" cy="59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into Users(Email, password, IsAdmin) VALUES ('jabl@MAIL.UMKC.EDU',20131009,0)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SELECT* FROM Users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into TV_Shows(Show_Name) VALUES ('Sling')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SELECT* FROM TV_Shows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into Streaming_Service(Service_Name, Price) VALUES ('youtube',22.5)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SELECT* FROM Streaming_Service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into Report(User_ID, Report_Description, isFixed) VALUES (2, 'still cannot work well', 0)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SELECT* FROM Report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into Service_Shows(strService_ID, TVShow_ID) values (6,6)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SELECT* FROM Service_Shows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838080" y="365040"/>
            <a:ext cx="105148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 FROM Users;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Users set Email = 'mxiong6886@gmail.com'where User_ID = 2;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from Users where User_ID = 9 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*from TV_Shows;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TV_Shows set Show_Name = 'The Get Down' where TVShow_ID = 6;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 from Streaming_Service;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from Streaming_Service where StrService_ID = 9;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 from Streaming_Service;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*from Service_Shows;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*from Report;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Content Placeholder 4" descr=""/>
          <p:cNvPicPr/>
          <p:nvPr/>
        </p:nvPicPr>
        <p:blipFill>
          <a:blip r:embed="rId1"/>
          <a:stretch/>
        </p:blipFill>
        <p:spPr>
          <a:xfrm>
            <a:off x="838080" y="365040"/>
            <a:ext cx="10514880" cy="61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Content Placeholder 4" descr=""/>
          <p:cNvPicPr/>
          <p:nvPr/>
        </p:nvPicPr>
        <p:blipFill>
          <a:blip r:embed="rId1"/>
          <a:stretch/>
        </p:blipFill>
        <p:spPr>
          <a:xfrm>
            <a:off x="838080" y="365040"/>
            <a:ext cx="10514880" cy="58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Content Placeholder 4" descr=""/>
          <p:cNvPicPr/>
          <p:nvPr/>
        </p:nvPicPr>
        <p:blipFill>
          <a:blip r:embed="rId1"/>
          <a:stretch/>
        </p:blipFill>
        <p:spPr>
          <a:xfrm>
            <a:off x="838080" y="365040"/>
            <a:ext cx="10514880" cy="58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838080" y="365040"/>
            <a:ext cx="10514880" cy="58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Next step: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SSMS to connect to AZURE SQL database!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https://docs.microsoft.com/en-us/azure/sql-database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/sql-database-connect-query-ssms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 is not currently finalized, though is being thought out.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Button locations are good. (Most functions will stay in navbar)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to change colors, hopefully take it away from the “default” look.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login and if who logs in is an admin gets extra privileges.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like editing and deleting tv shows and services.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add Services and prices.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Anonymous users have access to the least amount of things.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Still much work to be done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functionality, Report functionality, viewing statistics, and more.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(Among front end details already mentioned).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login and if who logs in is an admin gets extra privileges.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like editing and deleting tv shows and services.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Anonymous users have access to the least amount of things.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function still in development.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9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DATABASE</a:t>
            </a:r>
            <a:br/>
            <a:endParaRPr b="0" lang="en-US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Content Placeholder 4" descr=""/>
          <p:cNvPicPr/>
          <p:nvPr/>
        </p:nvPicPr>
        <p:blipFill>
          <a:blip r:embed="rId1"/>
          <a:stretch/>
        </p:blipFill>
        <p:spPr>
          <a:xfrm>
            <a:off x="838080" y="247320"/>
            <a:ext cx="10514880" cy="581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838080" y="365040"/>
            <a:ext cx="105148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database TV_service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TV_service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Users(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identity(1,1),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nchar(50)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password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IsAdmin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UsersPK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(User_ID)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Streaming_Service(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StrService_ID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identity(1,1),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Service_Name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varchar(50)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Streaming_ServicePK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 (StrService_ID)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365040"/>
            <a:ext cx="10514880" cy="61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TV_Shows(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TVShow_ID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identity(1,1),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Show_Name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varchar(50)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TV_ShowsPK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KEY(TVShow_ID)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Service_Shows(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SerShow_ID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identity(1,1),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strService_ID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TVShow_ID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Service_ShowsPK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KEY(SerShow_ID),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Service_Shows_Streaming_ServiceFK FOREIGN KEY (StrService_ID)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 Streaming_Service (StrService_ID),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Service_Shows_TV_ShowsFK FOREIGN KEY (TVShow_ID)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 TV_Shows (TVShow_ID)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Report(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identity(1,1),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User_ID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Report_Description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varchar(300)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isFixed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ReportPK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KEY(Report_ID),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Report_UsersFK FOREIGN KEY (User_ID)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(User_ID)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LibreOffice/5.3.7.2$Windows_X86_64 LibreOffice_project/6b8ed514a9f8b44d37a1b96673cbbdd077e24059</Application>
  <Words>266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2018-03-19T17:14:19Z</dcterms:created>
  <dc:creator>Xiong, Min (UMKC-Student)</dc:creator>
  <dc:description/>
  <dc:language>en-US</dc:language>
  <cp:lastModifiedBy/>
  <dcterms:modified xsi:type="dcterms:W3CDTF">2018-03-19T20:48:41Z</dcterms:modified>
  <cp:revision>5</cp:revision>
  <dc:subject/>
  <dc:title>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