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25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2424F-0F79-47AB-B0D8-DA68AF0184C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2CD949-AB99-4D5B-B84F-A4421C8DDF85}">
      <dgm:prSet/>
      <dgm:spPr/>
      <dgm:t>
        <a:bodyPr/>
        <a:lstStyle/>
        <a:p>
          <a:r>
            <a:rPr lang="en-US"/>
            <a:t>Blake: Project Management/Front-End Development</a:t>
          </a:r>
        </a:p>
      </dgm:t>
    </dgm:pt>
    <dgm:pt modelId="{733396D3-DEDB-4776-A5C3-15E3438F1D46}" type="parTrans" cxnId="{4B81094B-7088-4877-BB6A-F2C4E7690D02}">
      <dgm:prSet/>
      <dgm:spPr/>
      <dgm:t>
        <a:bodyPr/>
        <a:lstStyle/>
        <a:p>
          <a:endParaRPr lang="en-US"/>
        </a:p>
      </dgm:t>
    </dgm:pt>
    <dgm:pt modelId="{D271D349-A601-40E4-8C4E-C69B22C36BD0}" type="sibTrans" cxnId="{4B81094B-7088-4877-BB6A-F2C4E7690D02}">
      <dgm:prSet/>
      <dgm:spPr/>
      <dgm:t>
        <a:bodyPr/>
        <a:lstStyle/>
        <a:p>
          <a:endParaRPr lang="en-US"/>
        </a:p>
      </dgm:t>
    </dgm:pt>
    <dgm:pt modelId="{6BAE3DD5-E324-463B-816A-5C90E847FDB8}">
      <dgm:prSet/>
      <dgm:spPr/>
      <dgm:t>
        <a:bodyPr/>
        <a:lstStyle/>
        <a:p>
          <a:r>
            <a:rPr lang="en-US"/>
            <a:t>Saally: Project Management/Front-End Development</a:t>
          </a:r>
        </a:p>
      </dgm:t>
    </dgm:pt>
    <dgm:pt modelId="{6817F2E7-6306-4075-849F-D4D61308D623}" type="parTrans" cxnId="{CD89775D-C0C2-4B4A-97D9-DF4EFFD78AEA}">
      <dgm:prSet/>
      <dgm:spPr/>
      <dgm:t>
        <a:bodyPr/>
        <a:lstStyle/>
        <a:p>
          <a:endParaRPr lang="en-US"/>
        </a:p>
      </dgm:t>
    </dgm:pt>
    <dgm:pt modelId="{C02A5185-C808-40FE-8AFE-53C987217FF7}" type="sibTrans" cxnId="{CD89775D-C0C2-4B4A-97D9-DF4EFFD78AEA}">
      <dgm:prSet/>
      <dgm:spPr/>
      <dgm:t>
        <a:bodyPr/>
        <a:lstStyle/>
        <a:p>
          <a:endParaRPr lang="en-US"/>
        </a:p>
      </dgm:t>
    </dgm:pt>
    <dgm:pt modelId="{98BEB09B-B94B-426D-9B0D-2427733A17AC}">
      <dgm:prSet/>
      <dgm:spPr/>
      <dgm:t>
        <a:bodyPr/>
        <a:lstStyle/>
        <a:p>
          <a:r>
            <a:rPr lang="en-US"/>
            <a:t>Tony: Back-end Development/Testing</a:t>
          </a:r>
        </a:p>
      </dgm:t>
    </dgm:pt>
    <dgm:pt modelId="{F4FE033A-D45C-4BC4-802B-47C815252051}" type="parTrans" cxnId="{3EEFF0C6-51FD-473C-ADEA-E99E3B48AE05}">
      <dgm:prSet/>
      <dgm:spPr/>
      <dgm:t>
        <a:bodyPr/>
        <a:lstStyle/>
        <a:p>
          <a:endParaRPr lang="en-US"/>
        </a:p>
      </dgm:t>
    </dgm:pt>
    <dgm:pt modelId="{36D2B4C4-B7C2-4C63-8E1C-74F740573BFB}" type="sibTrans" cxnId="{3EEFF0C6-51FD-473C-ADEA-E99E3B48AE05}">
      <dgm:prSet/>
      <dgm:spPr/>
      <dgm:t>
        <a:bodyPr/>
        <a:lstStyle/>
        <a:p>
          <a:endParaRPr lang="en-US"/>
        </a:p>
      </dgm:t>
    </dgm:pt>
    <dgm:pt modelId="{A3CF6784-12D2-4731-8E33-8C234704989B}">
      <dgm:prSet/>
      <dgm:spPr/>
      <dgm:t>
        <a:bodyPr/>
        <a:lstStyle/>
        <a:p>
          <a:r>
            <a:rPr lang="en-US"/>
            <a:t>Adrian: Documentation</a:t>
          </a:r>
        </a:p>
      </dgm:t>
    </dgm:pt>
    <dgm:pt modelId="{2428E488-7BF2-482D-AD3D-5D38068329F2}" type="parTrans" cxnId="{29A5AC22-81CB-4400-AADD-E8276B7F05C7}">
      <dgm:prSet/>
      <dgm:spPr/>
      <dgm:t>
        <a:bodyPr/>
        <a:lstStyle/>
        <a:p>
          <a:endParaRPr lang="en-US"/>
        </a:p>
      </dgm:t>
    </dgm:pt>
    <dgm:pt modelId="{1D168460-1BF6-4C1E-B630-1F855D5F733F}" type="sibTrans" cxnId="{29A5AC22-81CB-4400-AADD-E8276B7F05C7}">
      <dgm:prSet/>
      <dgm:spPr/>
      <dgm:t>
        <a:bodyPr/>
        <a:lstStyle/>
        <a:p>
          <a:endParaRPr lang="en-US"/>
        </a:p>
      </dgm:t>
    </dgm:pt>
    <dgm:pt modelId="{2294A2E6-B108-4373-831B-149A06ED5A13}" type="pres">
      <dgm:prSet presAssocID="{7A62424F-0F79-47AB-B0D8-DA68AF0184C2}" presName="vert0" presStyleCnt="0">
        <dgm:presLayoutVars>
          <dgm:dir/>
          <dgm:animOne val="branch"/>
          <dgm:animLvl val="lvl"/>
        </dgm:presLayoutVars>
      </dgm:prSet>
      <dgm:spPr/>
    </dgm:pt>
    <dgm:pt modelId="{807574DB-4438-48A6-B28F-9E64FB93634E}" type="pres">
      <dgm:prSet presAssocID="{A52CD949-AB99-4D5B-B84F-A4421C8DDF85}" presName="thickLine" presStyleLbl="alignNode1" presStyleIdx="0" presStyleCnt="4"/>
      <dgm:spPr/>
    </dgm:pt>
    <dgm:pt modelId="{61F81BEE-833E-4A29-850F-B51BEF086752}" type="pres">
      <dgm:prSet presAssocID="{A52CD949-AB99-4D5B-B84F-A4421C8DDF85}" presName="horz1" presStyleCnt="0"/>
      <dgm:spPr/>
    </dgm:pt>
    <dgm:pt modelId="{6AD047E6-E7CD-49C9-9CB8-297B1F872E13}" type="pres">
      <dgm:prSet presAssocID="{A52CD949-AB99-4D5B-B84F-A4421C8DDF85}" presName="tx1" presStyleLbl="revTx" presStyleIdx="0" presStyleCnt="4"/>
      <dgm:spPr/>
    </dgm:pt>
    <dgm:pt modelId="{C9EE7D08-8E6E-4E04-8E3B-E02DE3ABD08F}" type="pres">
      <dgm:prSet presAssocID="{A52CD949-AB99-4D5B-B84F-A4421C8DDF85}" presName="vert1" presStyleCnt="0"/>
      <dgm:spPr/>
    </dgm:pt>
    <dgm:pt modelId="{5C060E6D-E815-4089-8E11-10ED6AB53656}" type="pres">
      <dgm:prSet presAssocID="{6BAE3DD5-E324-463B-816A-5C90E847FDB8}" presName="thickLine" presStyleLbl="alignNode1" presStyleIdx="1" presStyleCnt="4"/>
      <dgm:spPr/>
    </dgm:pt>
    <dgm:pt modelId="{C61B1C98-38A9-4285-9AB7-3377C004BB7B}" type="pres">
      <dgm:prSet presAssocID="{6BAE3DD5-E324-463B-816A-5C90E847FDB8}" presName="horz1" presStyleCnt="0"/>
      <dgm:spPr/>
    </dgm:pt>
    <dgm:pt modelId="{77876E07-B6C7-4A2F-A6E8-54D6AAB2951A}" type="pres">
      <dgm:prSet presAssocID="{6BAE3DD5-E324-463B-816A-5C90E847FDB8}" presName="tx1" presStyleLbl="revTx" presStyleIdx="1" presStyleCnt="4"/>
      <dgm:spPr/>
    </dgm:pt>
    <dgm:pt modelId="{CC7BB172-FC3D-4546-9885-57F91C96218B}" type="pres">
      <dgm:prSet presAssocID="{6BAE3DD5-E324-463B-816A-5C90E847FDB8}" presName="vert1" presStyleCnt="0"/>
      <dgm:spPr/>
    </dgm:pt>
    <dgm:pt modelId="{1FDDAC38-6092-4EAF-B206-0765EDDACD87}" type="pres">
      <dgm:prSet presAssocID="{98BEB09B-B94B-426D-9B0D-2427733A17AC}" presName="thickLine" presStyleLbl="alignNode1" presStyleIdx="2" presStyleCnt="4"/>
      <dgm:spPr/>
    </dgm:pt>
    <dgm:pt modelId="{4AFD8112-1A49-43AE-A73C-8E741552FBA7}" type="pres">
      <dgm:prSet presAssocID="{98BEB09B-B94B-426D-9B0D-2427733A17AC}" presName="horz1" presStyleCnt="0"/>
      <dgm:spPr/>
    </dgm:pt>
    <dgm:pt modelId="{0CFDA088-DEA7-4EE1-A85B-08E04237BFEB}" type="pres">
      <dgm:prSet presAssocID="{98BEB09B-B94B-426D-9B0D-2427733A17AC}" presName="tx1" presStyleLbl="revTx" presStyleIdx="2" presStyleCnt="4"/>
      <dgm:spPr/>
    </dgm:pt>
    <dgm:pt modelId="{7C63AE69-A463-4657-AB51-DC6661E8D749}" type="pres">
      <dgm:prSet presAssocID="{98BEB09B-B94B-426D-9B0D-2427733A17AC}" presName="vert1" presStyleCnt="0"/>
      <dgm:spPr/>
    </dgm:pt>
    <dgm:pt modelId="{DC748084-D8A9-4563-9263-88159F250B12}" type="pres">
      <dgm:prSet presAssocID="{A3CF6784-12D2-4731-8E33-8C234704989B}" presName="thickLine" presStyleLbl="alignNode1" presStyleIdx="3" presStyleCnt="4"/>
      <dgm:spPr/>
    </dgm:pt>
    <dgm:pt modelId="{D836D6F4-7530-40B6-873B-9DF6BAA94EF7}" type="pres">
      <dgm:prSet presAssocID="{A3CF6784-12D2-4731-8E33-8C234704989B}" presName="horz1" presStyleCnt="0"/>
      <dgm:spPr/>
    </dgm:pt>
    <dgm:pt modelId="{C35E0834-1FFE-40E1-8902-2A1DC537B323}" type="pres">
      <dgm:prSet presAssocID="{A3CF6784-12D2-4731-8E33-8C234704989B}" presName="tx1" presStyleLbl="revTx" presStyleIdx="3" presStyleCnt="4"/>
      <dgm:spPr/>
    </dgm:pt>
    <dgm:pt modelId="{72B51782-21A4-45F2-A155-135628F21B88}" type="pres">
      <dgm:prSet presAssocID="{A3CF6784-12D2-4731-8E33-8C234704989B}" presName="vert1" presStyleCnt="0"/>
      <dgm:spPr/>
    </dgm:pt>
  </dgm:ptLst>
  <dgm:cxnLst>
    <dgm:cxn modelId="{9BB78F11-5FF5-45C0-956B-731E4507E632}" type="presOf" srcId="{A3CF6784-12D2-4731-8E33-8C234704989B}" destId="{C35E0834-1FFE-40E1-8902-2A1DC537B323}" srcOrd="0" destOrd="0" presId="urn:microsoft.com/office/officeart/2008/layout/LinedList"/>
    <dgm:cxn modelId="{29A5AC22-81CB-4400-AADD-E8276B7F05C7}" srcId="{7A62424F-0F79-47AB-B0D8-DA68AF0184C2}" destId="{A3CF6784-12D2-4731-8E33-8C234704989B}" srcOrd="3" destOrd="0" parTransId="{2428E488-7BF2-482D-AD3D-5D38068329F2}" sibTransId="{1D168460-1BF6-4C1E-B630-1F855D5F733F}"/>
    <dgm:cxn modelId="{51C65931-2767-4A50-A646-C05B4DC3BE8E}" type="presOf" srcId="{A52CD949-AB99-4D5B-B84F-A4421C8DDF85}" destId="{6AD047E6-E7CD-49C9-9CB8-297B1F872E13}" srcOrd="0" destOrd="0" presId="urn:microsoft.com/office/officeart/2008/layout/LinedList"/>
    <dgm:cxn modelId="{441AFC3F-9C9E-4193-80EE-77AED371281D}" type="presOf" srcId="{6BAE3DD5-E324-463B-816A-5C90E847FDB8}" destId="{77876E07-B6C7-4A2F-A6E8-54D6AAB2951A}" srcOrd="0" destOrd="0" presId="urn:microsoft.com/office/officeart/2008/layout/LinedList"/>
    <dgm:cxn modelId="{CD89775D-C0C2-4B4A-97D9-DF4EFFD78AEA}" srcId="{7A62424F-0F79-47AB-B0D8-DA68AF0184C2}" destId="{6BAE3DD5-E324-463B-816A-5C90E847FDB8}" srcOrd="1" destOrd="0" parTransId="{6817F2E7-6306-4075-849F-D4D61308D623}" sibTransId="{C02A5185-C808-40FE-8AFE-53C987217FF7}"/>
    <dgm:cxn modelId="{4B81094B-7088-4877-BB6A-F2C4E7690D02}" srcId="{7A62424F-0F79-47AB-B0D8-DA68AF0184C2}" destId="{A52CD949-AB99-4D5B-B84F-A4421C8DDF85}" srcOrd="0" destOrd="0" parTransId="{733396D3-DEDB-4776-A5C3-15E3438F1D46}" sibTransId="{D271D349-A601-40E4-8C4E-C69B22C36BD0}"/>
    <dgm:cxn modelId="{B8D5D9C0-4E85-4536-85CD-06EF5D126514}" type="presOf" srcId="{98BEB09B-B94B-426D-9B0D-2427733A17AC}" destId="{0CFDA088-DEA7-4EE1-A85B-08E04237BFEB}" srcOrd="0" destOrd="0" presId="urn:microsoft.com/office/officeart/2008/layout/LinedList"/>
    <dgm:cxn modelId="{3EEFF0C6-51FD-473C-ADEA-E99E3B48AE05}" srcId="{7A62424F-0F79-47AB-B0D8-DA68AF0184C2}" destId="{98BEB09B-B94B-426D-9B0D-2427733A17AC}" srcOrd="2" destOrd="0" parTransId="{F4FE033A-D45C-4BC4-802B-47C815252051}" sibTransId="{36D2B4C4-B7C2-4C63-8E1C-74F740573BFB}"/>
    <dgm:cxn modelId="{D28413DE-3A11-4D24-9FA5-43A1586A9E85}" type="presOf" srcId="{7A62424F-0F79-47AB-B0D8-DA68AF0184C2}" destId="{2294A2E6-B108-4373-831B-149A06ED5A13}" srcOrd="0" destOrd="0" presId="urn:microsoft.com/office/officeart/2008/layout/LinedList"/>
    <dgm:cxn modelId="{47A60939-BF81-4EAE-8854-D92EF3F200D7}" type="presParOf" srcId="{2294A2E6-B108-4373-831B-149A06ED5A13}" destId="{807574DB-4438-48A6-B28F-9E64FB93634E}" srcOrd="0" destOrd="0" presId="urn:microsoft.com/office/officeart/2008/layout/LinedList"/>
    <dgm:cxn modelId="{CDF1D62A-4F23-4B8B-84B9-E9D11933A76F}" type="presParOf" srcId="{2294A2E6-B108-4373-831B-149A06ED5A13}" destId="{61F81BEE-833E-4A29-850F-B51BEF086752}" srcOrd="1" destOrd="0" presId="urn:microsoft.com/office/officeart/2008/layout/LinedList"/>
    <dgm:cxn modelId="{DC512208-C9C6-44D7-98C8-B22993AF2B67}" type="presParOf" srcId="{61F81BEE-833E-4A29-850F-B51BEF086752}" destId="{6AD047E6-E7CD-49C9-9CB8-297B1F872E13}" srcOrd="0" destOrd="0" presId="urn:microsoft.com/office/officeart/2008/layout/LinedList"/>
    <dgm:cxn modelId="{F002E304-D40E-4CC2-A837-C4F7AF09EE41}" type="presParOf" srcId="{61F81BEE-833E-4A29-850F-B51BEF086752}" destId="{C9EE7D08-8E6E-4E04-8E3B-E02DE3ABD08F}" srcOrd="1" destOrd="0" presId="urn:microsoft.com/office/officeart/2008/layout/LinedList"/>
    <dgm:cxn modelId="{79B6629A-09B2-43A4-B489-9EBD9C61058E}" type="presParOf" srcId="{2294A2E6-B108-4373-831B-149A06ED5A13}" destId="{5C060E6D-E815-4089-8E11-10ED6AB53656}" srcOrd="2" destOrd="0" presId="urn:microsoft.com/office/officeart/2008/layout/LinedList"/>
    <dgm:cxn modelId="{7C010E1D-5F60-45FC-AAAB-5A9F7EBCB626}" type="presParOf" srcId="{2294A2E6-B108-4373-831B-149A06ED5A13}" destId="{C61B1C98-38A9-4285-9AB7-3377C004BB7B}" srcOrd="3" destOrd="0" presId="urn:microsoft.com/office/officeart/2008/layout/LinedList"/>
    <dgm:cxn modelId="{E7C2AA99-6E21-4694-86C0-3C41DD5EA1A2}" type="presParOf" srcId="{C61B1C98-38A9-4285-9AB7-3377C004BB7B}" destId="{77876E07-B6C7-4A2F-A6E8-54D6AAB2951A}" srcOrd="0" destOrd="0" presId="urn:microsoft.com/office/officeart/2008/layout/LinedList"/>
    <dgm:cxn modelId="{F6B572F3-5ED5-4293-BE5D-9E35B73E9778}" type="presParOf" srcId="{C61B1C98-38A9-4285-9AB7-3377C004BB7B}" destId="{CC7BB172-FC3D-4546-9885-57F91C96218B}" srcOrd="1" destOrd="0" presId="urn:microsoft.com/office/officeart/2008/layout/LinedList"/>
    <dgm:cxn modelId="{9F91E322-342E-47EF-90C3-6E4AB042865B}" type="presParOf" srcId="{2294A2E6-B108-4373-831B-149A06ED5A13}" destId="{1FDDAC38-6092-4EAF-B206-0765EDDACD87}" srcOrd="4" destOrd="0" presId="urn:microsoft.com/office/officeart/2008/layout/LinedList"/>
    <dgm:cxn modelId="{7797173D-BE0A-492F-8BFE-281ACB0647A2}" type="presParOf" srcId="{2294A2E6-B108-4373-831B-149A06ED5A13}" destId="{4AFD8112-1A49-43AE-A73C-8E741552FBA7}" srcOrd="5" destOrd="0" presId="urn:microsoft.com/office/officeart/2008/layout/LinedList"/>
    <dgm:cxn modelId="{4B7AB36E-FD15-4EC9-8E76-7925803C1DE0}" type="presParOf" srcId="{4AFD8112-1A49-43AE-A73C-8E741552FBA7}" destId="{0CFDA088-DEA7-4EE1-A85B-08E04237BFEB}" srcOrd="0" destOrd="0" presId="urn:microsoft.com/office/officeart/2008/layout/LinedList"/>
    <dgm:cxn modelId="{A626B883-B24E-4895-B3C0-017681E5E708}" type="presParOf" srcId="{4AFD8112-1A49-43AE-A73C-8E741552FBA7}" destId="{7C63AE69-A463-4657-AB51-DC6661E8D749}" srcOrd="1" destOrd="0" presId="urn:microsoft.com/office/officeart/2008/layout/LinedList"/>
    <dgm:cxn modelId="{A464E17D-5B30-4DF0-BD16-1E19821C29F9}" type="presParOf" srcId="{2294A2E6-B108-4373-831B-149A06ED5A13}" destId="{DC748084-D8A9-4563-9263-88159F250B12}" srcOrd="6" destOrd="0" presId="urn:microsoft.com/office/officeart/2008/layout/LinedList"/>
    <dgm:cxn modelId="{FE594ADC-A1CA-4951-9806-A3460E71EF68}" type="presParOf" srcId="{2294A2E6-B108-4373-831B-149A06ED5A13}" destId="{D836D6F4-7530-40B6-873B-9DF6BAA94EF7}" srcOrd="7" destOrd="0" presId="urn:microsoft.com/office/officeart/2008/layout/LinedList"/>
    <dgm:cxn modelId="{D8DC9A0B-0FCD-4081-838B-BA89912D3797}" type="presParOf" srcId="{D836D6F4-7530-40B6-873B-9DF6BAA94EF7}" destId="{C35E0834-1FFE-40E1-8902-2A1DC537B323}" srcOrd="0" destOrd="0" presId="urn:microsoft.com/office/officeart/2008/layout/LinedList"/>
    <dgm:cxn modelId="{BB641993-01C9-4098-B6AC-16822481F8E8}" type="presParOf" srcId="{D836D6F4-7530-40B6-873B-9DF6BAA94EF7}" destId="{72B51782-21A4-45F2-A155-135628F21B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6623E-F8EE-457A-B57C-B496C206A7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7534AA-D55D-4A52-A052-1BFE125EF990}">
      <dgm:prSet/>
      <dgm:spPr/>
      <dgm:t>
        <a:bodyPr/>
        <a:lstStyle/>
        <a:p>
          <a:r>
            <a:rPr lang="en-US"/>
            <a:t>C# and .NET</a:t>
          </a:r>
        </a:p>
      </dgm:t>
    </dgm:pt>
    <dgm:pt modelId="{CCE463D6-CC7F-49CE-8626-D38420107EBE}" type="parTrans" cxnId="{CF9A0F27-B1B0-4026-9302-2B21ABBF993D}">
      <dgm:prSet/>
      <dgm:spPr/>
      <dgm:t>
        <a:bodyPr/>
        <a:lstStyle/>
        <a:p>
          <a:endParaRPr lang="en-US"/>
        </a:p>
      </dgm:t>
    </dgm:pt>
    <dgm:pt modelId="{F95E9753-29AA-4A66-BFB3-8ECC4095C13F}" type="sibTrans" cxnId="{CF9A0F27-B1B0-4026-9302-2B21ABBF993D}">
      <dgm:prSet/>
      <dgm:spPr/>
      <dgm:t>
        <a:bodyPr/>
        <a:lstStyle/>
        <a:p>
          <a:endParaRPr lang="en-US"/>
        </a:p>
      </dgm:t>
    </dgm:pt>
    <dgm:pt modelId="{5965A294-D7FE-4058-AC91-678924A1937F}">
      <dgm:prSet/>
      <dgm:spPr/>
      <dgm:t>
        <a:bodyPr/>
        <a:lstStyle/>
        <a:p>
          <a:r>
            <a:rPr lang="en-US"/>
            <a:t>HTML/CSS</a:t>
          </a:r>
        </a:p>
      </dgm:t>
    </dgm:pt>
    <dgm:pt modelId="{834205D4-AF92-4598-AF6B-1F910DBA9CB7}" type="parTrans" cxnId="{93199E7A-7B83-4C3B-BC04-1E4BAE7E2D5A}">
      <dgm:prSet/>
      <dgm:spPr/>
      <dgm:t>
        <a:bodyPr/>
        <a:lstStyle/>
        <a:p>
          <a:endParaRPr lang="en-US"/>
        </a:p>
      </dgm:t>
    </dgm:pt>
    <dgm:pt modelId="{173C4EBB-F3F6-4CC1-BFF5-1FC1BD607FF2}" type="sibTrans" cxnId="{93199E7A-7B83-4C3B-BC04-1E4BAE7E2D5A}">
      <dgm:prSet/>
      <dgm:spPr/>
      <dgm:t>
        <a:bodyPr/>
        <a:lstStyle/>
        <a:p>
          <a:endParaRPr lang="en-US"/>
        </a:p>
      </dgm:t>
    </dgm:pt>
    <dgm:pt modelId="{7CFD0312-A7FB-4BDE-A3E2-BBB0D5AA80FB}">
      <dgm:prSet/>
      <dgm:spPr/>
      <dgm:t>
        <a:bodyPr/>
        <a:lstStyle/>
        <a:p>
          <a:r>
            <a:rPr lang="en-US"/>
            <a:t>Microsoft SQL Server</a:t>
          </a:r>
        </a:p>
      </dgm:t>
    </dgm:pt>
    <dgm:pt modelId="{057950CF-4ED0-4296-BAD8-FA18C068B118}" type="parTrans" cxnId="{B49C1667-8BA0-49F4-BDC0-B5624AEE01BD}">
      <dgm:prSet/>
      <dgm:spPr/>
      <dgm:t>
        <a:bodyPr/>
        <a:lstStyle/>
        <a:p>
          <a:endParaRPr lang="en-US"/>
        </a:p>
      </dgm:t>
    </dgm:pt>
    <dgm:pt modelId="{507B6AB2-B2CF-4D16-88E9-82A8A39F33F2}" type="sibTrans" cxnId="{B49C1667-8BA0-49F4-BDC0-B5624AEE01BD}">
      <dgm:prSet/>
      <dgm:spPr/>
      <dgm:t>
        <a:bodyPr/>
        <a:lstStyle/>
        <a:p>
          <a:endParaRPr lang="en-US"/>
        </a:p>
      </dgm:t>
    </dgm:pt>
    <dgm:pt modelId="{70014514-3B68-4EE0-AC97-D1346EC48218}" type="pres">
      <dgm:prSet presAssocID="{1796623E-F8EE-457A-B57C-B496C206A7A4}" presName="root" presStyleCnt="0">
        <dgm:presLayoutVars>
          <dgm:dir/>
          <dgm:resizeHandles val="exact"/>
        </dgm:presLayoutVars>
      </dgm:prSet>
      <dgm:spPr/>
    </dgm:pt>
    <dgm:pt modelId="{EFB9DF32-6490-41C3-AE8E-300D9A988F2A}" type="pres">
      <dgm:prSet presAssocID="{387534AA-D55D-4A52-A052-1BFE125EF990}" presName="compNode" presStyleCnt="0"/>
      <dgm:spPr/>
    </dgm:pt>
    <dgm:pt modelId="{E1356D72-E844-49BC-A52B-65D9500469AC}" type="pres">
      <dgm:prSet presAssocID="{387534AA-D55D-4A52-A052-1BFE125EF990}" presName="bgRect" presStyleLbl="bgShp" presStyleIdx="0" presStyleCnt="3"/>
      <dgm:spPr/>
    </dgm:pt>
    <dgm:pt modelId="{4C8A20D3-29B1-4D46-939A-8CBD98571C28}" type="pres">
      <dgm:prSet presAssocID="{387534AA-D55D-4A52-A052-1BFE125EF9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49A79F-2A7B-41CC-B5C6-691B52EF3AEE}" type="pres">
      <dgm:prSet presAssocID="{387534AA-D55D-4A52-A052-1BFE125EF990}" presName="spaceRect" presStyleCnt="0"/>
      <dgm:spPr/>
    </dgm:pt>
    <dgm:pt modelId="{C71D61D3-380D-4518-94D8-8B23251F18D8}" type="pres">
      <dgm:prSet presAssocID="{387534AA-D55D-4A52-A052-1BFE125EF990}" presName="parTx" presStyleLbl="revTx" presStyleIdx="0" presStyleCnt="3">
        <dgm:presLayoutVars>
          <dgm:chMax val="0"/>
          <dgm:chPref val="0"/>
        </dgm:presLayoutVars>
      </dgm:prSet>
      <dgm:spPr/>
    </dgm:pt>
    <dgm:pt modelId="{94983DBB-E1EE-4DC4-A750-1CFF3D47B372}" type="pres">
      <dgm:prSet presAssocID="{F95E9753-29AA-4A66-BFB3-8ECC4095C13F}" presName="sibTrans" presStyleCnt="0"/>
      <dgm:spPr/>
    </dgm:pt>
    <dgm:pt modelId="{4F971777-B95C-4874-AD43-87A974769AAF}" type="pres">
      <dgm:prSet presAssocID="{5965A294-D7FE-4058-AC91-678924A1937F}" presName="compNode" presStyleCnt="0"/>
      <dgm:spPr/>
    </dgm:pt>
    <dgm:pt modelId="{570EE2D3-9514-4CCA-A4B1-4252305E0B9E}" type="pres">
      <dgm:prSet presAssocID="{5965A294-D7FE-4058-AC91-678924A1937F}" presName="bgRect" presStyleLbl="bgShp" presStyleIdx="1" presStyleCnt="3"/>
      <dgm:spPr/>
    </dgm:pt>
    <dgm:pt modelId="{D1C88E5E-30C5-4B8C-9200-5CD9C117545C}" type="pres">
      <dgm:prSet presAssocID="{5965A294-D7FE-4058-AC91-678924A193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959E3A7-8A1D-4C90-B564-1A9D98B3BDA3}" type="pres">
      <dgm:prSet presAssocID="{5965A294-D7FE-4058-AC91-678924A1937F}" presName="spaceRect" presStyleCnt="0"/>
      <dgm:spPr/>
    </dgm:pt>
    <dgm:pt modelId="{A43F32BF-4650-48E0-94A6-391DEDC52A6C}" type="pres">
      <dgm:prSet presAssocID="{5965A294-D7FE-4058-AC91-678924A1937F}" presName="parTx" presStyleLbl="revTx" presStyleIdx="1" presStyleCnt="3">
        <dgm:presLayoutVars>
          <dgm:chMax val="0"/>
          <dgm:chPref val="0"/>
        </dgm:presLayoutVars>
      </dgm:prSet>
      <dgm:spPr/>
    </dgm:pt>
    <dgm:pt modelId="{B97D4511-63EF-4FEF-8909-BBED1276CE72}" type="pres">
      <dgm:prSet presAssocID="{173C4EBB-F3F6-4CC1-BFF5-1FC1BD607FF2}" presName="sibTrans" presStyleCnt="0"/>
      <dgm:spPr/>
    </dgm:pt>
    <dgm:pt modelId="{A513688A-EEAC-4768-A095-BD3DE0B420CF}" type="pres">
      <dgm:prSet presAssocID="{7CFD0312-A7FB-4BDE-A3E2-BBB0D5AA80FB}" presName="compNode" presStyleCnt="0"/>
      <dgm:spPr/>
    </dgm:pt>
    <dgm:pt modelId="{F15FAAC4-2321-4DB5-A249-ADDD3BAB1FDE}" type="pres">
      <dgm:prSet presAssocID="{7CFD0312-A7FB-4BDE-A3E2-BBB0D5AA80FB}" presName="bgRect" presStyleLbl="bgShp" presStyleIdx="2" presStyleCnt="3"/>
      <dgm:spPr/>
    </dgm:pt>
    <dgm:pt modelId="{53BA4E20-E22E-4A7C-86C8-DB44964205DA}" type="pres">
      <dgm:prSet presAssocID="{7CFD0312-A7FB-4BDE-A3E2-BBB0D5AA80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E48682-4FAD-41D1-9247-B579D2315E24}" type="pres">
      <dgm:prSet presAssocID="{7CFD0312-A7FB-4BDE-A3E2-BBB0D5AA80FB}" presName="spaceRect" presStyleCnt="0"/>
      <dgm:spPr/>
    </dgm:pt>
    <dgm:pt modelId="{DDE6816C-CF74-4E89-A61E-E090A5B24A97}" type="pres">
      <dgm:prSet presAssocID="{7CFD0312-A7FB-4BDE-A3E2-BBB0D5AA80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6D5910-3ED0-4E3E-9FF6-7FFD22EA1458}" type="presOf" srcId="{1796623E-F8EE-457A-B57C-B496C206A7A4}" destId="{70014514-3B68-4EE0-AC97-D1346EC48218}" srcOrd="0" destOrd="0" presId="urn:microsoft.com/office/officeart/2018/2/layout/IconVerticalSolidList"/>
    <dgm:cxn modelId="{5C5C3D21-F72B-4308-821F-366223FFE55A}" type="presOf" srcId="{387534AA-D55D-4A52-A052-1BFE125EF990}" destId="{C71D61D3-380D-4518-94D8-8B23251F18D8}" srcOrd="0" destOrd="0" presId="urn:microsoft.com/office/officeart/2018/2/layout/IconVerticalSolidList"/>
    <dgm:cxn modelId="{AA60D221-62F0-4492-8942-48D21E8A8CB0}" type="presOf" srcId="{5965A294-D7FE-4058-AC91-678924A1937F}" destId="{A43F32BF-4650-48E0-94A6-391DEDC52A6C}" srcOrd="0" destOrd="0" presId="urn:microsoft.com/office/officeart/2018/2/layout/IconVerticalSolidList"/>
    <dgm:cxn modelId="{CF9A0F27-B1B0-4026-9302-2B21ABBF993D}" srcId="{1796623E-F8EE-457A-B57C-B496C206A7A4}" destId="{387534AA-D55D-4A52-A052-1BFE125EF990}" srcOrd="0" destOrd="0" parTransId="{CCE463D6-CC7F-49CE-8626-D38420107EBE}" sibTransId="{F95E9753-29AA-4A66-BFB3-8ECC4095C13F}"/>
    <dgm:cxn modelId="{B49C1667-8BA0-49F4-BDC0-B5624AEE01BD}" srcId="{1796623E-F8EE-457A-B57C-B496C206A7A4}" destId="{7CFD0312-A7FB-4BDE-A3E2-BBB0D5AA80FB}" srcOrd="2" destOrd="0" parTransId="{057950CF-4ED0-4296-BAD8-FA18C068B118}" sibTransId="{507B6AB2-B2CF-4D16-88E9-82A8A39F33F2}"/>
    <dgm:cxn modelId="{93199E7A-7B83-4C3B-BC04-1E4BAE7E2D5A}" srcId="{1796623E-F8EE-457A-B57C-B496C206A7A4}" destId="{5965A294-D7FE-4058-AC91-678924A1937F}" srcOrd="1" destOrd="0" parTransId="{834205D4-AF92-4598-AF6B-1F910DBA9CB7}" sibTransId="{173C4EBB-F3F6-4CC1-BFF5-1FC1BD607FF2}"/>
    <dgm:cxn modelId="{AC63939D-18F3-4694-B5FA-68BC37A64B74}" type="presOf" srcId="{7CFD0312-A7FB-4BDE-A3E2-BBB0D5AA80FB}" destId="{DDE6816C-CF74-4E89-A61E-E090A5B24A97}" srcOrd="0" destOrd="0" presId="urn:microsoft.com/office/officeart/2018/2/layout/IconVerticalSolidList"/>
    <dgm:cxn modelId="{1ABFA998-AD86-4A39-A5B4-F13F83A601E0}" type="presParOf" srcId="{70014514-3B68-4EE0-AC97-D1346EC48218}" destId="{EFB9DF32-6490-41C3-AE8E-300D9A988F2A}" srcOrd="0" destOrd="0" presId="urn:microsoft.com/office/officeart/2018/2/layout/IconVerticalSolidList"/>
    <dgm:cxn modelId="{56B6E17D-2B7B-4418-8826-248ADC072982}" type="presParOf" srcId="{EFB9DF32-6490-41C3-AE8E-300D9A988F2A}" destId="{E1356D72-E844-49BC-A52B-65D9500469AC}" srcOrd="0" destOrd="0" presId="urn:microsoft.com/office/officeart/2018/2/layout/IconVerticalSolidList"/>
    <dgm:cxn modelId="{1121C1DD-CC00-4268-A243-C5E4731875BD}" type="presParOf" srcId="{EFB9DF32-6490-41C3-AE8E-300D9A988F2A}" destId="{4C8A20D3-29B1-4D46-939A-8CBD98571C28}" srcOrd="1" destOrd="0" presId="urn:microsoft.com/office/officeart/2018/2/layout/IconVerticalSolidList"/>
    <dgm:cxn modelId="{052ED5C2-020D-47B4-A678-E44F2DD127C0}" type="presParOf" srcId="{EFB9DF32-6490-41C3-AE8E-300D9A988F2A}" destId="{7049A79F-2A7B-41CC-B5C6-691B52EF3AEE}" srcOrd="2" destOrd="0" presId="urn:microsoft.com/office/officeart/2018/2/layout/IconVerticalSolidList"/>
    <dgm:cxn modelId="{EA031046-9EE5-4D73-A2D5-28028CC90C77}" type="presParOf" srcId="{EFB9DF32-6490-41C3-AE8E-300D9A988F2A}" destId="{C71D61D3-380D-4518-94D8-8B23251F18D8}" srcOrd="3" destOrd="0" presId="urn:microsoft.com/office/officeart/2018/2/layout/IconVerticalSolidList"/>
    <dgm:cxn modelId="{90E49457-9BD2-4860-99B1-93E78FC7754B}" type="presParOf" srcId="{70014514-3B68-4EE0-AC97-D1346EC48218}" destId="{94983DBB-E1EE-4DC4-A750-1CFF3D47B372}" srcOrd="1" destOrd="0" presId="urn:microsoft.com/office/officeart/2018/2/layout/IconVerticalSolidList"/>
    <dgm:cxn modelId="{99D478D5-5C6D-411F-8E7F-4415DFBCF5A6}" type="presParOf" srcId="{70014514-3B68-4EE0-AC97-D1346EC48218}" destId="{4F971777-B95C-4874-AD43-87A974769AAF}" srcOrd="2" destOrd="0" presId="urn:microsoft.com/office/officeart/2018/2/layout/IconVerticalSolidList"/>
    <dgm:cxn modelId="{C2971733-6607-4F63-A804-628F24658B26}" type="presParOf" srcId="{4F971777-B95C-4874-AD43-87A974769AAF}" destId="{570EE2D3-9514-4CCA-A4B1-4252305E0B9E}" srcOrd="0" destOrd="0" presId="urn:microsoft.com/office/officeart/2018/2/layout/IconVerticalSolidList"/>
    <dgm:cxn modelId="{E6CF5E70-507D-4396-B921-8DE67E643D2F}" type="presParOf" srcId="{4F971777-B95C-4874-AD43-87A974769AAF}" destId="{D1C88E5E-30C5-4B8C-9200-5CD9C117545C}" srcOrd="1" destOrd="0" presId="urn:microsoft.com/office/officeart/2018/2/layout/IconVerticalSolidList"/>
    <dgm:cxn modelId="{16C148E8-F6B1-486D-8E69-C7A359231118}" type="presParOf" srcId="{4F971777-B95C-4874-AD43-87A974769AAF}" destId="{3959E3A7-8A1D-4C90-B564-1A9D98B3BDA3}" srcOrd="2" destOrd="0" presId="urn:microsoft.com/office/officeart/2018/2/layout/IconVerticalSolidList"/>
    <dgm:cxn modelId="{DA3824ED-37E0-46BE-8DBA-8C2F70EE53FB}" type="presParOf" srcId="{4F971777-B95C-4874-AD43-87A974769AAF}" destId="{A43F32BF-4650-48E0-94A6-391DEDC52A6C}" srcOrd="3" destOrd="0" presId="urn:microsoft.com/office/officeart/2018/2/layout/IconVerticalSolidList"/>
    <dgm:cxn modelId="{89D56689-C5FE-45E4-9B06-A4D3C78B5B14}" type="presParOf" srcId="{70014514-3B68-4EE0-AC97-D1346EC48218}" destId="{B97D4511-63EF-4FEF-8909-BBED1276CE72}" srcOrd="3" destOrd="0" presId="urn:microsoft.com/office/officeart/2018/2/layout/IconVerticalSolidList"/>
    <dgm:cxn modelId="{CC60EFBC-96DD-41A3-8A68-CB5591E7DBB9}" type="presParOf" srcId="{70014514-3B68-4EE0-AC97-D1346EC48218}" destId="{A513688A-EEAC-4768-A095-BD3DE0B420CF}" srcOrd="4" destOrd="0" presId="urn:microsoft.com/office/officeart/2018/2/layout/IconVerticalSolidList"/>
    <dgm:cxn modelId="{7BC3E5AE-B808-40A4-896D-81CED0F6CDFA}" type="presParOf" srcId="{A513688A-EEAC-4768-A095-BD3DE0B420CF}" destId="{F15FAAC4-2321-4DB5-A249-ADDD3BAB1FDE}" srcOrd="0" destOrd="0" presId="urn:microsoft.com/office/officeart/2018/2/layout/IconVerticalSolidList"/>
    <dgm:cxn modelId="{9FC089B0-04F1-41A6-9D6F-B0C46327BD09}" type="presParOf" srcId="{A513688A-EEAC-4768-A095-BD3DE0B420CF}" destId="{53BA4E20-E22E-4A7C-86C8-DB44964205DA}" srcOrd="1" destOrd="0" presId="urn:microsoft.com/office/officeart/2018/2/layout/IconVerticalSolidList"/>
    <dgm:cxn modelId="{0EBBE668-EAF7-48E5-99BB-84B8DFBA2E90}" type="presParOf" srcId="{A513688A-EEAC-4768-A095-BD3DE0B420CF}" destId="{BAE48682-4FAD-41D1-9247-B579D2315E24}" srcOrd="2" destOrd="0" presId="urn:microsoft.com/office/officeart/2018/2/layout/IconVerticalSolidList"/>
    <dgm:cxn modelId="{612EE646-8226-48BB-84FF-0C14BF889525}" type="presParOf" srcId="{A513688A-EEAC-4768-A095-BD3DE0B420CF}" destId="{DDE6816C-CF74-4E89-A61E-E090A5B24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BDA8C6-3457-4C92-A9C4-3B31415702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C1B3E3-DA48-4315-87F1-C5C8513FA137}">
      <dgm:prSet/>
      <dgm:spPr/>
      <dgm:t>
        <a:bodyPr/>
        <a:lstStyle/>
        <a:p>
          <a:r>
            <a:rPr lang="en-US"/>
            <a:t>Integrating each piece of functionality</a:t>
          </a:r>
        </a:p>
      </dgm:t>
    </dgm:pt>
    <dgm:pt modelId="{402B391C-38BB-4E17-910E-189DC910F664}" type="parTrans" cxnId="{8753EF9A-5ECE-4686-A7E6-C44960DA91D7}">
      <dgm:prSet/>
      <dgm:spPr/>
      <dgm:t>
        <a:bodyPr/>
        <a:lstStyle/>
        <a:p>
          <a:endParaRPr lang="en-US"/>
        </a:p>
      </dgm:t>
    </dgm:pt>
    <dgm:pt modelId="{1F5E5096-1CDE-4725-BED6-2511C8A85C03}" type="sibTrans" cxnId="{8753EF9A-5ECE-4686-A7E6-C44960DA91D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3C3C36C-741E-438C-809D-C942C47F9969}">
      <dgm:prSet/>
      <dgm:spPr/>
      <dgm:t>
        <a:bodyPr/>
        <a:lstStyle/>
        <a:p>
          <a:r>
            <a:rPr lang="en-US"/>
            <a:t>Establishing common look and feel across the platform</a:t>
          </a:r>
        </a:p>
      </dgm:t>
    </dgm:pt>
    <dgm:pt modelId="{F9DEE27B-6A95-4EF5-903F-A70951D64088}" type="parTrans" cxnId="{1FC7D386-E3AF-4DBB-8172-9DDCD60E56C8}">
      <dgm:prSet/>
      <dgm:spPr/>
      <dgm:t>
        <a:bodyPr/>
        <a:lstStyle/>
        <a:p>
          <a:endParaRPr lang="en-US"/>
        </a:p>
      </dgm:t>
    </dgm:pt>
    <dgm:pt modelId="{C4AEF833-B92B-4B80-9860-1E53286D85C2}" type="sibTrans" cxnId="{1FC7D386-E3AF-4DBB-8172-9DDCD60E56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29594C4-AD1B-4F97-866F-66CD07350DB0}">
      <dgm:prSet/>
      <dgm:spPr/>
      <dgm:t>
        <a:bodyPr/>
        <a:lstStyle/>
        <a:p>
          <a:r>
            <a:rPr lang="en-US" dirty="0"/>
            <a:t>Testing and error correction</a:t>
          </a:r>
        </a:p>
      </dgm:t>
    </dgm:pt>
    <dgm:pt modelId="{E2FF9E08-A668-4FC9-A278-1DBAF581FCF9}" type="parTrans" cxnId="{DC4536F7-9198-4676-8854-770A4D45C978}">
      <dgm:prSet/>
      <dgm:spPr/>
      <dgm:t>
        <a:bodyPr/>
        <a:lstStyle/>
        <a:p>
          <a:endParaRPr lang="en-US"/>
        </a:p>
      </dgm:t>
    </dgm:pt>
    <dgm:pt modelId="{15B5DC5B-DB76-42D7-AAA1-7AE66FF6F6CD}" type="sibTrans" cxnId="{DC4536F7-9198-4676-8854-770A4D45C9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92BAE56-B5C0-48DF-B366-A4F6CCB33ACA}">
      <dgm:prSet/>
      <dgm:spPr/>
      <dgm:t>
        <a:bodyPr/>
        <a:lstStyle/>
        <a:p>
          <a:r>
            <a:rPr lang="en-US" dirty="0"/>
            <a:t>Unit Testing and Manual System Testing</a:t>
          </a:r>
        </a:p>
      </dgm:t>
    </dgm:pt>
    <dgm:pt modelId="{3AF97F9B-5508-4D5E-883B-1B1DD3082AC8}" type="parTrans" cxnId="{2A4CD3A5-6FE8-4BDC-9184-4C01A67C1FC7}">
      <dgm:prSet/>
      <dgm:spPr/>
      <dgm:t>
        <a:bodyPr/>
        <a:lstStyle/>
        <a:p>
          <a:endParaRPr lang="en-US"/>
        </a:p>
      </dgm:t>
    </dgm:pt>
    <dgm:pt modelId="{13514698-E126-4BAA-B688-BF46E618663A}" type="sibTrans" cxnId="{2A4CD3A5-6FE8-4BDC-9184-4C01A67C1FC7}">
      <dgm:prSet phldrT="4" phldr="0"/>
      <dgm:spPr/>
    </dgm:pt>
    <dgm:pt modelId="{FADB064C-1809-4A10-A886-1BD05738471B}" type="pres">
      <dgm:prSet presAssocID="{18BDA8C6-3457-4C92-A9C4-3B314157028E}" presName="Name0" presStyleCnt="0">
        <dgm:presLayoutVars>
          <dgm:animLvl val="lvl"/>
          <dgm:resizeHandles val="exact"/>
        </dgm:presLayoutVars>
      </dgm:prSet>
      <dgm:spPr/>
    </dgm:pt>
    <dgm:pt modelId="{AA7A3D7C-2B3C-4AA1-BC83-6AE2BBD1BC3B}" type="pres">
      <dgm:prSet presAssocID="{DDC1B3E3-DA48-4315-87F1-C5C8513FA137}" presName="compositeNode" presStyleCnt="0">
        <dgm:presLayoutVars>
          <dgm:bulletEnabled val="1"/>
        </dgm:presLayoutVars>
      </dgm:prSet>
      <dgm:spPr/>
    </dgm:pt>
    <dgm:pt modelId="{B59BEDC7-C842-4885-B233-8CC928AA8AAF}" type="pres">
      <dgm:prSet presAssocID="{DDC1B3E3-DA48-4315-87F1-C5C8513FA137}" presName="bgRect" presStyleLbl="bgAccFollowNode1" presStyleIdx="0" presStyleCnt="3"/>
      <dgm:spPr/>
    </dgm:pt>
    <dgm:pt modelId="{63AD5BDC-9E50-46DE-B339-B0F0DD4395C3}" type="pres">
      <dgm:prSet presAssocID="{1F5E5096-1CDE-4725-BED6-2511C8A85C0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51D6F78-05BE-4C6D-99AB-CA4296E0064D}" type="pres">
      <dgm:prSet presAssocID="{DDC1B3E3-DA48-4315-87F1-C5C8513FA137}" presName="bottomLine" presStyleLbl="alignNode1" presStyleIdx="1" presStyleCnt="6">
        <dgm:presLayoutVars/>
      </dgm:prSet>
      <dgm:spPr/>
    </dgm:pt>
    <dgm:pt modelId="{B6B699A0-35C1-46FA-8EEC-9E87543DE6C2}" type="pres">
      <dgm:prSet presAssocID="{DDC1B3E3-DA48-4315-87F1-C5C8513FA137}" presName="nodeText" presStyleLbl="bgAccFollowNode1" presStyleIdx="0" presStyleCnt="3">
        <dgm:presLayoutVars>
          <dgm:bulletEnabled val="1"/>
        </dgm:presLayoutVars>
      </dgm:prSet>
      <dgm:spPr/>
    </dgm:pt>
    <dgm:pt modelId="{C3EA33AF-FEE8-4C16-B616-341B9A1EB6F7}" type="pres">
      <dgm:prSet presAssocID="{1F5E5096-1CDE-4725-BED6-2511C8A85C03}" presName="sibTrans" presStyleCnt="0"/>
      <dgm:spPr/>
    </dgm:pt>
    <dgm:pt modelId="{9806551E-9BFA-45D8-B681-204FFCAA3D25}" type="pres">
      <dgm:prSet presAssocID="{F3C3C36C-741E-438C-809D-C942C47F9969}" presName="compositeNode" presStyleCnt="0">
        <dgm:presLayoutVars>
          <dgm:bulletEnabled val="1"/>
        </dgm:presLayoutVars>
      </dgm:prSet>
      <dgm:spPr/>
    </dgm:pt>
    <dgm:pt modelId="{9F238C28-D758-41FD-BB4B-98DE75CA64C3}" type="pres">
      <dgm:prSet presAssocID="{F3C3C36C-741E-438C-809D-C942C47F9969}" presName="bgRect" presStyleLbl="bgAccFollowNode1" presStyleIdx="1" presStyleCnt="3"/>
      <dgm:spPr/>
    </dgm:pt>
    <dgm:pt modelId="{DEA67A49-EB77-419E-8985-11904786698E}" type="pres">
      <dgm:prSet presAssocID="{C4AEF833-B92B-4B80-9860-1E53286D85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8A9C6A4-B2DE-472F-BC17-B2CF38F75E6F}" type="pres">
      <dgm:prSet presAssocID="{F3C3C36C-741E-438C-809D-C942C47F9969}" presName="bottomLine" presStyleLbl="alignNode1" presStyleIdx="3" presStyleCnt="6">
        <dgm:presLayoutVars/>
      </dgm:prSet>
      <dgm:spPr/>
    </dgm:pt>
    <dgm:pt modelId="{983D4C54-D5AB-4221-AA38-27F5C48C68B3}" type="pres">
      <dgm:prSet presAssocID="{F3C3C36C-741E-438C-809D-C942C47F9969}" presName="nodeText" presStyleLbl="bgAccFollowNode1" presStyleIdx="1" presStyleCnt="3">
        <dgm:presLayoutVars>
          <dgm:bulletEnabled val="1"/>
        </dgm:presLayoutVars>
      </dgm:prSet>
      <dgm:spPr/>
    </dgm:pt>
    <dgm:pt modelId="{D7B12A0B-1C2A-4661-B515-257E1E70ABAB}" type="pres">
      <dgm:prSet presAssocID="{C4AEF833-B92B-4B80-9860-1E53286D85C2}" presName="sibTrans" presStyleCnt="0"/>
      <dgm:spPr/>
    </dgm:pt>
    <dgm:pt modelId="{3856D615-738C-4B54-8848-7CB3C0DB0BB0}" type="pres">
      <dgm:prSet presAssocID="{B29594C4-AD1B-4F97-866F-66CD07350DB0}" presName="compositeNode" presStyleCnt="0">
        <dgm:presLayoutVars>
          <dgm:bulletEnabled val="1"/>
        </dgm:presLayoutVars>
      </dgm:prSet>
      <dgm:spPr/>
    </dgm:pt>
    <dgm:pt modelId="{4392D110-9FF3-4A28-98B1-56614AAC49FC}" type="pres">
      <dgm:prSet presAssocID="{B29594C4-AD1B-4F97-866F-66CD07350DB0}" presName="bgRect" presStyleLbl="bgAccFollowNode1" presStyleIdx="2" presStyleCnt="3"/>
      <dgm:spPr/>
    </dgm:pt>
    <dgm:pt modelId="{961A0610-E4C4-4201-96DB-9953A74F0068}" type="pres">
      <dgm:prSet presAssocID="{15B5DC5B-DB76-42D7-AAA1-7AE66FF6F6C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5D746AF-BE9C-47E6-9A64-F41868CB7A67}" type="pres">
      <dgm:prSet presAssocID="{B29594C4-AD1B-4F97-866F-66CD07350DB0}" presName="bottomLine" presStyleLbl="alignNode1" presStyleIdx="5" presStyleCnt="6">
        <dgm:presLayoutVars/>
      </dgm:prSet>
      <dgm:spPr/>
    </dgm:pt>
    <dgm:pt modelId="{9BA46978-1AF0-43BD-A3A6-1C0B88DB23C8}" type="pres">
      <dgm:prSet presAssocID="{B29594C4-AD1B-4F97-866F-66CD07350DB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E94E92D-5AB1-4348-8EDB-033D6DF82379}" type="presOf" srcId="{18BDA8C6-3457-4C92-A9C4-3B314157028E}" destId="{FADB064C-1809-4A10-A886-1BD05738471B}" srcOrd="0" destOrd="0" presId="urn:microsoft.com/office/officeart/2016/7/layout/BasicLinearProcessNumbered"/>
    <dgm:cxn modelId="{027CA55C-3088-4658-A85A-4BF5C767A0C4}" type="presOf" srcId="{F3C3C36C-741E-438C-809D-C942C47F9969}" destId="{983D4C54-D5AB-4221-AA38-27F5C48C68B3}" srcOrd="1" destOrd="0" presId="urn:microsoft.com/office/officeart/2016/7/layout/BasicLinearProcessNumbered"/>
    <dgm:cxn modelId="{5F641545-BF77-4D30-92F5-5C145E495404}" type="presOf" srcId="{15B5DC5B-DB76-42D7-AAA1-7AE66FF6F6CD}" destId="{961A0610-E4C4-4201-96DB-9953A74F0068}" srcOrd="0" destOrd="0" presId="urn:microsoft.com/office/officeart/2016/7/layout/BasicLinearProcessNumbered"/>
    <dgm:cxn modelId="{BF131266-1055-400C-8919-2D741F732B43}" type="presOf" srcId="{B92BAE56-B5C0-48DF-B366-A4F6CCB33ACA}" destId="{9BA46978-1AF0-43BD-A3A6-1C0B88DB23C8}" srcOrd="0" destOrd="1" presId="urn:microsoft.com/office/officeart/2016/7/layout/BasicLinearProcessNumbered"/>
    <dgm:cxn modelId="{9BB7474D-A758-468A-BEBB-B64DAB0584B4}" type="presOf" srcId="{DDC1B3E3-DA48-4315-87F1-C5C8513FA137}" destId="{B59BEDC7-C842-4885-B233-8CC928AA8AAF}" srcOrd="0" destOrd="0" presId="urn:microsoft.com/office/officeart/2016/7/layout/BasicLinearProcessNumbered"/>
    <dgm:cxn modelId="{6AA7226E-B8E5-4898-BEEA-FA640E57AFA1}" type="presOf" srcId="{C4AEF833-B92B-4B80-9860-1E53286D85C2}" destId="{DEA67A49-EB77-419E-8985-11904786698E}" srcOrd="0" destOrd="0" presId="urn:microsoft.com/office/officeart/2016/7/layout/BasicLinearProcessNumbered"/>
    <dgm:cxn modelId="{56C16574-5AFE-4982-B169-830EBB33F982}" type="presOf" srcId="{B29594C4-AD1B-4F97-866F-66CD07350DB0}" destId="{9BA46978-1AF0-43BD-A3A6-1C0B88DB23C8}" srcOrd="1" destOrd="0" presId="urn:microsoft.com/office/officeart/2016/7/layout/BasicLinearProcessNumbered"/>
    <dgm:cxn modelId="{1FC7D386-E3AF-4DBB-8172-9DDCD60E56C8}" srcId="{18BDA8C6-3457-4C92-A9C4-3B314157028E}" destId="{F3C3C36C-741E-438C-809D-C942C47F9969}" srcOrd="1" destOrd="0" parTransId="{F9DEE27B-6A95-4EF5-903F-A70951D64088}" sibTransId="{C4AEF833-B92B-4B80-9860-1E53286D85C2}"/>
    <dgm:cxn modelId="{8753EF9A-5ECE-4686-A7E6-C44960DA91D7}" srcId="{18BDA8C6-3457-4C92-A9C4-3B314157028E}" destId="{DDC1B3E3-DA48-4315-87F1-C5C8513FA137}" srcOrd="0" destOrd="0" parTransId="{402B391C-38BB-4E17-910E-189DC910F664}" sibTransId="{1F5E5096-1CDE-4725-BED6-2511C8A85C03}"/>
    <dgm:cxn modelId="{2A4CD3A5-6FE8-4BDC-9184-4C01A67C1FC7}" srcId="{B29594C4-AD1B-4F97-866F-66CD07350DB0}" destId="{B92BAE56-B5C0-48DF-B366-A4F6CCB33ACA}" srcOrd="0" destOrd="0" parTransId="{3AF97F9B-5508-4D5E-883B-1B1DD3082AC8}" sibTransId="{13514698-E126-4BAA-B688-BF46E618663A}"/>
    <dgm:cxn modelId="{B3266DB0-538F-455E-AE58-26652D83981F}" type="presOf" srcId="{F3C3C36C-741E-438C-809D-C942C47F9969}" destId="{9F238C28-D758-41FD-BB4B-98DE75CA64C3}" srcOrd="0" destOrd="0" presId="urn:microsoft.com/office/officeart/2016/7/layout/BasicLinearProcessNumbered"/>
    <dgm:cxn modelId="{C291D5C2-0DA0-407B-962D-76E138BE4E7C}" type="presOf" srcId="{1F5E5096-1CDE-4725-BED6-2511C8A85C03}" destId="{63AD5BDC-9E50-46DE-B339-B0F0DD4395C3}" srcOrd="0" destOrd="0" presId="urn:microsoft.com/office/officeart/2016/7/layout/BasicLinearProcessNumbered"/>
    <dgm:cxn modelId="{070646CF-D1EB-4148-8E04-398D0EB179EE}" type="presOf" srcId="{B29594C4-AD1B-4F97-866F-66CD07350DB0}" destId="{4392D110-9FF3-4A28-98B1-56614AAC49FC}" srcOrd="0" destOrd="0" presId="urn:microsoft.com/office/officeart/2016/7/layout/BasicLinearProcessNumbered"/>
    <dgm:cxn modelId="{15CF6BE5-960F-479F-8559-12BCB452F566}" type="presOf" srcId="{DDC1B3E3-DA48-4315-87F1-C5C8513FA137}" destId="{B6B699A0-35C1-46FA-8EEC-9E87543DE6C2}" srcOrd="1" destOrd="0" presId="urn:microsoft.com/office/officeart/2016/7/layout/BasicLinearProcessNumbered"/>
    <dgm:cxn modelId="{DC4536F7-9198-4676-8854-770A4D45C978}" srcId="{18BDA8C6-3457-4C92-A9C4-3B314157028E}" destId="{B29594C4-AD1B-4F97-866F-66CD07350DB0}" srcOrd="2" destOrd="0" parTransId="{E2FF9E08-A668-4FC9-A278-1DBAF581FCF9}" sibTransId="{15B5DC5B-DB76-42D7-AAA1-7AE66FF6F6CD}"/>
    <dgm:cxn modelId="{62E1ACBA-EFC7-4214-B3B5-BD8D8FB1D5DF}" type="presParOf" srcId="{FADB064C-1809-4A10-A886-1BD05738471B}" destId="{AA7A3D7C-2B3C-4AA1-BC83-6AE2BBD1BC3B}" srcOrd="0" destOrd="0" presId="urn:microsoft.com/office/officeart/2016/7/layout/BasicLinearProcessNumbered"/>
    <dgm:cxn modelId="{78E416E2-4A06-46CB-8DAE-598E61206F18}" type="presParOf" srcId="{AA7A3D7C-2B3C-4AA1-BC83-6AE2BBD1BC3B}" destId="{B59BEDC7-C842-4885-B233-8CC928AA8AAF}" srcOrd="0" destOrd="0" presId="urn:microsoft.com/office/officeart/2016/7/layout/BasicLinearProcessNumbered"/>
    <dgm:cxn modelId="{C03FFC65-46B8-4EBC-A10D-DDEE3AB8B4B0}" type="presParOf" srcId="{AA7A3D7C-2B3C-4AA1-BC83-6AE2BBD1BC3B}" destId="{63AD5BDC-9E50-46DE-B339-B0F0DD4395C3}" srcOrd="1" destOrd="0" presId="urn:microsoft.com/office/officeart/2016/7/layout/BasicLinearProcessNumbered"/>
    <dgm:cxn modelId="{7409BEDC-294B-40FB-82AB-2E4EC7CF5F93}" type="presParOf" srcId="{AA7A3D7C-2B3C-4AA1-BC83-6AE2BBD1BC3B}" destId="{B51D6F78-05BE-4C6D-99AB-CA4296E0064D}" srcOrd="2" destOrd="0" presId="urn:microsoft.com/office/officeart/2016/7/layout/BasicLinearProcessNumbered"/>
    <dgm:cxn modelId="{5AD669B2-F0F5-4F04-87B2-C4AD4F41ADD6}" type="presParOf" srcId="{AA7A3D7C-2B3C-4AA1-BC83-6AE2BBD1BC3B}" destId="{B6B699A0-35C1-46FA-8EEC-9E87543DE6C2}" srcOrd="3" destOrd="0" presId="urn:microsoft.com/office/officeart/2016/7/layout/BasicLinearProcessNumbered"/>
    <dgm:cxn modelId="{6120299A-67FC-4717-B5C0-3928F309FDA6}" type="presParOf" srcId="{FADB064C-1809-4A10-A886-1BD05738471B}" destId="{C3EA33AF-FEE8-4C16-B616-341B9A1EB6F7}" srcOrd="1" destOrd="0" presId="urn:microsoft.com/office/officeart/2016/7/layout/BasicLinearProcessNumbered"/>
    <dgm:cxn modelId="{DB3907DF-3EEC-4EFA-99A9-CCA0119F8BF7}" type="presParOf" srcId="{FADB064C-1809-4A10-A886-1BD05738471B}" destId="{9806551E-9BFA-45D8-B681-204FFCAA3D25}" srcOrd="2" destOrd="0" presId="urn:microsoft.com/office/officeart/2016/7/layout/BasicLinearProcessNumbered"/>
    <dgm:cxn modelId="{C46DDF28-A6E4-466F-B9BB-D25F657A4C94}" type="presParOf" srcId="{9806551E-9BFA-45D8-B681-204FFCAA3D25}" destId="{9F238C28-D758-41FD-BB4B-98DE75CA64C3}" srcOrd="0" destOrd="0" presId="urn:microsoft.com/office/officeart/2016/7/layout/BasicLinearProcessNumbered"/>
    <dgm:cxn modelId="{BEB60FB7-1923-45AC-8734-2FDB9037895C}" type="presParOf" srcId="{9806551E-9BFA-45D8-B681-204FFCAA3D25}" destId="{DEA67A49-EB77-419E-8985-11904786698E}" srcOrd="1" destOrd="0" presId="urn:microsoft.com/office/officeart/2016/7/layout/BasicLinearProcessNumbered"/>
    <dgm:cxn modelId="{0D4CDCDC-B3A5-45A1-A2C0-67516E01CD76}" type="presParOf" srcId="{9806551E-9BFA-45D8-B681-204FFCAA3D25}" destId="{D8A9C6A4-B2DE-472F-BC17-B2CF38F75E6F}" srcOrd="2" destOrd="0" presId="urn:microsoft.com/office/officeart/2016/7/layout/BasicLinearProcessNumbered"/>
    <dgm:cxn modelId="{3F14D447-9D45-4571-B916-F4625AEC2C4E}" type="presParOf" srcId="{9806551E-9BFA-45D8-B681-204FFCAA3D25}" destId="{983D4C54-D5AB-4221-AA38-27F5C48C68B3}" srcOrd="3" destOrd="0" presId="urn:microsoft.com/office/officeart/2016/7/layout/BasicLinearProcessNumbered"/>
    <dgm:cxn modelId="{E9156A38-CD93-4575-802A-564D70C83F64}" type="presParOf" srcId="{FADB064C-1809-4A10-A886-1BD05738471B}" destId="{D7B12A0B-1C2A-4661-B515-257E1E70ABAB}" srcOrd="3" destOrd="0" presId="urn:microsoft.com/office/officeart/2016/7/layout/BasicLinearProcessNumbered"/>
    <dgm:cxn modelId="{1E4A54A3-302C-4946-807E-974DF8A6C59E}" type="presParOf" srcId="{FADB064C-1809-4A10-A886-1BD05738471B}" destId="{3856D615-738C-4B54-8848-7CB3C0DB0BB0}" srcOrd="4" destOrd="0" presId="urn:microsoft.com/office/officeart/2016/7/layout/BasicLinearProcessNumbered"/>
    <dgm:cxn modelId="{38E58133-E93F-4C4B-A469-F5BC03E174BC}" type="presParOf" srcId="{3856D615-738C-4B54-8848-7CB3C0DB0BB0}" destId="{4392D110-9FF3-4A28-98B1-56614AAC49FC}" srcOrd="0" destOrd="0" presId="urn:microsoft.com/office/officeart/2016/7/layout/BasicLinearProcessNumbered"/>
    <dgm:cxn modelId="{147F38BA-BFE7-474E-B34D-05D6E9852D91}" type="presParOf" srcId="{3856D615-738C-4B54-8848-7CB3C0DB0BB0}" destId="{961A0610-E4C4-4201-96DB-9953A74F0068}" srcOrd="1" destOrd="0" presId="urn:microsoft.com/office/officeart/2016/7/layout/BasicLinearProcessNumbered"/>
    <dgm:cxn modelId="{346F975C-ACE9-4FA0-B354-0614819A06BD}" type="presParOf" srcId="{3856D615-738C-4B54-8848-7CB3C0DB0BB0}" destId="{65D746AF-BE9C-47E6-9A64-F41868CB7A67}" srcOrd="2" destOrd="0" presId="urn:microsoft.com/office/officeart/2016/7/layout/BasicLinearProcessNumbered"/>
    <dgm:cxn modelId="{FB2FCD81-19F6-4011-9DC5-B0827B8ABE8C}" type="presParOf" srcId="{3856D615-738C-4B54-8848-7CB3C0DB0BB0}" destId="{9BA46978-1AF0-43BD-A3A6-1C0B88DB23C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B862EB-D3CA-4E25-BC5E-61620D12D4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859498-FB5F-4868-80D7-C910887EB0B8}">
      <dgm:prSet/>
      <dgm:spPr/>
      <dgm:t>
        <a:bodyPr/>
        <a:lstStyle/>
        <a:p>
          <a:r>
            <a:rPr lang="en-US"/>
            <a:t>Don’t spend too much time trying to settle on a language</a:t>
          </a:r>
        </a:p>
      </dgm:t>
    </dgm:pt>
    <dgm:pt modelId="{61BD2977-1A4D-4BCB-9F9D-54BDA7F690B1}" type="parTrans" cxnId="{DE286A35-B222-4646-A027-9770EF0F6D34}">
      <dgm:prSet/>
      <dgm:spPr/>
      <dgm:t>
        <a:bodyPr/>
        <a:lstStyle/>
        <a:p>
          <a:endParaRPr lang="en-US"/>
        </a:p>
      </dgm:t>
    </dgm:pt>
    <dgm:pt modelId="{734BA5F5-286F-47EB-8D58-7790412AE34E}" type="sibTrans" cxnId="{DE286A35-B222-4646-A027-9770EF0F6D34}">
      <dgm:prSet/>
      <dgm:spPr/>
      <dgm:t>
        <a:bodyPr/>
        <a:lstStyle/>
        <a:p>
          <a:endParaRPr lang="en-US"/>
        </a:p>
      </dgm:t>
    </dgm:pt>
    <dgm:pt modelId="{E9232174-F2A8-4A82-9A1C-627F697E8352}">
      <dgm:prSet/>
      <dgm:spPr/>
      <dgm:t>
        <a:bodyPr/>
        <a:lstStyle/>
        <a:p>
          <a:r>
            <a:rPr lang="en-US" dirty="0"/>
            <a:t>Email is not a great medium for project management</a:t>
          </a:r>
        </a:p>
      </dgm:t>
    </dgm:pt>
    <dgm:pt modelId="{3A22B2A8-5734-4ACB-A8AB-0EE5DFADC7B5}" type="parTrans" cxnId="{9FCDD671-B8DF-455F-BA8C-644EF0F3C208}">
      <dgm:prSet/>
      <dgm:spPr/>
      <dgm:t>
        <a:bodyPr/>
        <a:lstStyle/>
        <a:p>
          <a:endParaRPr lang="en-US"/>
        </a:p>
      </dgm:t>
    </dgm:pt>
    <dgm:pt modelId="{87845C3A-A227-404B-B502-D2E0314ED2C0}" type="sibTrans" cxnId="{9FCDD671-B8DF-455F-BA8C-644EF0F3C208}">
      <dgm:prSet/>
      <dgm:spPr/>
      <dgm:t>
        <a:bodyPr/>
        <a:lstStyle/>
        <a:p>
          <a:endParaRPr lang="en-US"/>
        </a:p>
      </dgm:t>
    </dgm:pt>
    <dgm:pt modelId="{35DE1CEC-5FE2-42E0-BE6E-427874F5D32D}">
      <dgm:prSet/>
      <dgm:spPr/>
      <dgm:t>
        <a:bodyPr/>
        <a:lstStyle/>
        <a:p>
          <a:r>
            <a:rPr lang="en-US" dirty="0"/>
            <a:t>Push code to GitHub regularly</a:t>
          </a:r>
        </a:p>
      </dgm:t>
    </dgm:pt>
    <dgm:pt modelId="{BA8FAD73-288B-445C-8157-996B018D4108}" type="parTrans" cxnId="{F6918FE6-CDBD-4F9F-A492-B1F0CB148A1B}">
      <dgm:prSet/>
      <dgm:spPr/>
      <dgm:t>
        <a:bodyPr/>
        <a:lstStyle/>
        <a:p>
          <a:endParaRPr lang="en-US"/>
        </a:p>
      </dgm:t>
    </dgm:pt>
    <dgm:pt modelId="{1836C75C-4A34-4B82-8F41-D01E6119AFDA}" type="sibTrans" cxnId="{F6918FE6-CDBD-4F9F-A492-B1F0CB148A1B}">
      <dgm:prSet/>
      <dgm:spPr/>
      <dgm:t>
        <a:bodyPr/>
        <a:lstStyle/>
        <a:p>
          <a:endParaRPr lang="en-US"/>
        </a:p>
      </dgm:t>
    </dgm:pt>
    <dgm:pt modelId="{E3B36318-B6A1-4ACB-A3E9-DB24537F1416}">
      <dgm:prSet/>
      <dgm:spPr/>
      <dgm:t>
        <a:bodyPr/>
        <a:lstStyle/>
        <a:p>
          <a:r>
            <a:rPr lang="en-US"/>
            <a:t>MVC would have been a good idea</a:t>
          </a:r>
        </a:p>
      </dgm:t>
    </dgm:pt>
    <dgm:pt modelId="{87F7DC5C-161A-41AE-A6FF-DB73C5148CC9}" type="parTrans" cxnId="{A9415286-C3BF-457A-952F-A266E0B8809D}">
      <dgm:prSet/>
      <dgm:spPr/>
      <dgm:t>
        <a:bodyPr/>
        <a:lstStyle/>
        <a:p>
          <a:endParaRPr lang="en-US"/>
        </a:p>
      </dgm:t>
    </dgm:pt>
    <dgm:pt modelId="{197FF588-8681-4359-A181-FFB36E9064CF}" type="sibTrans" cxnId="{A9415286-C3BF-457A-952F-A266E0B8809D}">
      <dgm:prSet/>
      <dgm:spPr/>
      <dgm:t>
        <a:bodyPr/>
        <a:lstStyle/>
        <a:p>
          <a:endParaRPr lang="en-US"/>
        </a:p>
      </dgm:t>
    </dgm:pt>
    <dgm:pt modelId="{A2EDA3C0-F7F0-4BCD-A07E-246604722780}" type="pres">
      <dgm:prSet presAssocID="{0DB862EB-D3CA-4E25-BC5E-61620D12D46E}" presName="root" presStyleCnt="0">
        <dgm:presLayoutVars>
          <dgm:dir/>
          <dgm:resizeHandles val="exact"/>
        </dgm:presLayoutVars>
      </dgm:prSet>
      <dgm:spPr/>
    </dgm:pt>
    <dgm:pt modelId="{80662101-32CB-4CB4-B982-752BC4647B01}" type="pres">
      <dgm:prSet presAssocID="{73859498-FB5F-4868-80D7-C910887EB0B8}" presName="compNode" presStyleCnt="0"/>
      <dgm:spPr/>
    </dgm:pt>
    <dgm:pt modelId="{A4E2FCFD-794C-4172-88BC-5C92125A6368}" type="pres">
      <dgm:prSet presAssocID="{73859498-FB5F-4868-80D7-C910887EB0B8}" presName="bgRect" presStyleLbl="bgShp" presStyleIdx="0" presStyleCnt="4"/>
      <dgm:spPr/>
    </dgm:pt>
    <dgm:pt modelId="{17EAE5D9-A317-448F-9B4E-6277EBFA9749}" type="pres">
      <dgm:prSet presAssocID="{73859498-FB5F-4868-80D7-C910887EB0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43F67F1-18CB-439A-8B15-2DE9F178C867}" type="pres">
      <dgm:prSet presAssocID="{73859498-FB5F-4868-80D7-C910887EB0B8}" presName="spaceRect" presStyleCnt="0"/>
      <dgm:spPr/>
    </dgm:pt>
    <dgm:pt modelId="{E6574DD2-D6D1-437F-9582-913FD39676BA}" type="pres">
      <dgm:prSet presAssocID="{73859498-FB5F-4868-80D7-C910887EB0B8}" presName="parTx" presStyleLbl="revTx" presStyleIdx="0" presStyleCnt="4">
        <dgm:presLayoutVars>
          <dgm:chMax val="0"/>
          <dgm:chPref val="0"/>
        </dgm:presLayoutVars>
      </dgm:prSet>
      <dgm:spPr/>
    </dgm:pt>
    <dgm:pt modelId="{681B704C-4615-478F-B4D5-130A1B0F4597}" type="pres">
      <dgm:prSet presAssocID="{734BA5F5-286F-47EB-8D58-7790412AE34E}" presName="sibTrans" presStyleCnt="0"/>
      <dgm:spPr/>
    </dgm:pt>
    <dgm:pt modelId="{CF099FBF-95D2-4036-92E0-700B0464915B}" type="pres">
      <dgm:prSet presAssocID="{E9232174-F2A8-4A82-9A1C-627F697E8352}" presName="compNode" presStyleCnt="0"/>
      <dgm:spPr/>
    </dgm:pt>
    <dgm:pt modelId="{7F763FC0-40BE-4746-A386-C5D59E769A70}" type="pres">
      <dgm:prSet presAssocID="{E9232174-F2A8-4A82-9A1C-627F697E8352}" presName="bgRect" presStyleLbl="bgShp" presStyleIdx="1" presStyleCnt="4"/>
      <dgm:spPr/>
    </dgm:pt>
    <dgm:pt modelId="{DC96B89E-D1F3-4A17-AA78-C947D138D4D0}" type="pres">
      <dgm:prSet presAssocID="{E9232174-F2A8-4A82-9A1C-627F697E83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8DFD56F-0031-4D6C-994C-C792AEC34245}" type="pres">
      <dgm:prSet presAssocID="{E9232174-F2A8-4A82-9A1C-627F697E8352}" presName="spaceRect" presStyleCnt="0"/>
      <dgm:spPr/>
    </dgm:pt>
    <dgm:pt modelId="{86DA8620-3271-4397-A662-D46A9993052A}" type="pres">
      <dgm:prSet presAssocID="{E9232174-F2A8-4A82-9A1C-627F697E8352}" presName="parTx" presStyleLbl="revTx" presStyleIdx="1" presStyleCnt="4">
        <dgm:presLayoutVars>
          <dgm:chMax val="0"/>
          <dgm:chPref val="0"/>
        </dgm:presLayoutVars>
      </dgm:prSet>
      <dgm:spPr/>
    </dgm:pt>
    <dgm:pt modelId="{31A28E74-CCCC-42E0-8752-3BB55D966C3A}" type="pres">
      <dgm:prSet presAssocID="{87845C3A-A227-404B-B502-D2E0314ED2C0}" presName="sibTrans" presStyleCnt="0"/>
      <dgm:spPr/>
    </dgm:pt>
    <dgm:pt modelId="{A1C7C07F-8936-4CB9-A28D-5A335DB61DA5}" type="pres">
      <dgm:prSet presAssocID="{35DE1CEC-5FE2-42E0-BE6E-427874F5D32D}" presName="compNode" presStyleCnt="0"/>
      <dgm:spPr/>
    </dgm:pt>
    <dgm:pt modelId="{75FEC021-7606-485B-9547-452D57CFA823}" type="pres">
      <dgm:prSet presAssocID="{35DE1CEC-5FE2-42E0-BE6E-427874F5D32D}" presName="bgRect" presStyleLbl="bgShp" presStyleIdx="2" presStyleCnt="4"/>
      <dgm:spPr/>
    </dgm:pt>
    <dgm:pt modelId="{460A979A-5279-4964-8DFD-CA2F43595229}" type="pres">
      <dgm:prSet presAssocID="{35DE1CEC-5FE2-42E0-BE6E-427874F5D3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69868F6-0341-462E-9083-B3748D318365}" type="pres">
      <dgm:prSet presAssocID="{35DE1CEC-5FE2-42E0-BE6E-427874F5D32D}" presName="spaceRect" presStyleCnt="0"/>
      <dgm:spPr/>
    </dgm:pt>
    <dgm:pt modelId="{2D574DAF-0725-438C-A46B-401034D7172C}" type="pres">
      <dgm:prSet presAssocID="{35DE1CEC-5FE2-42E0-BE6E-427874F5D32D}" presName="parTx" presStyleLbl="revTx" presStyleIdx="2" presStyleCnt="4">
        <dgm:presLayoutVars>
          <dgm:chMax val="0"/>
          <dgm:chPref val="0"/>
        </dgm:presLayoutVars>
      </dgm:prSet>
      <dgm:spPr/>
    </dgm:pt>
    <dgm:pt modelId="{6925A6F8-662A-446C-85FF-7D57DC7EB64D}" type="pres">
      <dgm:prSet presAssocID="{1836C75C-4A34-4B82-8F41-D01E6119AFDA}" presName="sibTrans" presStyleCnt="0"/>
      <dgm:spPr/>
    </dgm:pt>
    <dgm:pt modelId="{4801F145-7A87-4A6E-AA9A-CC5262673E21}" type="pres">
      <dgm:prSet presAssocID="{E3B36318-B6A1-4ACB-A3E9-DB24537F1416}" presName="compNode" presStyleCnt="0"/>
      <dgm:spPr/>
    </dgm:pt>
    <dgm:pt modelId="{0F54E184-E40C-48D3-BFF7-873B9116D981}" type="pres">
      <dgm:prSet presAssocID="{E3B36318-B6A1-4ACB-A3E9-DB24537F1416}" presName="bgRect" presStyleLbl="bgShp" presStyleIdx="3" presStyleCnt="4"/>
      <dgm:spPr/>
    </dgm:pt>
    <dgm:pt modelId="{301E337B-8023-4D6C-8E21-CF54C829AA93}" type="pres">
      <dgm:prSet presAssocID="{E3B36318-B6A1-4ACB-A3E9-DB24537F14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2420F87-24FB-496A-B153-E6178F496C3B}" type="pres">
      <dgm:prSet presAssocID="{E3B36318-B6A1-4ACB-A3E9-DB24537F1416}" presName="spaceRect" presStyleCnt="0"/>
      <dgm:spPr/>
    </dgm:pt>
    <dgm:pt modelId="{3C4E485C-E280-4230-BD09-9F827A88EB77}" type="pres">
      <dgm:prSet presAssocID="{E3B36318-B6A1-4ACB-A3E9-DB24537F14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B67320-6227-4C17-970D-2347BBADFD64}" type="presOf" srcId="{73859498-FB5F-4868-80D7-C910887EB0B8}" destId="{E6574DD2-D6D1-437F-9582-913FD39676BA}" srcOrd="0" destOrd="0" presId="urn:microsoft.com/office/officeart/2018/2/layout/IconVerticalSolidList"/>
    <dgm:cxn modelId="{F35EF930-D7CC-408B-A2FB-476664F7CE57}" type="presOf" srcId="{35DE1CEC-5FE2-42E0-BE6E-427874F5D32D}" destId="{2D574DAF-0725-438C-A46B-401034D7172C}" srcOrd="0" destOrd="0" presId="urn:microsoft.com/office/officeart/2018/2/layout/IconVerticalSolidList"/>
    <dgm:cxn modelId="{DE286A35-B222-4646-A027-9770EF0F6D34}" srcId="{0DB862EB-D3CA-4E25-BC5E-61620D12D46E}" destId="{73859498-FB5F-4868-80D7-C910887EB0B8}" srcOrd="0" destOrd="0" parTransId="{61BD2977-1A4D-4BCB-9F9D-54BDA7F690B1}" sibTransId="{734BA5F5-286F-47EB-8D58-7790412AE34E}"/>
    <dgm:cxn modelId="{C8A34851-88AB-4D66-B129-A615DBE22A36}" type="presOf" srcId="{E3B36318-B6A1-4ACB-A3E9-DB24537F1416}" destId="{3C4E485C-E280-4230-BD09-9F827A88EB77}" srcOrd="0" destOrd="0" presId="urn:microsoft.com/office/officeart/2018/2/layout/IconVerticalSolidList"/>
    <dgm:cxn modelId="{9FCDD671-B8DF-455F-BA8C-644EF0F3C208}" srcId="{0DB862EB-D3CA-4E25-BC5E-61620D12D46E}" destId="{E9232174-F2A8-4A82-9A1C-627F697E8352}" srcOrd="1" destOrd="0" parTransId="{3A22B2A8-5734-4ACB-A8AB-0EE5DFADC7B5}" sibTransId="{87845C3A-A227-404B-B502-D2E0314ED2C0}"/>
    <dgm:cxn modelId="{A9415286-C3BF-457A-952F-A266E0B8809D}" srcId="{0DB862EB-D3CA-4E25-BC5E-61620D12D46E}" destId="{E3B36318-B6A1-4ACB-A3E9-DB24537F1416}" srcOrd="3" destOrd="0" parTransId="{87F7DC5C-161A-41AE-A6FF-DB73C5148CC9}" sibTransId="{197FF588-8681-4359-A181-FFB36E9064CF}"/>
    <dgm:cxn modelId="{4AFCE7A6-617F-4700-BAE2-79B10F593415}" type="presOf" srcId="{E9232174-F2A8-4A82-9A1C-627F697E8352}" destId="{86DA8620-3271-4397-A662-D46A9993052A}" srcOrd="0" destOrd="0" presId="urn:microsoft.com/office/officeart/2018/2/layout/IconVerticalSolidList"/>
    <dgm:cxn modelId="{F6918FE6-CDBD-4F9F-A492-B1F0CB148A1B}" srcId="{0DB862EB-D3CA-4E25-BC5E-61620D12D46E}" destId="{35DE1CEC-5FE2-42E0-BE6E-427874F5D32D}" srcOrd="2" destOrd="0" parTransId="{BA8FAD73-288B-445C-8157-996B018D4108}" sibTransId="{1836C75C-4A34-4B82-8F41-D01E6119AFDA}"/>
    <dgm:cxn modelId="{B45F93FA-12E0-488F-A7D5-70351BDB6390}" type="presOf" srcId="{0DB862EB-D3CA-4E25-BC5E-61620D12D46E}" destId="{A2EDA3C0-F7F0-4BCD-A07E-246604722780}" srcOrd="0" destOrd="0" presId="urn:microsoft.com/office/officeart/2018/2/layout/IconVerticalSolidList"/>
    <dgm:cxn modelId="{9BB29927-2DA9-4F7F-9F64-5BFDA0C634A5}" type="presParOf" srcId="{A2EDA3C0-F7F0-4BCD-A07E-246604722780}" destId="{80662101-32CB-4CB4-B982-752BC4647B01}" srcOrd="0" destOrd="0" presId="urn:microsoft.com/office/officeart/2018/2/layout/IconVerticalSolidList"/>
    <dgm:cxn modelId="{AB8532DB-71D6-4902-A162-EF1B021C4424}" type="presParOf" srcId="{80662101-32CB-4CB4-B982-752BC4647B01}" destId="{A4E2FCFD-794C-4172-88BC-5C92125A6368}" srcOrd="0" destOrd="0" presId="urn:microsoft.com/office/officeart/2018/2/layout/IconVerticalSolidList"/>
    <dgm:cxn modelId="{51D0F76A-416B-47C8-B729-16D0994CA85D}" type="presParOf" srcId="{80662101-32CB-4CB4-B982-752BC4647B01}" destId="{17EAE5D9-A317-448F-9B4E-6277EBFA9749}" srcOrd="1" destOrd="0" presId="urn:microsoft.com/office/officeart/2018/2/layout/IconVerticalSolidList"/>
    <dgm:cxn modelId="{0733C007-BB6A-4D02-B6FE-B376BD8B239D}" type="presParOf" srcId="{80662101-32CB-4CB4-B982-752BC4647B01}" destId="{943F67F1-18CB-439A-8B15-2DE9F178C867}" srcOrd="2" destOrd="0" presId="urn:microsoft.com/office/officeart/2018/2/layout/IconVerticalSolidList"/>
    <dgm:cxn modelId="{15E36606-2642-4B87-BC2A-1D729BADAF5D}" type="presParOf" srcId="{80662101-32CB-4CB4-B982-752BC4647B01}" destId="{E6574DD2-D6D1-437F-9582-913FD39676BA}" srcOrd="3" destOrd="0" presId="urn:microsoft.com/office/officeart/2018/2/layout/IconVerticalSolidList"/>
    <dgm:cxn modelId="{D0485EBC-1C20-41F8-85B6-37AF160F1091}" type="presParOf" srcId="{A2EDA3C0-F7F0-4BCD-A07E-246604722780}" destId="{681B704C-4615-478F-B4D5-130A1B0F4597}" srcOrd="1" destOrd="0" presId="urn:microsoft.com/office/officeart/2018/2/layout/IconVerticalSolidList"/>
    <dgm:cxn modelId="{B06639AF-AB8F-4E7A-8F0C-5ADAD2D2F9BE}" type="presParOf" srcId="{A2EDA3C0-F7F0-4BCD-A07E-246604722780}" destId="{CF099FBF-95D2-4036-92E0-700B0464915B}" srcOrd="2" destOrd="0" presId="urn:microsoft.com/office/officeart/2018/2/layout/IconVerticalSolidList"/>
    <dgm:cxn modelId="{DDDBDE81-92F6-4C80-95AD-F82C03FE16AE}" type="presParOf" srcId="{CF099FBF-95D2-4036-92E0-700B0464915B}" destId="{7F763FC0-40BE-4746-A386-C5D59E769A70}" srcOrd="0" destOrd="0" presId="urn:microsoft.com/office/officeart/2018/2/layout/IconVerticalSolidList"/>
    <dgm:cxn modelId="{114CA904-EFFB-4572-819E-75A615F39FB3}" type="presParOf" srcId="{CF099FBF-95D2-4036-92E0-700B0464915B}" destId="{DC96B89E-D1F3-4A17-AA78-C947D138D4D0}" srcOrd="1" destOrd="0" presId="urn:microsoft.com/office/officeart/2018/2/layout/IconVerticalSolidList"/>
    <dgm:cxn modelId="{9D8B856D-5F0B-4C4C-AEE5-CB4A6E729470}" type="presParOf" srcId="{CF099FBF-95D2-4036-92E0-700B0464915B}" destId="{48DFD56F-0031-4D6C-994C-C792AEC34245}" srcOrd="2" destOrd="0" presId="urn:microsoft.com/office/officeart/2018/2/layout/IconVerticalSolidList"/>
    <dgm:cxn modelId="{AE86F19A-11BF-4EAD-8C3A-A6ECF7E48AEA}" type="presParOf" srcId="{CF099FBF-95D2-4036-92E0-700B0464915B}" destId="{86DA8620-3271-4397-A662-D46A9993052A}" srcOrd="3" destOrd="0" presId="urn:microsoft.com/office/officeart/2018/2/layout/IconVerticalSolidList"/>
    <dgm:cxn modelId="{8D46D12D-7B58-497F-B98B-1D27867462B9}" type="presParOf" srcId="{A2EDA3C0-F7F0-4BCD-A07E-246604722780}" destId="{31A28E74-CCCC-42E0-8752-3BB55D966C3A}" srcOrd="3" destOrd="0" presId="urn:microsoft.com/office/officeart/2018/2/layout/IconVerticalSolidList"/>
    <dgm:cxn modelId="{5ED860DB-323C-451D-88C7-A874D78F100E}" type="presParOf" srcId="{A2EDA3C0-F7F0-4BCD-A07E-246604722780}" destId="{A1C7C07F-8936-4CB9-A28D-5A335DB61DA5}" srcOrd="4" destOrd="0" presId="urn:microsoft.com/office/officeart/2018/2/layout/IconVerticalSolidList"/>
    <dgm:cxn modelId="{6C9DFD42-9598-4886-9497-F2A600B5C9BA}" type="presParOf" srcId="{A1C7C07F-8936-4CB9-A28D-5A335DB61DA5}" destId="{75FEC021-7606-485B-9547-452D57CFA823}" srcOrd="0" destOrd="0" presId="urn:microsoft.com/office/officeart/2018/2/layout/IconVerticalSolidList"/>
    <dgm:cxn modelId="{4BD0D344-16BB-4749-9802-36D4B1973F0F}" type="presParOf" srcId="{A1C7C07F-8936-4CB9-A28D-5A335DB61DA5}" destId="{460A979A-5279-4964-8DFD-CA2F43595229}" srcOrd="1" destOrd="0" presId="urn:microsoft.com/office/officeart/2018/2/layout/IconVerticalSolidList"/>
    <dgm:cxn modelId="{225E0C5C-07C2-4951-A05A-AD0284DFB11B}" type="presParOf" srcId="{A1C7C07F-8936-4CB9-A28D-5A335DB61DA5}" destId="{169868F6-0341-462E-9083-B3748D318365}" srcOrd="2" destOrd="0" presId="urn:microsoft.com/office/officeart/2018/2/layout/IconVerticalSolidList"/>
    <dgm:cxn modelId="{997AD1A6-B1EE-43D4-9971-D2A9B5AA8809}" type="presParOf" srcId="{A1C7C07F-8936-4CB9-A28D-5A335DB61DA5}" destId="{2D574DAF-0725-438C-A46B-401034D7172C}" srcOrd="3" destOrd="0" presId="urn:microsoft.com/office/officeart/2018/2/layout/IconVerticalSolidList"/>
    <dgm:cxn modelId="{A0F2E47D-F135-4518-ACC0-70B1C9BC5FCF}" type="presParOf" srcId="{A2EDA3C0-F7F0-4BCD-A07E-246604722780}" destId="{6925A6F8-662A-446C-85FF-7D57DC7EB64D}" srcOrd="5" destOrd="0" presId="urn:microsoft.com/office/officeart/2018/2/layout/IconVerticalSolidList"/>
    <dgm:cxn modelId="{22BF9B5B-4D21-4B3B-B453-20682E8117AA}" type="presParOf" srcId="{A2EDA3C0-F7F0-4BCD-A07E-246604722780}" destId="{4801F145-7A87-4A6E-AA9A-CC5262673E21}" srcOrd="6" destOrd="0" presId="urn:microsoft.com/office/officeart/2018/2/layout/IconVerticalSolidList"/>
    <dgm:cxn modelId="{616E5A78-0E8B-4ED3-A3A9-AE9FFD9730D0}" type="presParOf" srcId="{4801F145-7A87-4A6E-AA9A-CC5262673E21}" destId="{0F54E184-E40C-48D3-BFF7-873B9116D981}" srcOrd="0" destOrd="0" presId="urn:microsoft.com/office/officeart/2018/2/layout/IconVerticalSolidList"/>
    <dgm:cxn modelId="{B251745B-8B4E-42D7-ABBF-B10A0C66A7C4}" type="presParOf" srcId="{4801F145-7A87-4A6E-AA9A-CC5262673E21}" destId="{301E337B-8023-4D6C-8E21-CF54C829AA93}" srcOrd="1" destOrd="0" presId="urn:microsoft.com/office/officeart/2018/2/layout/IconVerticalSolidList"/>
    <dgm:cxn modelId="{F540B886-98BE-4E86-BA92-A31A0AF856E4}" type="presParOf" srcId="{4801F145-7A87-4A6E-AA9A-CC5262673E21}" destId="{C2420F87-24FB-496A-B153-E6178F496C3B}" srcOrd="2" destOrd="0" presId="urn:microsoft.com/office/officeart/2018/2/layout/IconVerticalSolidList"/>
    <dgm:cxn modelId="{B9C5CA10-9254-4BDF-A86C-60A9A36B4A72}" type="presParOf" srcId="{4801F145-7A87-4A6E-AA9A-CC5262673E21}" destId="{3C4E485C-E280-4230-BD09-9F827A88EB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574DB-4438-48A6-B28F-9E64FB93634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7E6-E7CD-49C9-9CB8-297B1F872E1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Blake: Project Management/Front-End Development</a:t>
          </a:r>
        </a:p>
      </dsp:txBody>
      <dsp:txXfrm>
        <a:off x="0" y="0"/>
        <a:ext cx="6492875" cy="1276350"/>
      </dsp:txXfrm>
    </dsp:sp>
    <dsp:sp modelId="{5C060E6D-E815-4089-8E11-10ED6AB5365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76E07-B6C7-4A2F-A6E8-54D6AAB2951A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Saally: Project Management/Front-End Development</a:t>
          </a:r>
        </a:p>
      </dsp:txBody>
      <dsp:txXfrm>
        <a:off x="0" y="1276350"/>
        <a:ext cx="6492875" cy="1276350"/>
      </dsp:txXfrm>
    </dsp:sp>
    <dsp:sp modelId="{1FDDAC38-6092-4EAF-B206-0765EDDACD87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DA088-DEA7-4EE1-A85B-08E04237BFE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Tony: Back-end Development/Testing</a:t>
          </a:r>
        </a:p>
      </dsp:txBody>
      <dsp:txXfrm>
        <a:off x="0" y="2552700"/>
        <a:ext cx="6492875" cy="1276350"/>
      </dsp:txXfrm>
    </dsp:sp>
    <dsp:sp modelId="{DC748084-D8A9-4563-9263-88159F250B12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E0834-1FFE-40E1-8902-2A1DC537B323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Adrian: Documentation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6D72-E844-49BC-A52B-65D9500469AC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A20D3-29B1-4D46-939A-8CBD98571C2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D61D3-380D-4518-94D8-8B23251F18D8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C# and .NET</a:t>
          </a:r>
        </a:p>
      </dsp:txBody>
      <dsp:txXfrm>
        <a:off x="1684370" y="623"/>
        <a:ext cx="4808504" cy="1458329"/>
      </dsp:txXfrm>
    </dsp:sp>
    <dsp:sp modelId="{570EE2D3-9514-4CCA-A4B1-4252305E0B9E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88E5E-30C5-4B8C-9200-5CD9C117545C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32BF-4650-48E0-94A6-391DEDC52A6C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HTML/CSS</a:t>
          </a:r>
        </a:p>
      </dsp:txBody>
      <dsp:txXfrm>
        <a:off x="1684370" y="1823535"/>
        <a:ext cx="4808504" cy="1458329"/>
      </dsp:txXfrm>
    </dsp:sp>
    <dsp:sp modelId="{F15FAAC4-2321-4DB5-A249-ADDD3BAB1FDE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A4E20-E22E-4A7C-86C8-DB44964205DA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6816C-CF74-4E89-A61E-E090A5B24A97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Microsoft SQL Server</a:t>
          </a:r>
        </a:p>
      </dsp:txBody>
      <dsp:txXfrm>
        <a:off x="1684370" y="3646447"/>
        <a:ext cx="4808504" cy="1458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BEDC7-C842-4885-B233-8CC928AA8AAF}">
      <dsp:nvSpPr>
        <dsp:cNvPr id="0" name=""/>
        <dsp:cNvSpPr/>
      </dsp:nvSpPr>
      <dsp:spPr>
        <a:xfrm>
          <a:off x="0" y="0"/>
          <a:ext cx="3044474" cy="30966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359" tIns="330200" rIns="23735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Integrating each piece of functionality</a:t>
          </a:r>
        </a:p>
      </dsp:txBody>
      <dsp:txXfrm>
        <a:off x="0" y="1176722"/>
        <a:ext cx="3044474" cy="1857982"/>
      </dsp:txXfrm>
    </dsp:sp>
    <dsp:sp modelId="{63AD5BDC-9E50-46DE-B339-B0F0DD4395C3}">
      <dsp:nvSpPr>
        <dsp:cNvPr id="0" name=""/>
        <dsp:cNvSpPr/>
      </dsp:nvSpPr>
      <dsp:spPr>
        <a:xfrm>
          <a:off x="1057741" y="309663"/>
          <a:ext cx="928991" cy="9289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28" tIns="12700" rIns="7242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1193789" y="445711"/>
        <a:ext cx="656895" cy="656895"/>
      </dsp:txXfrm>
    </dsp:sp>
    <dsp:sp modelId="{B51D6F78-05BE-4C6D-99AB-CA4296E0064D}">
      <dsp:nvSpPr>
        <dsp:cNvPr id="0" name=""/>
        <dsp:cNvSpPr/>
      </dsp:nvSpPr>
      <dsp:spPr>
        <a:xfrm>
          <a:off x="0" y="3096566"/>
          <a:ext cx="30444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38C28-D758-41FD-BB4B-98DE75CA64C3}">
      <dsp:nvSpPr>
        <dsp:cNvPr id="0" name=""/>
        <dsp:cNvSpPr/>
      </dsp:nvSpPr>
      <dsp:spPr>
        <a:xfrm>
          <a:off x="3348922" y="0"/>
          <a:ext cx="3044474" cy="30966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359" tIns="330200" rIns="23735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Establishing common look and feel across the platform</a:t>
          </a:r>
        </a:p>
      </dsp:txBody>
      <dsp:txXfrm>
        <a:off x="3348922" y="1176722"/>
        <a:ext cx="3044474" cy="1857982"/>
      </dsp:txXfrm>
    </dsp:sp>
    <dsp:sp modelId="{DEA67A49-EB77-419E-8985-11904786698E}">
      <dsp:nvSpPr>
        <dsp:cNvPr id="0" name=""/>
        <dsp:cNvSpPr/>
      </dsp:nvSpPr>
      <dsp:spPr>
        <a:xfrm>
          <a:off x="4406663" y="309663"/>
          <a:ext cx="928991" cy="9289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28" tIns="12700" rIns="7242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4542711" y="445711"/>
        <a:ext cx="656895" cy="656895"/>
      </dsp:txXfrm>
    </dsp:sp>
    <dsp:sp modelId="{D8A9C6A4-B2DE-472F-BC17-B2CF38F75E6F}">
      <dsp:nvSpPr>
        <dsp:cNvPr id="0" name=""/>
        <dsp:cNvSpPr/>
      </dsp:nvSpPr>
      <dsp:spPr>
        <a:xfrm>
          <a:off x="3348922" y="3096566"/>
          <a:ext cx="304447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2D110-9FF3-4A28-98B1-56614AAC49FC}">
      <dsp:nvSpPr>
        <dsp:cNvPr id="0" name=""/>
        <dsp:cNvSpPr/>
      </dsp:nvSpPr>
      <dsp:spPr>
        <a:xfrm>
          <a:off x="6697844" y="0"/>
          <a:ext cx="3044474" cy="30966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359" tIns="330200" rIns="23735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and error correction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Unit Testing and Manual System Testing</a:t>
          </a:r>
        </a:p>
      </dsp:txBody>
      <dsp:txXfrm>
        <a:off x="6697844" y="1176722"/>
        <a:ext cx="3044474" cy="1857982"/>
      </dsp:txXfrm>
    </dsp:sp>
    <dsp:sp modelId="{961A0610-E4C4-4201-96DB-9953A74F0068}">
      <dsp:nvSpPr>
        <dsp:cNvPr id="0" name=""/>
        <dsp:cNvSpPr/>
      </dsp:nvSpPr>
      <dsp:spPr>
        <a:xfrm>
          <a:off x="7755585" y="309663"/>
          <a:ext cx="928991" cy="9289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28" tIns="12700" rIns="7242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7891633" y="445711"/>
        <a:ext cx="656895" cy="656895"/>
      </dsp:txXfrm>
    </dsp:sp>
    <dsp:sp modelId="{65D746AF-BE9C-47E6-9A64-F41868CB7A67}">
      <dsp:nvSpPr>
        <dsp:cNvPr id="0" name=""/>
        <dsp:cNvSpPr/>
      </dsp:nvSpPr>
      <dsp:spPr>
        <a:xfrm>
          <a:off x="6697844" y="3096566"/>
          <a:ext cx="304447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FCFD-794C-4172-88BC-5C92125A6368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E5D9-A317-448F-9B4E-6277EBFA9749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74DD2-D6D1-437F-9582-913FD39676BA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Don’t spend too much time trying to settle on a language</a:t>
          </a:r>
        </a:p>
      </dsp:txBody>
      <dsp:txXfrm>
        <a:off x="1240387" y="2118"/>
        <a:ext cx="5252487" cy="1073928"/>
      </dsp:txXfrm>
    </dsp:sp>
    <dsp:sp modelId="{7F763FC0-40BE-4746-A386-C5D59E769A70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6B89E-D1F3-4A17-AA78-C947D138D4D0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A8620-3271-4397-A662-D46A9993052A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Email is not a great medium for project management</a:t>
          </a:r>
        </a:p>
      </dsp:txBody>
      <dsp:txXfrm>
        <a:off x="1240387" y="1344530"/>
        <a:ext cx="5252487" cy="1073928"/>
      </dsp:txXfrm>
    </dsp:sp>
    <dsp:sp modelId="{75FEC021-7606-485B-9547-452D57CFA823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A979A-5279-4964-8DFD-CA2F43595229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74DAF-0725-438C-A46B-401034D7172C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 code to GitHub regularly</a:t>
          </a:r>
        </a:p>
      </dsp:txBody>
      <dsp:txXfrm>
        <a:off x="1240387" y="2686941"/>
        <a:ext cx="5252487" cy="1073928"/>
      </dsp:txXfrm>
    </dsp:sp>
    <dsp:sp modelId="{0F54E184-E40C-48D3-BFF7-873B9116D981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E337B-8023-4D6C-8E21-CF54C829AA93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E485C-E280-4230-BD09-9F827A88EB77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MVC would have been a good idea</a:t>
          </a:r>
        </a:p>
      </dsp:txBody>
      <dsp:txXfrm>
        <a:off x="1240387" y="4029352"/>
        <a:ext cx="5252487" cy="107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3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5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76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89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7969F-0F9F-4A56-87F1-16FB942F73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735743-C591-4FB0-A1A4-7468846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14F02-50E2-4DC8-B29A-A264B923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Flash Card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2C68-D1CD-4838-9ACF-D0DC90F40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9: Campos, Liu, Ridder, Silvernail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602BD-CC2B-4CF2-B881-7177EC45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Lessons Learned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E08FE-352C-4CEE-AC4B-000FAB616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4117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89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E602BD-CC2B-4CF2-B881-7177EC45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367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602BD-CC2B-4CF2-B881-7177EC45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7C261D-54B4-4423-B115-96E3F2A39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9247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4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602BD-CC2B-4CF2-B881-7177EC45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Languages/Technology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59CF3D-4796-467C-9F48-8F8A6CFB4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118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32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02BD-CC2B-4CF2-B881-7177EC45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Focus Since Prototype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4C6B48-3252-4F3F-B98A-82AF1FE3A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5641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E602BD-CC2B-4CF2-B881-7177EC45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Progress Since Prototype</a:t>
            </a:r>
          </a:p>
        </p:txBody>
      </p:sp>
    </p:spTree>
    <p:extLst>
      <p:ext uri="{BB962C8B-B14F-4D97-AF65-F5344CB8AC3E}">
        <p14:creationId xmlns:p14="http://schemas.microsoft.com/office/powerpoint/2010/main" val="168203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76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035" name="Group 84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36" name="Freeform: Shape 92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lh5.googleusercontent.com/71Bb5VgVGBFeTwJ8A8GFgJ5gsmb7oVgAcD72pVYfRr5_xTgOJAvMvsbgMoJCr7ZLYMzPNpEmA4QKkk93C-oHlKO4gS8LEhXXBH6keE4oPdb0V5jFa6OLXr1584Ok0kiwK3gLHTGrEnM">
            <a:extLst>
              <a:ext uri="{FF2B5EF4-FFF2-40B4-BE49-F238E27FC236}">
                <a16:creationId xmlns:a16="http://schemas.microsoft.com/office/drawing/2014/main" id="{DA5D85BD-4033-43C5-858F-F136C1D8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0650" y="1922798"/>
            <a:ext cx="4151702" cy="2771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jKtuurZvsS55BbPSypMRbOEMFlBQupfW5BLLM0zd35GE3Zs7UlCb_e7P3BGEFPLmQGDyJxNlcz7ovixqdJIdZou4lxMG3_MjVgjQlke1NjXkcfpx2JIhvkgq6zYLl59zYCqMruu8cZI">
            <a:extLst>
              <a:ext uri="{FF2B5EF4-FFF2-40B4-BE49-F238E27FC236}">
                <a16:creationId xmlns:a16="http://schemas.microsoft.com/office/drawing/2014/main" id="{8C2292E2-379C-4720-B3D4-A5E73EE7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8802" y="1979884"/>
            <a:ext cx="4151702" cy="26570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3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lh4.googleusercontent.com/hhjVmmgsD0P9knQfJkAJNW7XrMKcUri_5mFDwyQKo48bMr6VP6Q6696Lg5aP6GvHCfDDlhNDCFyVSydACUwU5tW7YAMHCzbXetov9Gu-FeaOb3ANB2Y2mUVnFSwhs42gNcFe0muHmXY">
            <a:extLst>
              <a:ext uri="{FF2B5EF4-FFF2-40B4-BE49-F238E27FC236}">
                <a16:creationId xmlns:a16="http://schemas.microsoft.com/office/drawing/2014/main" id="{6C08A08E-ADC2-40B4-8FD6-12CBACFE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4637" y="2145757"/>
            <a:ext cx="4151702" cy="2771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6.googleusercontent.com/4nzKhCDnwGfzD3w6jtVBWvysqKzTRCh7286yiswPYEIiZIN8zczcZewDK3CekvoItTPFWJMm6wJ87mFTCWgYx1Vlz7ee8emWYs7-aSCl9ivC231IuBFOflLbrzPhBGiPz-KPPIPl2P4">
            <a:extLst>
              <a:ext uri="{FF2B5EF4-FFF2-40B4-BE49-F238E27FC236}">
                <a16:creationId xmlns:a16="http://schemas.microsoft.com/office/drawing/2014/main" id="{B4646BC2-65DD-482C-B2C5-A1637079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1464" y="2145757"/>
            <a:ext cx="4151702" cy="2771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4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lh6.googleusercontent.com/4JCWFzpMPBoNv-xl9wcffwt9NFBpg_VIA8BUmrOTo25OrfbRY1haG0afsE5PTXXfgMObdyEqhI6g08wT1HI8Xp2c3lEF64Zg3RVcjDmGSP9YrE9am1d4tyfFRTCeu3gPzzh6aFhFRyk">
            <a:extLst>
              <a:ext uri="{FF2B5EF4-FFF2-40B4-BE49-F238E27FC236}">
                <a16:creationId xmlns:a16="http://schemas.microsoft.com/office/drawing/2014/main" id="{5B52C03B-AF40-47D8-A4FF-6B611E17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446" y="1862437"/>
            <a:ext cx="4151702" cy="2771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vIvP_uqrnsUKwnfbZaPfK6Of-2FsMSDq0HFztgqR8EU0XVJKd4cT05q0P1ljktu_gyzV240pQoLBI8dEVrHiLe5lpxoDPuei-1g4yBAbOreT2nYp0mKsnENDxgpH7H6ozQ0UOo-Tn3E">
            <a:extLst>
              <a:ext uri="{FF2B5EF4-FFF2-40B4-BE49-F238E27FC236}">
                <a16:creationId xmlns:a16="http://schemas.microsoft.com/office/drawing/2014/main" id="{EA3A6D88-0A47-46F2-BB68-4D40CC9E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238" y="2073070"/>
            <a:ext cx="4151702" cy="1930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07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lh4.googleusercontent.com/Mi4iJhWZCw_DCJlDtUlFV9Hv3GJvl3R6AFdwiybN60e2ual53AfOKsRbCB9qi9vtg70C35gL6V_isL6Oz_VBZ0TX2XKiNldREP4SOp7QiCJP2eIdVrx8nTXj1AQnz-k0cRPSN51xO5E">
            <a:extLst>
              <a:ext uri="{FF2B5EF4-FFF2-40B4-BE49-F238E27FC236}">
                <a16:creationId xmlns:a16="http://schemas.microsoft.com/office/drawing/2014/main" id="{C8B4938B-27D9-4517-A0E5-2FCEBD91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928" y="2038606"/>
            <a:ext cx="4151702" cy="2771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WFglVavw0xlLzWa4L58hNOXRLQVBolDB5WxceBzwbbur5coKn8Kd2ld3tBJ0jJ8FxL03Bis0VAcibhM297nNB95WyL5n3eWw_LtYFhyqT5mLiofa8xm2t3A-XB8NQIzxZ4y5-rjz0C8">
            <a:extLst>
              <a:ext uri="{FF2B5EF4-FFF2-40B4-BE49-F238E27FC236}">
                <a16:creationId xmlns:a16="http://schemas.microsoft.com/office/drawing/2014/main" id="{6AFA502B-5032-46CB-B2BA-1CE92887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737" y="2038605"/>
            <a:ext cx="4151702" cy="2771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3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118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Flash Card Application</vt:lpstr>
      <vt:lpstr>Roles</vt:lpstr>
      <vt:lpstr>Languages/Technology</vt:lpstr>
      <vt:lpstr>Focus Since Prototype</vt:lpstr>
      <vt:lpstr>Progress Since Prototype</vt:lpstr>
      <vt:lpstr>PowerPoint Presentation</vt:lpstr>
      <vt:lpstr>PowerPoint Presentation</vt:lpstr>
      <vt:lpstr>PowerPoint Presentation</vt:lpstr>
      <vt:lpstr>PowerPoint Presentation</vt:lpstr>
      <vt:lpstr>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Card Application</dc:title>
  <dc:creator>Blake Silvernail</dc:creator>
  <cp:lastModifiedBy>Blake Silvernail</cp:lastModifiedBy>
  <cp:revision>3</cp:revision>
  <dcterms:created xsi:type="dcterms:W3CDTF">2019-05-05T19:49:55Z</dcterms:created>
  <dcterms:modified xsi:type="dcterms:W3CDTF">2019-05-05T21:10:42Z</dcterms:modified>
</cp:coreProperties>
</file>