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8" r:id="rId6"/>
    <p:sldId id="275" r:id="rId7"/>
    <p:sldId id="267" r:id="rId8"/>
    <p:sldId id="260" r:id="rId9"/>
    <p:sldId id="274" r:id="rId10"/>
    <p:sldId id="276" r:id="rId11"/>
    <p:sldId id="259" r:id="rId12"/>
    <p:sldId id="265" r:id="rId13"/>
    <p:sldId id="266" r:id="rId14"/>
    <p:sldId id="280" r:id="rId15"/>
    <p:sldId id="281" r:id="rId16"/>
    <p:sldId id="272" r:id="rId17"/>
    <p:sldId id="261" r:id="rId18"/>
    <p:sldId id="270" r:id="rId19"/>
    <p:sldId id="277" r:id="rId20"/>
    <p:sldId id="278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B06DD-0867-4428-8B1D-AFE06D1B0C9A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3118C9-23FF-4BF0-97A8-572F4DAC8EBF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Sushant Acharya</a:t>
          </a:r>
        </a:p>
      </dgm:t>
    </dgm:pt>
    <dgm:pt modelId="{0BA5C78C-3C7E-473E-AF2C-4C05825DB70D}" type="parTrans" cxnId="{154B0C91-F65A-4F64-A0D3-D209EC6AA290}">
      <dgm:prSet/>
      <dgm:spPr/>
      <dgm:t>
        <a:bodyPr/>
        <a:lstStyle/>
        <a:p>
          <a:endParaRPr lang="en-US"/>
        </a:p>
      </dgm:t>
    </dgm:pt>
    <dgm:pt modelId="{AD679BED-AFF8-40DA-BF94-9A7BE5C3299B}" type="sibTrans" cxnId="{154B0C91-F65A-4F64-A0D3-D209EC6AA290}">
      <dgm:prSet/>
      <dgm:spPr/>
      <dgm:t>
        <a:bodyPr/>
        <a:lstStyle/>
        <a:p>
          <a:endParaRPr lang="en-US"/>
        </a:p>
      </dgm:t>
    </dgm:pt>
    <dgm:pt modelId="{A11F2E36-D73E-48F7-B75B-A6E9F4D36175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UX Designer, Tester</a:t>
          </a:r>
        </a:p>
      </dgm:t>
    </dgm:pt>
    <dgm:pt modelId="{A4AB2A97-92E5-4537-BA7F-0A41259F4F73}" type="parTrans" cxnId="{79201418-760E-4AF4-B32A-69173C77A4DF}">
      <dgm:prSet/>
      <dgm:spPr/>
      <dgm:t>
        <a:bodyPr/>
        <a:lstStyle/>
        <a:p>
          <a:endParaRPr lang="en-US"/>
        </a:p>
      </dgm:t>
    </dgm:pt>
    <dgm:pt modelId="{EF82C914-BCE9-4304-A555-FDCC853EE196}" type="sibTrans" cxnId="{79201418-760E-4AF4-B32A-69173C77A4DF}">
      <dgm:prSet/>
      <dgm:spPr/>
      <dgm:t>
        <a:bodyPr/>
        <a:lstStyle/>
        <a:p>
          <a:endParaRPr lang="en-US"/>
        </a:p>
      </dgm:t>
    </dgm:pt>
    <dgm:pt modelId="{D9627F30-1B37-46ED-B7C5-C72DB09B6703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Kole Keeney</a:t>
          </a:r>
        </a:p>
      </dgm:t>
    </dgm:pt>
    <dgm:pt modelId="{8A28D262-7C8E-43E4-BEF5-BC66A9C62784}" type="parTrans" cxnId="{02D8BA87-F820-4570-A1AC-64796994A03F}">
      <dgm:prSet/>
      <dgm:spPr/>
      <dgm:t>
        <a:bodyPr/>
        <a:lstStyle/>
        <a:p>
          <a:endParaRPr lang="en-US"/>
        </a:p>
      </dgm:t>
    </dgm:pt>
    <dgm:pt modelId="{FC2DAB80-16AF-4BD6-9975-2CE743A2167A}" type="sibTrans" cxnId="{02D8BA87-F820-4570-A1AC-64796994A03F}">
      <dgm:prSet/>
      <dgm:spPr/>
      <dgm:t>
        <a:bodyPr/>
        <a:lstStyle/>
        <a:p>
          <a:endParaRPr lang="en-US"/>
        </a:p>
      </dgm:t>
    </dgm:pt>
    <dgm:pt modelId="{A0C597BE-D187-4E47-8ED2-88277F51E926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Developer-Front End</a:t>
          </a:r>
        </a:p>
      </dgm:t>
    </dgm:pt>
    <dgm:pt modelId="{A255C628-8C19-4DF3-9BC5-180B73BC7B78}" type="parTrans" cxnId="{4AAB7C44-304B-408B-9F27-DB92B11BBE26}">
      <dgm:prSet/>
      <dgm:spPr/>
      <dgm:t>
        <a:bodyPr/>
        <a:lstStyle/>
        <a:p>
          <a:endParaRPr lang="en-US"/>
        </a:p>
      </dgm:t>
    </dgm:pt>
    <dgm:pt modelId="{9B2F69A3-31A3-49B7-84DA-C14912E48A1D}" type="sibTrans" cxnId="{4AAB7C44-304B-408B-9F27-DB92B11BBE26}">
      <dgm:prSet/>
      <dgm:spPr/>
      <dgm:t>
        <a:bodyPr/>
        <a:lstStyle/>
        <a:p>
          <a:endParaRPr lang="en-US"/>
        </a:p>
      </dgm:t>
    </dgm:pt>
    <dgm:pt modelId="{A7E3D7CD-C38D-47A9-88B5-9AFCE4488308}">
      <dgm:prSet/>
      <dgm:spPr/>
      <dgm:t>
        <a:bodyPr/>
        <a:lstStyle/>
        <a:p>
          <a:r>
            <a:rPr lang="en-US">
              <a:latin typeface="Cambria" panose="02040503050406030204" pitchFamily="18" charset="0"/>
              <a:ea typeface="Cambria" panose="02040503050406030204" pitchFamily="18" charset="0"/>
            </a:rPr>
            <a:t>Ozzie Loewen</a:t>
          </a:r>
        </a:p>
      </dgm:t>
    </dgm:pt>
    <dgm:pt modelId="{D6336A7A-8EF1-4A8E-BCEE-50C009253ABD}" type="parTrans" cxnId="{396632CE-3BCA-44CB-AA7E-66FB966F13A7}">
      <dgm:prSet/>
      <dgm:spPr/>
      <dgm:t>
        <a:bodyPr/>
        <a:lstStyle/>
        <a:p>
          <a:endParaRPr lang="en-US"/>
        </a:p>
      </dgm:t>
    </dgm:pt>
    <dgm:pt modelId="{6F911808-A025-49F1-B507-74D3B8971387}" type="sibTrans" cxnId="{396632CE-3BCA-44CB-AA7E-66FB966F13A7}">
      <dgm:prSet/>
      <dgm:spPr/>
      <dgm:t>
        <a:bodyPr/>
        <a:lstStyle/>
        <a:p>
          <a:endParaRPr lang="en-US"/>
        </a:p>
      </dgm:t>
    </dgm:pt>
    <dgm:pt modelId="{8D8E5DA1-70DB-4E5C-84E7-0E346D07DD51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Project Manager</a:t>
          </a:r>
        </a:p>
      </dgm:t>
    </dgm:pt>
    <dgm:pt modelId="{9007BAA2-DC74-4E01-80B9-71662164E876}" type="parTrans" cxnId="{DB25378E-70DA-45F1-9F9F-F97F411B078F}">
      <dgm:prSet/>
      <dgm:spPr/>
      <dgm:t>
        <a:bodyPr/>
        <a:lstStyle/>
        <a:p>
          <a:endParaRPr lang="en-US"/>
        </a:p>
      </dgm:t>
    </dgm:pt>
    <dgm:pt modelId="{4C3C9643-07E1-4169-B6EC-33FFC60A5A64}" type="sibTrans" cxnId="{DB25378E-70DA-45F1-9F9F-F97F411B078F}">
      <dgm:prSet/>
      <dgm:spPr/>
      <dgm:t>
        <a:bodyPr/>
        <a:lstStyle/>
        <a:p>
          <a:endParaRPr lang="en-US"/>
        </a:p>
      </dgm:t>
    </dgm:pt>
    <dgm:pt modelId="{DBEF4648-DEDD-459C-A7F1-A4805AD28B77}">
      <dgm:prSet/>
      <dgm:spPr/>
      <dgm:t>
        <a:bodyPr/>
        <a:lstStyle/>
        <a:p>
          <a:r>
            <a:rPr lang="en-US">
              <a:latin typeface="Cambria" panose="02040503050406030204" pitchFamily="18" charset="0"/>
              <a:ea typeface="Cambria" panose="02040503050406030204" pitchFamily="18" charset="0"/>
            </a:rPr>
            <a:t>Thomas Starr-Timberlake</a:t>
          </a:r>
        </a:p>
      </dgm:t>
    </dgm:pt>
    <dgm:pt modelId="{262242E8-0738-46C5-9DC3-3F1EE7399917}" type="parTrans" cxnId="{2AFEF343-FB0E-4CB9-9F04-2FA937B62385}">
      <dgm:prSet/>
      <dgm:spPr/>
      <dgm:t>
        <a:bodyPr/>
        <a:lstStyle/>
        <a:p>
          <a:endParaRPr lang="en-US"/>
        </a:p>
      </dgm:t>
    </dgm:pt>
    <dgm:pt modelId="{D3BCB82E-CB78-4EBF-A9D8-7D3372B9B811}" type="sibTrans" cxnId="{2AFEF343-FB0E-4CB9-9F04-2FA937B62385}">
      <dgm:prSet/>
      <dgm:spPr/>
      <dgm:t>
        <a:bodyPr/>
        <a:lstStyle/>
        <a:p>
          <a:endParaRPr lang="en-US"/>
        </a:p>
      </dgm:t>
    </dgm:pt>
    <dgm:pt modelId="{1F1E4289-1573-489B-8887-823896EEE798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Developer-Full Stack</a:t>
          </a:r>
        </a:p>
      </dgm:t>
    </dgm:pt>
    <dgm:pt modelId="{D5F5A18E-76E9-4074-89EC-22D6178A8465}" type="parTrans" cxnId="{BC2A719E-6A56-4B70-AC96-D429B81F1534}">
      <dgm:prSet/>
      <dgm:spPr/>
      <dgm:t>
        <a:bodyPr/>
        <a:lstStyle/>
        <a:p>
          <a:endParaRPr lang="en-US"/>
        </a:p>
      </dgm:t>
    </dgm:pt>
    <dgm:pt modelId="{31592749-1D9E-462D-96A5-07143181A9F5}" type="sibTrans" cxnId="{BC2A719E-6A56-4B70-AC96-D429B81F1534}">
      <dgm:prSet/>
      <dgm:spPr/>
      <dgm:t>
        <a:bodyPr/>
        <a:lstStyle/>
        <a:p>
          <a:endParaRPr lang="en-US"/>
        </a:p>
      </dgm:t>
    </dgm:pt>
    <dgm:pt modelId="{DB8FA2AC-7ED2-4B4B-97C4-ECA49799B185}" type="pres">
      <dgm:prSet presAssocID="{FF4B06DD-0867-4428-8B1D-AFE06D1B0C9A}" presName="linear" presStyleCnt="0">
        <dgm:presLayoutVars>
          <dgm:dir/>
          <dgm:animLvl val="lvl"/>
          <dgm:resizeHandles val="exact"/>
        </dgm:presLayoutVars>
      </dgm:prSet>
      <dgm:spPr/>
    </dgm:pt>
    <dgm:pt modelId="{D58B4334-D338-4BE2-AE66-F97D5D3ECFB0}" type="pres">
      <dgm:prSet presAssocID="{B63118C9-23FF-4BF0-97A8-572F4DAC8EBF}" presName="parentLin" presStyleCnt="0"/>
      <dgm:spPr/>
    </dgm:pt>
    <dgm:pt modelId="{12C9D2D5-8455-4525-B716-550A83390EF0}" type="pres">
      <dgm:prSet presAssocID="{B63118C9-23FF-4BF0-97A8-572F4DAC8EBF}" presName="parentLeftMargin" presStyleLbl="node1" presStyleIdx="0" presStyleCnt="4"/>
      <dgm:spPr/>
    </dgm:pt>
    <dgm:pt modelId="{51467154-6792-4EFD-9527-0C2C668E835C}" type="pres">
      <dgm:prSet presAssocID="{B63118C9-23FF-4BF0-97A8-572F4DAC8E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C34247-5C10-4FA6-A093-35D537FFD3E7}" type="pres">
      <dgm:prSet presAssocID="{B63118C9-23FF-4BF0-97A8-572F4DAC8EBF}" presName="negativeSpace" presStyleCnt="0"/>
      <dgm:spPr/>
    </dgm:pt>
    <dgm:pt modelId="{DE6F7FE4-D5CA-4424-A249-AF3A34696A0C}" type="pres">
      <dgm:prSet presAssocID="{B63118C9-23FF-4BF0-97A8-572F4DAC8EBF}" presName="childText" presStyleLbl="conFgAcc1" presStyleIdx="0" presStyleCnt="4">
        <dgm:presLayoutVars>
          <dgm:bulletEnabled val="1"/>
        </dgm:presLayoutVars>
      </dgm:prSet>
      <dgm:spPr/>
    </dgm:pt>
    <dgm:pt modelId="{3AA7F6DB-3E29-4C9C-9A6B-DFD69ABBFB11}" type="pres">
      <dgm:prSet presAssocID="{AD679BED-AFF8-40DA-BF94-9A7BE5C3299B}" presName="spaceBetweenRectangles" presStyleCnt="0"/>
      <dgm:spPr/>
    </dgm:pt>
    <dgm:pt modelId="{2DE2C1F1-502D-4815-B826-25A4FF634797}" type="pres">
      <dgm:prSet presAssocID="{D9627F30-1B37-46ED-B7C5-C72DB09B6703}" presName="parentLin" presStyleCnt="0"/>
      <dgm:spPr/>
    </dgm:pt>
    <dgm:pt modelId="{7C436AC0-3CB3-4982-97EE-467D09C4AACF}" type="pres">
      <dgm:prSet presAssocID="{D9627F30-1B37-46ED-B7C5-C72DB09B6703}" presName="parentLeftMargin" presStyleLbl="node1" presStyleIdx="0" presStyleCnt="4"/>
      <dgm:spPr/>
    </dgm:pt>
    <dgm:pt modelId="{2805DA09-BD97-4520-9D3D-51C9397B1AC2}" type="pres">
      <dgm:prSet presAssocID="{D9627F30-1B37-46ED-B7C5-C72DB09B67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25ECF6-AE85-421D-B7D0-1E2A8DFD93AE}" type="pres">
      <dgm:prSet presAssocID="{D9627F30-1B37-46ED-B7C5-C72DB09B6703}" presName="negativeSpace" presStyleCnt="0"/>
      <dgm:spPr/>
    </dgm:pt>
    <dgm:pt modelId="{A1ED964E-44EA-491D-BBCA-CEAAF8462FEE}" type="pres">
      <dgm:prSet presAssocID="{D9627F30-1B37-46ED-B7C5-C72DB09B6703}" presName="childText" presStyleLbl="conFgAcc1" presStyleIdx="1" presStyleCnt="4">
        <dgm:presLayoutVars>
          <dgm:bulletEnabled val="1"/>
        </dgm:presLayoutVars>
      </dgm:prSet>
      <dgm:spPr/>
    </dgm:pt>
    <dgm:pt modelId="{E1B4A679-3AAB-4AE9-8B84-94B854CB6181}" type="pres">
      <dgm:prSet presAssocID="{FC2DAB80-16AF-4BD6-9975-2CE743A2167A}" presName="spaceBetweenRectangles" presStyleCnt="0"/>
      <dgm:spPr/>
    </dgm:pt>
    <dgm:pt modelId="{0E61D9E8-EB81-4A8E-9D23-B83E77EBF8AE}" type="pres">
      <dgm:prSet presAssocID="{A7E3D7CD-C38D-47A9-88B5-9AFCE4488308}" presName="parentLin" presStyleCnt="0"/>
      <dgm:spPr/>
    </dgm:pt>
    <dgm:pt modelId="{26F2A76E-DC1B-4B70-B3B7-598EDCE92824}" type="pres">
      <dgm:prSet presAssocID="{A7E3D7CD-C38D-47A9-88B5-9AFCE4488308}" presName="parentLeftMargin" presStyleLbl="node1" presStyleIdx="1" presStyleCnt="4"/>
      <dgm:spPr/>
    </dgm:pt>
    <dgm:pt modelId="{6AB8D36C-6856-47B5-A2BB-F9EFC3D89D33}" type="pres">
      <dgm:prSet presAssocID="{A7E3D7CD-C38D-47A9-88B5-9AFCE44883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7CC5F2-BE83-49EE-B03C-A4B6F27B4DCC}" type="pres">
      <dgm:prSet presAssocID="{A7E3D7CD-C38D-47A9-88B5-9AFCE4488308}" presName="negativeSpace" presStyleCnt="0"/>
      <dgm:spPr/>
    </dgm:pt>
    <dgm:pt modelId="{F3F2DDE5-83F2-4AD9-A05A-34D7BD635871}" type="pres">
      <dgm:prSet presAssocID="{A7E3D7CD-C38D-47A9-88B5-9AFCE4488308}" presName="childText" presStyleLbl="conFgAcc1" presStyleIdx="2" presStyleCnt="4">
        <dgm:presLayoutVars>
          <dgm:bulletEnabled val="1"/>
        </dgm:presLayoutVars>
      </dgm:prSet>
      <dgm:spPr/>
    </dgm:pt>
    <dgm:pt modelId="{7851F423-E829-49E5-99B2-45527F91CB05}" type="pres">
      <dgm:prSet presAssocID="{6F911808-A025-49F1-B507-74D3B8971387}" presName="spaceBetweenRectangles" presStyleCnt="0"/>
      <dgm:spPr/>
    </dgm:pt>
    <dgm:pt modelId="{B0CE9C7D-BB1D-4FC7-B6C2-BF3B1720BA23}" type="pres">
      <dgm:prSet presAssocID="{DBEF4648-DEDD-459C-A7F1-A4805AD28B77}" presName="parentLin" presStyleCnt="0"/>
      <dgm:spPr/>
    </dgm:pt>
    <dgm:pt modelId="{444BCC77-5187-4B36-AC9E-91179E3B0083}" type="pres">
      <dgm:prSet presAssocID="{DBEF4648-DEDD-459C-A7F1-A4805AD28B77}" presName="parentLeftMargin" presStyleLbl="node1" presStyleIdx="2" presStyleCnt="4"/>
      <dgm:spPr/>
    </dgm:pt>
    <dgm:pt modelId="{26E46E2C-52BD-40C4-931E-94C5297413EB}" type="pres">
      <dgm:prSet presAssocID="{DBEF4648-DEDD-459C-A7F1-A4805AD28B7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803581-824D-444B-B7FB-A3F2065E67C1}" type="pres">
      <dgm:prSet presAssocID="{DBEF4648-DEDD-459C-A7F1-A4805AD28B77}" presName="negativeSpace" presStyleCnt="0"/>
      <dgm:spPr/>
    </dgm:pt>
    <dgm:pt modelId="{F69CB32A-062B-4573-A1DD-03B8A1FF81CD}" type="pres">
      <dgm:prSet presAssocID="{DBEF4648-DEDD-459C-A7F1-A4805AD28B77}" presName="childText" presStyleLbl="conFgAcc1" presStyleIdx="3" presStyleCnt="4" custLinFactNeighborX="-49">
        <dgm:presLayoutVars>
          <dgm:bulletEnabled val="1"/>
        </dgm:presLayoutVars>
      </dgm:prSet>
      <dgm:spPr/>
    </dgm:pt>
  </dgm:ptLst>
  <dgm:cxnLst>
    <dgm:cxn modelId="{CAF5FD14-0A25-4F36-832E-562D79050B50}" type="presOf" srcId="{A7E3D7CD-C38D-47A9-88B5-9AFCE4488308}" destId="{6AB8D36C-6856-47B5-A2BB-F9EFC3D89D33}" srcOrd="1" destOrd="0" presId="urn:microsoft.com/office/officeart/2005/8/layout/list1"/>
    <dgm:cxn modelId="{79201418-760E-4AF4-B32A-69173C77A4DF}" srcId="{B63118C9-23FF-4BF0-97A8-572F4DAC8EBF}" destId="{A11F2E36-D73E-48F7-B75B-A6E9F4D36175}" srcOrd="0" destOrd="0" parTransId="{A4AB2A97-92E5-4537-BA7F-0A41259F4F73}" sibTransId="{EF82C914-BCE9-4304-A555-FDCC853EE196}"/>
    <dgm:cxn modelId="{105C872B-F827-4316-A0D5-E1A921657D1E}" type="presOf" srcId="{1F1E4289-1573-489B-8887-823896EEE798}" destId="{F69CB32A-062B-4573-A1DD-03B8A1FF81CD}" srcOrd="0" destOrd="0" presId="urn:microsoft.com/office/officeart/2005/8/layout/list1"/>
    <dgm:cxn modelId="{291C0A2E-CEA3-4E1C-BD0A-1D3BA3C1B395}" type="presOf" srcId="{A11F2E36-D73E-48F7-B75B-A6E9F4D36175}" destId="{DE6F7FE4-D5CA-4424-A249-AF3A34696A0C}" srcOrd="0" destOrd="0" presId="urn:microsoft.com/office/officeart/2005/8/layout/list1"/>
    <dgm:cxn modelId="{2AFEF343-FB0E-4CB9-9F04-2FA937B62385}" srcId="{FF4B06DD-0867-4428-8B1D-AFE06D1B0C9A}" destId="{DBEF4648-DEDD-459C-A7F1-A4805AD28B77}" srcOrd="3" destOrd="0" parTransId="{262242E8-0738-46C5-9DC3-3F1EE7399917}" sibTransId="{D3BCB82E-CB78-4EBF-A9D8-7D3372B9B811}"/>
    <dgm:cxn modelId="{4AAB7C44-304B-408B-9F27-DB92B11BBE26}" srcId="{D9627F30-1B37-46ED-B7C5-C72DB09B6703}" destId="{A0C597BE-D187-4E47-8ED2-88277F51E926}" srcOrd="0" destOrd="0" parTransId="{A255C628-8C19-4DF3-9BC5-180B73BC7B78}" sibTransId="{9B2F69A3-31A3-49B7-84DA-C14912E48A1D}"/>
    <dgm:cxn modelId="{43EF1C69-6595-4171-ACF4-BDD87A9A9EFA}" type="presOf" srcId="{D9627F30-1B37-46ED-B7C5-C72DB09B6703}" destId="{7C436AC0-3CB3-4982-97EE-467D09C4AACF}" srcOrd="0" destOrd="0" presId="urn:microsoft.com/office/officeart/2005/8/layout/list1"/>
    <dgm:cxn modelId="{9338996A-3198-45F5-A248-CE44EFB547DE}" type="presOf" srcId="{FF4B06DD-0867-4428-8B1D-AFE06D1B0C9A}" destId="{DB8FA2AC-7ED2-4B4B-97C4-ECA49799B185}" srcOrd="0" destOrd="0" presId="urn:microsoft.com/office/officeart/2005/8/layout/list1"/>
    <dgm:cxn modelId="{5BC39652-1654-4D81-8750-7D0673E34D5D}" type="presOf" srcId="{DBEF4648-DEDD-459C-A7F1-A4805AD28B77}" destId="{26E46E2C-52BD-40C4-931E-94C5297413EB}" srcOrd="1" destOrd="0" presId="urn:microsoft.com/office/officeart/2005/8/layout/list1"/>
    <dgm:cxn modelId="{2B07867D-1851-4C44-95E4-13A4A7DAB042}" type="presOf" srcId="{A7E3D7CD-C38D-47A9-88B5-9AFCE4488308}" destId="{26F2A76E-DC1B-4B70-B3B7-598EDCE92824}" srcOrd="0" destOrd="0" presId="urn:microsoft.com/office/officeart/2005/8/layout/list1"/>
    <dgm:cxn modelId="{02D8BA87-F820-4570-A1AC-64796994A03F}" srcId="{FF4B06DD-0867-4428-8B1D-AFE06D1B0C9A}" destId="{D9627F30-1B37-46ED-B7C5-C72DB09B6703}" srcOrd="1" destOrd="0" parTransId="{8A28D262-7C8E-43E4-BEF5-BC66A9C62784}" sibTransId="{FC2DAB80-16AF-4BD6-9975-2CE743A2167A}"/>
    <dgm:cxn modelId="{DB25378E-70DA-45F1-9F9F-F97F411B078F}" srcId="{A7E3D7CD-C38D-47A9-88B5-9AFCE4488308}" destId="{8D8E5DA1-70DB-4E5C-84E7-0E346D07DD51}" srcOrd="0" destOrd="0" parTransId="{9007BAA2-DC74-4E01-80B9-71662164E876}" sibTransId="{4C3C9643-07E1-4169-B6EC-33FFC60A5A64}"/>
    <dgm:cxn modelId="{154B0C91-F65A-4F64-A0D3-D209EC6AA290}" srcId="{FF4B06DD-0867-4428-8B1D-AFE06D1B0C9A}" destId="{B63118C9-23FF-4BF0-97A8-572F4DAC8EBF}" srcOrd="0" destOrd="0" parTransId="{0BA5C78C-3C7E-473E-AF2C-4C05825DB70D}" sibTransId="{AD679BED-AFF8-40DA-BF94-9A7BE5C3299B}"/>
    <dgm:cxn modelId="{BC2A719E-6A56-4B70-AC96-D429B81F1534}" srcId="{DBEF4648-DEDD-459C-A7F1-A4805AD28B77}" destId="{1F1E4289-1573-489B-8887-823896EEE798}" srcOrd="0" destOrd="0" parTransId="{D5F5A18E-76E9-4074-89EC-22D6178A8465}" sibTransId="{31592749-1D9E-462D-96A5-07143181A9F5}"/>
    <dgm:cxn modelId="{856D7BB6-D020-4821-873E-44C20341BB9C}" type="presOf" srcId="{D9627F30-1B37-46ED-B7C5-C72DB09B6703}" destId="{2805DA09-BD97-4520-9D3D-51C9397B1AC2}" srcOrd="1" destOrd="0" presId="urn:microsoft.com/office/officeart/2005/8/layout/list1"/>
    <dgm:cxn modelId="{39E7B3C3-BEA6-401D-9509-CB8524F74208}" type="presOf" srcId="{A0C597BE-D187-4E47-8ED2-88277F51E926}" destId="{A1ED964E-44EA-491D-BBCA-CEAAF8462FEE}" srcOrd="0" destOrd="0" presId="urn:microsoft.com/office/officeart/2005/8/layout/list1"/>
    <dgm:cxn modelId="{5309B8C8-CE2C-4E50-8607-3906785CFD5E}" type="presOf" srcId="{DBEF4648-DEDD-459C-A7F1-A4805AD28B77}" destId="{444BCC77-5187-4B36-AC9E-91179E3B0083}" srcOrd="0" destOrd="0" presId="urn:microsoft.com/office/officeart/2005/8/layout/list1"/>
    <dgm:cxn modelId="{396632CE-3BCA-44CB-AA7E-66FB966F13A7}" srcId="{FF4B06DD-0867-4428-8B1D-AFE06D1B0C9A}" destId="{A7E3D7CD-C38D-47A9-88B5-9AFCE4488308}" srcOrd="2" destOrd="0" parTransId="{D6336A7A-8EF1-4A8E-BCEE-50C009253ABD}" sibTransId="{6F911808-A025-49F1-B507-74D3B8971387}"/>
    <dgm:cxn modelId="{83B8E1DD-9D03-43C2-8AAB-C888C4A0D453}" type="presOf" srcId="{8D8E5DA1-70DB-4E5C-84E7-0E346D07DD51}" destId="{F3F2DDE5-83F2-4AD9-A05A-34D7BD635871}" srcOrd="0" destOrd="0" presId="urn:microsoft.com/office/officeart/2005/8/layout/list1"/>
    <dgm:cxn modelId="{DC6CA7E5-BCF0-485D-B153-4F3866020AE2}" type="presOf" srcId="{B63118C9-23FF-4BF0-97A8-572F4DAC8EBF}" destId="{12C9D2D5-8455-4525-B716-550A83390EF0}" srcOrd="0" destOrd="0" presId="urn:microsoft.com/office/officeart/2005/8/layout/list1"/>
    <dgm:cxn modelId="{CCC08FF3-CFF7-4799-8DD9-022EDF475799}" type="presOf" srcId="{B63118C9-23FF-4BF0-97A8-572F4DAC8EBF}" destId="{51467154-6792-4EFD-9527-0C2C668E835C}" srcOrd="1" destOrd="0" presId="urn:microsoft.com/office/officeart/2005/8/layout/list1"/>
    <dgm:cxn modelId="{8E7F0AD1-7E7E-4886-9782-6A2170A82920}" type="presParOf" srcId="{DB8FA2AC-7ED2-4B4B-97C4-ECA49799B185}" destId="{D58B4334-D338-4BE2-AE66-F97D5D3ECFB0}" srcOrd="0" destOrd="0" presId="urn:microsoft.com/office/officeart/2005/8/layout/list1"/>
    <dgm:cxn modelId="{B5DD0552-BD75-4301-BBD6-B20098B52DD4}" type="presParOf" srcId="{D58B4334-D338-4BE2-AE66-F97D5D3ECFB0}" destId="{12C9D2D5-8455-4525-B716-550A83390EF0}" srcOrd="0" destOrd="0" presId="urn:microsoft.com/office/officeart/2005/8/layout/list1"/>
    <dgm:cxn modelId="{B859337A-AC24-4E5C-B8C2-C4EF32480CDF}" type="presParOf" srcId="{D58B4334-D338-4BE2-AE66-F97D5D3ECFB0}" destId="{51467154-6792-4EFD-9527-0C2C668E835C}" srcOrd="1" destOrd="0" presId="urn:microsoft.com/office/officeart/2005/8/layout/list1"/>
    <dgm:cxn modelId="{EBD2EF0A-9E4B-49F7-A287-E8A89A3ECC68}" type="presParOf" srcId="{DB8FA2AC-7ED2-4B4B-97C4-ECA49799B185}" destId="{32C34247-5C10-4FA6-A093-35D537FFD3E7}" srcOrd="1" destOrd="0" presId="urn:microsoft.com/office/officeart/2005/8/layout/list1"/>
    <dgm:cxn modelId="{C55D3A36-4069-4A82-8547-192DD73C28D2}" type="presParOf" srcId="{DB8FA2AC-7ED2-4B4B-97C4-ECA49799B185}" destId="{DE6F7FE4-D5CA-4424-A249-AF3A34696A0C}" srcOrd="2" destOrd="0" presId="urn:microsoft.com/office/officeart/2005/8/layout/list1"/>
    <dgm:cxn modelId="{D3E4112B-5312-4496-88D6-10871E69E559}" type="presParOf" srcId="{DB8FA2AC-7ED2-4B4B-97C4-ECA49799B185}" destId="{3AA7F6DB-3E29-4C9C-9A6B-DFD69ABBFB11}" srcOrd="3" destOrd="0" presId="urn:microsoft.com/office/officeart/2005/8/layout/list1"/>
    <dgm:cxn modelId="{7692A504-B9DC-487A-9D4C-C0BD883929EF}" type="presParOf" srcId="{DB8FA2AC-7ED2-4B4B-97C4-ECA49799B185}" destId="{2DE2C1F1-502D-4815-B826-25A4FF634797}" srcOrd="4" destOrd="0" presId="urn:microsoft.com/office/officeart/2005/8/layout/list1"/>
    <dgm:cxn modelId="{57BE202B-5450-4D82-A118-A0A523635E59}" type="presParOf" srcId="{2DE2C1F1-502D-4815-B826-25A4FF634797}" destId="{7C436AC0-3CB3-4982-97EE-467D09C4AACF}" srcOrd="0" destOrd="0" presId="urn:microsoft.com/office/officeart/2005/8/layout/list1"/>
    <dgm:cxn modelId="{C39166AF-9D9B-4147-9F85-0D3BA5C1001D}" type="presParOf" srcId="{2DE2C1F1-502D-4815-B826-25A4FF634797}" destId="{2805DA09-BD97-4520-9D3D-51C9397B1AC2}" srcOrd="1" destOrd="0" presId="urn:microsoft.com/office/officeart/2005/8/layout/list1"/>
    <dgm:cxn modelId="{0BD679BC-3EF0-4F98-9198-003A069AE87F}" type="presParOf" srcId="{DB8FA2AC-7ED2-4B4B-97C4-ECA49799B185}" destId="{2725ECF6-AE85-421D-B7D0-1E2A8DFD93AE}" srcOrd="5" destOrd="0" presId="urn:microsoft.com/office/officeart/2005/8/layout/list1"/>
    <dgm:cxn modelId="{8BD1746D-60A4-4D40-8A2D-7CFE1F91AF3D}" type="presParOf" srcId="{DB8FA2AC-7ED2-4B4B-97C4-ECA49799B185}" destId="{A1ED964E-44EA-491D-BBCA-CEAAF8462FEE}" srcOrd="6" destOrd="0" presId="urn:microsoft.com/office/officeart/2005/8/layout/list1"/>
    <dgm:cxn modelId="{AE7DC700-458B-4889-8079-80200310D4DC}" type="presParOf" srcId="{DB8FA2AC-7ED2-4B4B-97C4-ECA49799B185}" destId="{E1B4A679-3AAB-4AE9-8B84-94B854CB6181}" srcOrd="7" destOrd="0" presId="urn:microsoft.com/office/officeart/2005/8/layout/list1"/>
    <dgm:cxn modelId="{35A9705F-666A-4955-B2A1-4F09FF329426}" type="presParOf" srcId="{DB8FA2AC-7ED2-4B4B-97C4-ECA49799B185}" destId="{0E61D9E8-EB81-4A8E-9D23-B83E77EBF8AE}" srcOrd="8" destOrd="0" presId="urn:microsoft.com/office/officeart/2005/8/layout/list1"/>
    <dgm:cxn modelId="{2ACA1366-0409-483F-B639-237C36D80979}" type="presParOf" srcId="{0E61D9E8-EB81-4A8E-9D23-B83E77EBF8AE}" destId="{26F2A76E-DC1B-4B70-B3B7-598EDCE92824}" srcOrd="0" destOrd="0" presId="urn:microsoft.com/office/officeart/2005/8/layout/list1"/>
    <dgm:cxn modelId="{8482D4EA-490C-49EB-A14D-4C5496F5E6C8}" type="presParOf" srcId="{0E61D9E8-EB81-4A8E-9D23-B83E77EBF8AE}" destId="{6AB8D36C-6856-47B5-A2BB-F9EFC3D89D33}" srcOrd="1" destOrd="0" presId="urn:microsoft.com/office/officeart/2005/8/layout/list1"/>
    <dgm:cxn modelId="{5B5B4D36-C282-4DC7-B2F9-8FE8DC41365B}" type="presParOf" srcId="{DB8FA2AC-7ED2-4B4B-97C4-ECA49799B185}" destId="{027CC5F2-BE83-49EE-B03C-A4B6F27B4DCC}" srcOrd="9" destOrd="0" presId="urn:microsoft.com/office/officeart/2005/8/layout/list1"/>
    <dgm:cxn modelId="{11BC7117-B11E-4D4C-94F7-63D7A58E820B}" type="presParOf" srcId="{DB8FA2AC-7ED2-4B4B-97C4-ECA49799B185}" destId="{F3F2DDE5-83F2-4AD9-A05A-34D7BD635871}" srcOrd="10" destOrd="0" presId="urn:microsoft.com/office/officeart/2005/8/layout/list1"/>
    <dgm:cxn modelId="{6614CF2D-6CC2-4981-8022-AD1993C94F3B}" type="presParOf" srcId="{DB8FA2AC-7ED2-4B4B-97C4-ECA49799B185}" destId="{7851F423-E829-49E5-99B2-45527F91CB05}" srcOrd="11" destOrd="0" presId="urn:microsoft.com/office/officeart/2005/8/layout/list1"/>
    <dgm:cxn modelId="{158A2B93-1657-4309-95F8-FC925C2D2FE5}" type="presParOf" srcId="{DB8FA2AC-7ED2-4B4B-97C4-ECA49799B185}" destId="{B0CE9C7D-BB1D-4FC7-B6C2-BF3B1720BA23}" srcOrd="12" destOrd="0" presId="urn:microsoft.com/office/officeart/2005/8/layout/list1"/>
    <dgm:cxn modelId="{5CD21E65-E17A-4DC4-A223-30B8D36255B1}" type="presParOf" srcId="{B0CE9C7D-BB1D-4FC7-B6C2-BF3B1720BA23}" destId="{444BCC77-5187-4B36-AC9E-91179E3B0083}" srcOrd="0" destOrd="0" presId="urn:microsoft.com/office/officeart/2005/8/layout/list1"/>
    <dgm:cxn modelId="{F52C25A5-8779-427F-9206-6FD5F6D20E8C}" type="presParOf" srcId="{B0CE9C7D-BB1D-4FC7-B6C2-BF3B1720BA23}" destId="{26E46E2C-52BD-40C4-931E-94C5297413EB}" srcOrd="1" destOrd="0" presId="urn:microsoft.com/office/officeart/2005/8/layout/list1"/>
    <dgm:cxn modelId="{B788D87A-52DC-4CF9-8362-6F9E1901E23A}" type="presParOf" srcId="{DB8FA2AC-7ED2-4B4B-97C4-ECA49799B185}" destId="{F9803581-824D-444B-B7FB-A3F2065E67C1}" srcOrd="13" destOrd="0" presId="urn:microsoft.com/office/officeart/2005/8/layout/list1"/>
    <dgm:cxn modelId="{27CCFAFE-1E59-4E5D-9A68-EEA31E1706A0}" type="presParOf" srcId="{DB8FA2AC-7ED2-4B4B-97C4-ECA49799B185}" destId="{F69CB32A-062B-4573-A1DD-03B8A1FF81C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ED4EB-CD4D-4466-B1A2-93F7FDDDD9C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662179-CFA1-4A1F-A94E-C1188CC9E1F7}">
      <dgm:prSet/>
      <dgm:spPr/>
      <dgm:t>
        <a:bodyPr/>
        <a:lstStyle/>
        <a:p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ASP.Net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Core for backend development</a:t>
          </a:r>
        </a:p>
      </dgm:t>
    </dgm:pt>
    <dgm:pt modelId="{47EABC87-1D5C-4004-B3F8-B573FEB3416E}" type="parTrans" cxnId="{422E2E6C-DE30-4052-B622-207B984E1AAF}">
      <dgm:prSet/>
      <dgm:spPr/>
      <dgm:t>
        <a:bodyPr/>
        <a:lstStyle/>
        <a:p>
          <a:endParaRPr lang="en-US"/>
        </a:p>
      </dgm:t>
    </dgm:pt>
    <dgm:pt modelId="{1E48DC21-023F-4004-9816-B73A388AA077}" type="sibTrans" cxnId="{422E2E6C-DE30-4052-B622-207B984E1AAF}">
      <dgm:prSet/>
      <dgm:spPr/>
      <dgm:t>
        <a:bodyPr/>
        <a:lstStyle/>
        <a:p>
          <a:endParaRPr lang="en-US"/>
        </a:p>
      </dgm:t>
    </dgm:pt>
    <dgm:pt modelId="{F19C6450-02ED-4ADD-9DE3-05E5954CE4C3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Bootstrap CSS framework for frontend development</a:t>
          </a:r>
        </a:p>
      </dgm:t>
    </dgm:pt>
    <dgm:pt modelId="{5E37D55A-5DB1-47FD-AD6C-1BDD472A0152}" type="parTrans" cxnId="{92854F2D-F43E-4349-9702-3AF51F25C6D6}">
      <dgm:prSet/>
      <dgm:spPr/>
      <dgm:t>
        <a:bodyPr/>
        <a:lstStyle/>
        <a:p>
          <a:endParaRPr lang="en-US"/>
        </a:p>
      </dgm:t>
    </dgm:pt>
    <dgm:pt modelId="{5478B712-5EBA-417A-9FE4-398085EC4D3C}" type="sibTrans" cxnId="{92854F2D-F43E-4349-9702-3AF51F25C6D6}">
      <dgm:prSet/>
      <dgm:spPr/>
      <dgm:t>
        <a:bodyPr/>
        <a:lstStyle/>
        <a:p>
          <a:endParaRPr lang="en-US"/>
        </a:p>
      </dgm:t>
    </dgm:pt>
    <dgm:pt modelId="{006FCDFC-0BFF-4C02-AD5E-A5BCF7F80425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Database is made with SQLite</a:t>
          </a:r>
        </a:p>
      </dgm:t>
    </dgm:pt>
    <dgm:pt modelId="{A33506CF-B3D2-484A-A7AE-7F6202F6DA0D}" type="parTrans" cxnId="{6062A1CF-C7B8-42F4-8362-5D65C4BF110E}">
      <dgm:prSet/>
      <dgm:spPr/>
      <dgm:t>
        <a:bodyPr/>
        <a:lstStyle/>
        <a:p>
          <a:endParaRPr lang="en-US"/>
        </a:p>
      </dgm:t>
    </dgm:pt>
    <dgm:pt modelId="{C82E72F7-D84C-4C82-ADA1-4098D92187A3}" type="sibTrans" cxnId="{6062A1CF-C7B8-42F4-8362-5D65C4BF110E}">
      <dgm:prSet/>
      <dgm:spPr/>
      <dgm:t>
        <a:bodyPr/>
        <a:lstStyle/>
        <a:p>
          <a:endParaRPr lang="en-US"/>
        </a:p>
      </dgm:t>
    </dgm:pt>
    <dgm:pt modelId="{393ABA1D-A034-432E-BA6E-5FAC5517D137}" type="pres">
      <dgm:prSet presAssocID="{A3AED4EB-CD4D-4466-B1A2-93F7FDDDD9CA}" presName="linear" presStyleCnt="0">
        <dgm:presLayoutVars>
          <dgm:animLvl val="lvl"/>
          <dgm:resizeHandles val="exact"/>
        </dgm:presLayoutVars>
      </dgm:prSet>
      <dgm:spPr/>
    </dgm:pt>
    <dgm:pt modelId="{D85F0416-5E95-4201-9952-2D32C242225F}" type="pres">
      <dgm:prSet presAssocID="{47662179-CFA1-4A1F-A94E-C1188CC9E1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A38DBD-A85C-4793-A3EB-7CCB4183E3F0}" type="pres">
      <dgm:prSet presAssocID="{1E48DC21-023F-4004-9816-B73A388AA077}" presName="spacer" presStyleCnt="0"/>
      <dgm:spPr/>
    </dgm:pt>
    <dgm:pt modelId="{562EDCBA-9E87-4FFD-A992-B96BFBC91057}" type="pres">
      <dgm:prSet presAssocID="{F19C6450-02ED-4ADD-9DE3-05E5954CE4C3}" presName="parentText" presStyleLbl="node1" presStyleIdx="1" presStyleCnt="3" custLinFactNeighborX="52" custLinFactNeighborY="-3886">
        <dgm:presLayoutVars>
          <dgm:chMax val="0"/>
          <dgm:bulletEnabled val="1"/>
        </dgm:presLayoutVars>
      </dgm:prSet>
      <dgm:spPr/>
    </dgm:pt>
    <dgm:pt modelId="{EF14270A-847C-4136-BBB4-D03A4677D0C0}" type="pres">
      <dgm:prSet presAssocID="{5478B712-5EBA-417A-9FE4-398085EC4D3C}" presName="spacer" presStyleCnt="0"/>
      <dgm:spPr/>
    </dgm:pt>
    <dgm:pt modelId="{05233982-292A-417A-A139-5F3A9271A6B1}" type="pres">
      <dgm:prSet presAssocID="{006FCDFC-0BFF-4C02-AD5E-A5BCF7F804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2854F2D-F43E-4349-9702-3AF51F25C6D6}" srcId="{A3AED4EB-CD4D-4466-B1A2-93F7FDDDD9CA}" destId="{F19C6450-02ED-4ADD-9DE3-05E5954CE4C3}" srcOrd="1" destOrd="0" parTransId="{5E37D55A-5DB1-47FD-AD6C-1BDD472A0152}" sibTransId="{5478B712-5EBA-417A-9FE4-398085EC4D3C}"/>
    <dgm:cxn modelId="{422E2E6C-DE30-4052-B622-207B984E1AAF}" srcId="{A3AED4EB-CD4D-4466-B1A2-93F7FDDDD9CA}" destId="{47662179-CFA1-4A1F-A94E-C1188CC9E1F7}" srcOrd="0" destOrd="0" parTransId="{47EABC87-1D5C-4004-B3F8-B573FEB3416E}" sibTransId="{1E48DC21-023F-4004-9816-B73A388AA077}"/>
    <dgm:cxn modelId="{70C06459-62C2-490C-8C3D-63BD4EB6494B}" type="presOf" srcId="{006FCDFC-0BFF-4C02-AD5E-A5BCF7F80425}" destId="{05233982-292A-417A-A139-5F3A9271A6B1}" srcOrd="0" destOrd="0" presId="urn:microsoft.com/office/officeart/2005/8/layout/vList2"/>
    <dgm:cxn modelId="{C539D9B4-8B12-4764-A65E-7B23C43D737B}" type="presOf" srcId="{A3AED4EB-CD4D-4466-B1A2-93F7FDDDD9CA}" destId="{393ABA1D-A034-432E-BA6E-5FAC5517D137}" srcOrd="0" destOrd="0" presId="urn:microsoft.com/office/officeart/2005/8/layout/vList2"/>
    <dgm:cxn modelId="{5233CCCD-F3B7-4576-AE4C-AB086C6824B9}" type="presOf" srcId="{47662179-CFA1-4A1F-A94E-C1188CC9E1F7}" destId="{D85F0416-5E95-4201-9952-2D32C242225F}" srcOrd="0" destOrd="0" presId="urn:microsoft.com/office/officeart/2005/8/layout/vList2"/>
    <dgm:cxn modelId="{6062A1CF-C7B8-42F4-8362-5D65C4BF110E}" srcId="{A3AED4EB-CD4D-4466-B1A2-93F7FDDDD9CA}" destId="{006FCDFC-0BFF-4C02-AD5E-A5BCF7F80425}" srcOrd="2" destOrd="0" parTransId="{A33506CF-B3D2-484A-A7AE-7F6202F6DA0D}" sibTransId="{C82E72F7-D84C-4C82-ADA1-4098D92187A3}"/>
    <dgm:cxn modelId="{DC302AEC-D6BF-4254-A072-49702631DE03}" type="presOf" srcId="{F19C6450-02ED-4ADD-9DE3-05E5954CE4C3}" destId="{562EDCBA-9E87-4FFD-A992-B96BFBC91057}" srcOrd="0" destOrd="0" presId="urn:microsoft.com/office/officeart/2005/8/layout/vList2"/>
    <dgm:cxn modelId="{4E247FDE-5A61-464A-B2C1-C0194C365911}" type="presParOf" srcId="{393ABA1D-A034-432E-BA6E-5FAC5517D137}" destId="{D85F0416-5E95-4201-9952-2D32C242225F}" srcOrd="0" destOrd="0" presId="urn:microsoft.com/office/officeart/2005/8/layout/vList2"/>
    <dgm:cxn modelId="{00048412-7D88-4226-A2EC-A7FA9590C62F}" type="presParOf" srcId="{393ABA1D-A034-432E-BA6E-5FAC5517D137}" destId="{D8A38DBD-A85C-4793-A3EB-7CCB4183E3F0}" srcOrd="1" destOrd="0" presId="urn:microsoft.com/office/officeart/2005/8/layout/vList2"/>
    <dgm:cxn modelId="{216D77CA-488A-49B1-84B8-C48E68248A8D}" type="presParOf" srcId="{393ABA1D-A034-432E-BA6E-5FAC5517D137}" destId="{562EDCBA-9E87-4FFD-A992-B96BFBC91057}" srcOrd="2" destOrd="0" presId="urn:microsoft.com/office/officeart/2005/8/layout/vList2"/>
    <dgm:cxn modelId="{87FC5D71-D325-4251-84FB-691EA9019F51}" type="presParOf" srcId="{393ABA1D-A034-432E-BA6E-5FAC5517D137}" destId="{EF14270A-847C-4136-BBB4-D03A4677D0C0}" srcOrd="3" destOrd="0" presId="urn:microsoft.com/office/officeart/2005/8/layout/vList2"/>
    <dgm:cxn modelId="{C4F8E10C-5287-4BAD-AA22-D88331E2B085}" type="presParOf" srcId="{393ABA1D-A034-432E-BA6E-5FAC5517D137}" destId="{05233982-292A-417A-A139-5F3A9271A6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6649D4-0DB2-4AE5-B6EB-38F673EB2F8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2C1F1E-D8C0-477E-AD9D-21753BB5E3FD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Register a New User</a:t>
          </a:r>
        </a:p>
      </dgm:t>
    </dgm:pt>
    <dgm:pt modelId="{66C32BB5-39A2-46CF-921E-F0F5F0EB9B28}" type="parTrans" cxnId="{ACAFF908-14DC-491A-9084-647228F0D578}">
      <dgm:prSet/>
      <dgm:spPr/>
      <dgm:t>
        <a:bodyPr/>
        <a:lstStyle/>
        <a:p>
          <a:endParaRPr lang="en-US"/>
        </a:p>
      </dgm:t>
    </dgm:pt>
    <dgm:pt modelId="{4BE382D3-58D4-4616-A37B-EB1D06215BC5}" type="sibTrans" cxnId="{ACAFF908-14DC-491A-9084-647228F0D578}">
      <dgm:prSet/>
      <dgm:spPr/>
      <dgm:t>
        <a:bodyPr/>
        <a:lstStyle/>
        <a:p>
          <a:endParaRPr lang="en-US"/>
        </a:p>
      </dgm:t>
    </dgm:pt>
    <dgm:pt modelId="{B56D0114-2F44-4154-B231-08149FF7D7A9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Manage Account +</a:t>
          </a:r>
        </a:p>
      </dgm:t>
    </dgm:pt>
    <dgm:pt modelId="{1E789F0B-BA06-4F34-B265-85AC10E49507}" type="parTrans" cxnId="{A1228E41-8FDC-473B-A0FF-CEEC2682DABB}">
      <dgm:prSet/>
      <dgm:spPr/>
      <dgm:t>
        <a:bodyPr/>
        <a:lstStyle/>
        <a:p>
          <a:endParaRPr lang="en-US"/>
        </a:p>
      </dgm:t>
    </dgm:pt>
    <dgm:pt modelId="{558671F3-0490-438D-A9EA-78EB750018B9}" type="sibTrans" cxnId="{A1228E41-8FDC-473B-A0FF-CEEC2682DABB}">
      <dgm:prSet/>
      <dgm:spPr/>
      <dgm:t>
        <a:bodyPr/>
        <a:lstStyle/>
        <a:p>
          <a:endParaRPr lang="en-US"/>
        </a:p>
      </dgm:t>
    </dgm:pt>
    <dgm:pt modelId="{2BB1BD4D-EB94-4972-AB19-27673BA7D64D}">
      <dgm:prSet/>
      <dgm:spPr/>
      <dgm:t>
        <a:bodyPr/>
        <a:lstStyle/>
        <a:p>
          <a:r>
            <a:rPr lang="en-US">
              <a:latin typeface="Cambria" panose="02040503050406030204" pitchFamily="18" charset="0"/>
              <a:ea typeface="Cambria" panose="02040503050406030204" pitchFamily="18" charset="0"/>
            </a:rPr>
            <a:t>Login Page</a:t>
          </a:r>
        </a:p>
      </dgm:t>
    </dgm:pt>
    <dgm:pt modelId="{05F09C89-4263-4394-BAC3-DA05BA3DC78B}" type="parTrans" cxnId="{C5882638-6DB6-48E7-AA47-C509013BFD99}">
      <dgm:prSet/>
      <dgm:spPr/>
      <dgm:t>
        <a:bodyPr/>
        <a:lstStyle/>
        <a:p>
          <a:endParaRPr lang="en-US"/>
        </a:p>
      </dgm:t>
    </dgm:pt>
    <dgm:pt modelId="{E7D3FDB0-237C-40F6-B2C7-B4FEC5756963}" type="sibTrans" cxnId="{C5882638-6DB6-48E7-AA47-C509013BFD99}">
      <dgm:prSet/>
      <dgm:spPr/>
      <dgm:t>
        <a:bodyPr/>
        <a:lstStyle/>
        <a:p>
          <a:endParaRPr lang="en-US"/>
        </a:p>
      </dgm:t>
    </dgm:pt>
    <dgm:pt modelId="{D0CDE553-F9FC-4343-83AB-4DC5CE1D1D9D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Transactions Page</a:t>
          </a:r>
        </a:p>
      </dgm:t>
    </dgm:pt>
    <dgm:pt modelId="{EED5DB56-1711-4482-9A36-BDFCA717417D}" type="parTrans" cxnId="{3B9CEF9A-5F34-46FF-8556-20D07AED5BC4}">
      <dgm:prSet/>
      <dgm:spPr/>
      <dgm:t>
        <a:bodyPr/>
        <a:lstStyle/>
        <a:p>
          <a:endParaRPr lang="en-US"/>
        </a:p>
      </dgm:t>
    </dgm:pt>
    <dgm:pt modelId="{C7BEED80-7229-47D9-BCBF-A9FE9A0DD2FB}" type="sibTrans" cxnId="{3B9CEF9A-5F34-46FF-8556-20D07AED5BC4}">
      <dgm:prSet/>
      <dgm:spPr/>
      <dgm:t>
        <a:bodyPr/>
        <a:lstStyle/>
        <a:p>
          <a:endParaRPr lang="en-US"/>
        </a:p>
      </dgm:t>
    </dgm:pt>
    <dgm:pt modelId="{0C41D361-83FD-4282-A3DB-B22C9C93DA49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Notifications Page</a:t>
          </a:r>
        </a:p>
      </dgm:t>
    </dgm:pt>
    <dgm:pt modelId="{7BF529E2-DCA3-4412-A553-927ABD6438AD}" type="parTrans" cxnId="{ED5E4F89-1C30-4ED0-9FA4-391FE58BA81A}">
      <dgm:prSet/>
      <dgm:spPr/>
      <dgm:t>
        <a:bodyPr/>
        <a:lstStyle/>
        <a:p>
          <a:endParaRPr lang="en-US"/>
        </a:p>
      </dgm:t>
    </dgm:pt>
    <dgm:pt modelId="{09613FE1-EA36-4B67-BEF7-177C8F84DF3B}" type="sibTrans" cxnId="{ED5E4F89-1C30-4ED0-9FA4-391FE58BA81A}">
      <dgm:prSet/>
      <dgm:spPr/>
      <dgm:t>
        <a:bodyPr/>
        <a:lstStyle/>
        <a:p>
          <a:endParaRPr lang="en-US"/>
        </a:p>
      </dgm:t>
    </dgm:pt>
    <dgm:pt modelId="{5A4A87A4-6FD3-495E-A355-C876E823DDF7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Stretch Goals</a:t>
          </a:r>
        </a:p>
      </dgm:t>
    </dgm:pt>
    <dgm:pt modelId="{50C76EFC-3AEF-477C-8FAB-74B25E2010CA}" type="parTrans" cxnId="{5A8696DD-A058-4E52-8443-14F0C70C9511}">
      <dgm:prSet/>
      <dgm:spPr/>
      <dgm:t>
        <a:bodyPr/>
        <a:lstStyle/>
        <a:p>
          <a:endParaRPr lang="en-US"/>
        </a:p>
      </dgm:t>
    </dgm:pt>
    <dgm:pt modelId="{B13B1427-9323-46DC-9D95-68BD605B2334}" type="sibTrans" cxnId="{5A8696DD-A058-4E52-8443-14F0C70C9511}">
      <dgm:prSet/>
      <dgm:spPr/>
      <dgm:t>
        <a:bodyPr/>
        <a:lstStyle/>
        <a:p>
          <a:endParaRPr lang="en-US"/>
        </a:p>
      </dgm:t>
    </dgm:pt>
    <dgm:pt modelId="{09CDA5B8-712D-4CE7-925A-9B59BF429A1C}" type="pres">
      <dgm:prSet presAssocID="{856649D4-0DB2-4AE5-B6EB-38F673EB2F8F}" presName="linear" presStyleCnt="0">
        <dgm:presLayoutVars>
          <dgm:animLvl val="lvl"/>
          <dgm:resizeHandles val="exact"/>
        </dgm:presLayoutVars>
      </dgm:prSet>
      <dgm:spPr/>
    </dgm:pt>
    <dgm:pt modelId="{EE3E8DC4-2660-44B2-B5BA-E06BEA5EAD95}" type="pres">
      <dgm:prSet presAssocID="{622C1F1E-D8C0-477E-AD9D-21753BB5E3F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A46AAA-81CE-40E3-9757-8A376E2A367B}" type="pres">
      <dgm:prSet presAssocID="{4BE382D3-58D4-4616-A37B-EB1D06215BC5}" presName="spacer" presStyleCnt="0"/>
      <dgm:spPr/>
    </dgm:pt>
    <dgm:pt modelId="{BD175695-52E6-4CF8-B019-AD3B97110E47}" type="pres">
      <dgm:prSet presAssocID="{B56D0114-2F44-4154-B231-08149FF7D7A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DBE2706-8257-4CD3-BC2F-995D3B91CFB7}" type="pres">
      <dgm:prSet presAssocID="{558671F3-0490-438D-A9EA-78EB750018B9}" presName="spacer" presStyleCnt="0"/>
      <dgm:spPr/>
    </dgm:pt>
    <dgm:pt modelId="{8C3C5EE6-0E82-4F09-B18B-2A5B203B2632}" type="pres">
      <dgm:prSet presAssocID="{2BB1BD4D-EB94-4972-AB19-27673BA7D64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7771762-2CCB-499E-A434-33FB94251EC0}" type="pres">
      <dgm:prSet presAssocID="{E7D3FDB0-237C-40F6-B2C7-B4FEC5756963}" presName="spacer" presStyleCnt="0"/>
      <dgm:spPr/>
    </dgm:pt>
    <dgm:pt modelId="{017DD570-345C-44F5-881F-D5CC4AAAA82C}" type="pres">
      <dgm:prSet presAssocID="{D0CDE553-F9FC-4343-83AB-4DC5CE1D1D9D}" presName="parentText" presStyleLbl="node1" presStyleIdx="3" presStyleCnt="6" custLinFactNeighborX="57" custLinFactNeighborY="4881">
        <dgm:presLayoutVars>
          <dgm:chMax val="0"/>
          <dgm:bulletEnabled val="1"/>
        </dgm:presLayoutVars>
      </dgm:prSet>
      <dgm:spPr/>
    </dgm:pt>
    <dgm:pt modelId="{766F4526-6589-4274-A044-A999580D6ECF}" type="pres">
      <dgm:prSet presAssocID="{C7BEED80-7229-47D9-BCBF-A9FE9A0DD2FB}" presName="spacer" presStyleCnt="0"/>
      <dgm:spPr/>
    </dgm:pt>
    <dgm:pt modelId="{905C191B-A724-4837-B9D6-95D0F3422517}" type="pres">
      <dgm:prSet presAssocID="{0C41D361-83FD-4282-A3DB-B22C9C93DA4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56AEE95-34F0-4409-91A8-F4E1D506AE97}" type="pres">
      <dgm:prSet presAssocID="{09613FE1-EA36-4B67-BEF7-177C8F84DF3B}" presName="spacer" presStyleCnt="0"/>
      <dgm:spPr/>
    </dgm:pt>
    <dgm:pt modelId="{55883D66-908C-4370-AECB-8BF60A5E855D}" type="pres">
      <dgm:prSet presAssocID="{5A4A87A4-6FD3-495E-A355-C876E823DDF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CAFF908-14DC-491A-9084-647228F0D578}" srcId="{856649D4-0DB2-4AE5-B6EB-38F673EB2F8F}" destId="{622C1F1E-D8C0-477E-AD9D-21753BB5E3FD}" srcOrd="0" destOrd="0" parTransId="{66C32BB5-39A2-46CF-921E-F0F5F0EB9B28}" sibTransId="{4BE382D3-58D4-4616-A37B-EB1D06215BC5}"/>
    <dgm:cxn modelId="{5CCA8A2C-DFEE-42EE-9BD9-4BE8612A2309}" type="presOf" srcId="{0C41D361-83FD-4282-A3DB-B22C9C93DA49}" destId="{905C191B-A724-4837-B9D6-95D0F3422517}" srcOrd="0" destOrd="0" presId="urn:microsoft.com/office/officeart/2005/8/layout/vList2"/>
    <dgm:cxn modelId="{C5882638-6DB6-48E7-AA47-C509013BFD99}" srcId="{856649D4-0DB2-4AE5-B6EB-38F673EB2F8F}" destId="{2BB1BD4D-EB94-4972-AB19-27673BA7D64D}" srcOrd="2" destOrd="0" parTransId="{05F09C89-4263-4394-BAC3-DA05BA3DC78B}" sibTransId="{E7D3FDB0-237C-40F6-B2C7-B4FEC5756963}"/>
    <dgm:cxn modelId="{A1228E41-8FDC-473B-A0FF-CEEC2682DABB}" srcId="{856649D4-0DB2-4AE5-B6EB-38F673EB2F8F}" destId="{B56D0114-2F44-4154-B231-08149FF7D7A9}" srcOrd="1" destOrd="0" parTransId="{1E789F0B-BA06-4F34-B265-85AC10E49507}" sibTransId="{558671F3-0490-438D-A9EA-78EB750018B9}"/>
    <dgm:cxn modelId="{87AEEF6A-B74C-463E-908F-3660B7AD4F37}" type="presOf" srcId="{2BB1BD4D-EB94-4972-AB19-27673BA7D64D}" destId="{8C3C5EE6-0E82-4F09-B18B-2A5B203B2632}" srcOrd="0" destOrd="0" presId="urn:microsoft.com/office/officeart/2005/8/layout/vList2"/>
    <dgm:cxn modelId="{ED5E4F89-1C30-4ED0-9FA4-391FE58BA81A}" srcId="{856649D4-0DB2-4AE5-B6EB-38F673EB2F8F}" destId="{0C41D361-83FD-4282-A3DB-B22C9C93DA49}" srcOrd="4" destOrd="0" parTransId="{7BF529E2-DCA3-4412-A553-927ABD6438AD}" sibTransId="{09613FE1-EA36-4B67-BEF7-177C8F84DF3B}"/>
    <dgm:cxn modelId="{F371AA99-3CDC-4C7F-95C4-6D22EF996380}" type="presOf" srcId="{D0CDE553-F9FC-4343-83AB-4DC5CE1D1D9D}" destId="{017DD570-345C-44F5-881F-D5CC4AAAA82C}" srcOrd="0" destOrd="0" presId="urn:microsoft.com/office/officeart/2005/8/layout/vList2"/>
    <dgm:cxn modelId="{3B9CEF9A-5F34-46FF-8556-20D07AED5BC4}" srcId="{856649D4-0DB2-4AE5-B6EB-38F673EB2F8F}" destId="{D0CDE553-F9FC-4343-83AB-4DC5CE1D1D9D}" srcOrd="3" destOrd="0" parTransId="{EED5DB56-1711-4482-9A36-BDFCA717417D}" sibTransId="{C7BEED80-7229-47D9-BCBF-A9FE9A0DD2FB}"/>
    <dgm:cxn modelId="{34AB1F9D-6E75-405C-B094-DBE8AB4C5DFE}" type="presOf" srcId="{B56D0114-2F44-4154-B231-08149FF7D7A9}" destId="{BD175695-52E6-4CF8-B019-AD3B97110E47}" srcOrd="0" destOrd="0" presId="urn:microsoft.com/office/officeart/2005/8/layout/vList2"/>
    <dgm:cxn modelId="{8CB0B2D3-5E3F-43F0-939D-2DF24445B25B}" type="presOf" srcId="{622C1F1E-D8C0-477E-AD9D-21753BB5E3FD}" destId="{EE3E8DC4-2660-44B2-B5BA-E06BEA5EAD95}" srcOrd="0" destOrd="0" presId="urn:microsoft.com/office/officeart/2005/8/layout/vList2"/>
    <dgm:cxn modelId="{5A8696DD-A058-4E52-8443-14F0C70C9511}" srcId="{856649D4-0DB2-4AE5-B6EB-38F673EB2F8F}" destId="{5A4A87A4-6FD3-495E-A355-C876E823DDF7}" srcOrd="5" destOrd="0" parTransId="{50C76EFC-3AEF-477C-8FAB-74B25E2010CA}" sibTransId="{B13B1427-9323-46DC-9D95-68BD605B2334}"/>
    <dgm:cxn modelId="{697601E7-B1C5-46EF-AD2F-D3CB02A505CF}" type="presOf" srcId="{856649D4-0DB2-4AE5-B6EB-38F673EB2F8F}" destId="{09CDA5B8-712D-4CE7-925A-9B59BF429A1C}" srcOrd="0" destOrd="0" presId="urn:microsoft.com/office/officeart/2005/8/layout/vList2"/>
    <dgm:cxn modelId="{A70481EF-1862-4ED2-A680-04746C342F07}" type="presOf" srcId="{5A4A87A4-6FD3-495E-A355-C876E823DDF7}" destId="{55883D66-908C-4370-AECB-8BF60A5E855D}" srcOrd="0" destOrd="0" presId="urn:microsoft.com/office/officeart/2005/8/layout/vList2"/>
    <dgm:cxn modelId="{CD4F5549-5ACA-483C-A420-9DB20FF974C3}" type="presParOf" srcId="{09CDA5B8-712D-4CE7-925A-9B59BF429A1C}" destId="{EE3E8DC4-2660-44B2-B5BA-E06BEA5EAD95}" srcOrd="0" destOrd="0" presId="urn:microsoft.com/office/officeart/2005/8/layout/vList2"/>
    <dgm:cxn modelId="{F1A57593-9DD1-4419-965F-7E8E4E07DA59}" type="presParOf" srcId="{09CDA5B8-712D-4CE7-925A-9B59BF429A1C}" destId="{FAA46AAA-81CE-40E3-9757-8A376E2A367B}" srcOrd="1" destOrd="0" presId="urn:microsoft.com/office/officeart/2005/8/layout/vList2"/>
    <dgm:cxn modelId="{D31E4D3B-D14C-4300-BB7D-3F7EEC488434}" type="presParOf" srcId="{09CDA5B8-712D-4CE7-925A-9B59BF429A1C}" destId="{BD175695-52E6-4CF8-B019-AD3B97110E47}" srcOrd="2" destOrd="0" presId="urn:microsoft.com/office/officeart/2005/8/layout/vList2"/>
    <dgm:cxn modelId="{F5767AA8-3B75-4C27-9F5C-192311818557}" type="presParOf" srcId="{09CDA5B8-712D-4CE7-925A-9B59BF429A1C}" destId="{0DBE2706-8257-4CD3-BC2F-995D3B91CFB7}" srcOrd="3" destOrd="0" presId="urn:microsoft.com/office/officeart/2005/8/layout/vList2"/>
    <dgm:cxn modelId="{532AA0DE-A0DE-4F07-B0E6-1B22F18ABDF6}" type="presParOf" srcId="{09CDA5B8-712D-4CE7-925A-9B59BF429A1C}" destId="{8C3C5EE6-0E82-4F09-B18B-2A5B203B2632}" srcOrd="4" destOrd="0" presId="urn:microsoft.com/office/officeart/2005/8/layout/vList2"/>
    <dgm:cxn modelId="{11741B25-8CA0-4BB4-91AD-72CF98B9F1CF}" type="presParOf" srcId="{09CDA5B8-712D-4CE7-925A-9B59BF429A1C}" destId="{37771762-2CCB-499E-A434-33FB94251EC0}" srcOrd="5" destOrd="0" presId="urn:microsoft.com/office/officeart/2005/8/layout/vList2"/>
    <dgm:cxn modelId="{36965A55-BECE-4FB9-ABFF-0E8FA8063C1F}" type="presParOf" srcId="{09CDA5B8-712D-4CE7-925A-9B59BF429A1C}" destId="{017DD570-345C-44F5-881F-D5CC4AAAA82C}" srcOrd="6" destOrd="0" presId="urn:microsoft.com/office/officeart/2005/8/layout/vList2"/>
    <dgm:cxn modelId="{448458CA-CFE7-4BB1-9E37-C333C20BBAFB}" type="presParOf" srcId="{09CDA5B8-712D-4CE7-925A-9B59BF429A1C}" destId="{766F4526-6589-4274-A044-A999580D6ECF}" srcOrd="7" destOrd="0" presId="urn:microsoft.com/office/officeart/2005/8/layout/vList2"/>
    <dgm:cxn modelId="{6EBC3B6F-2C69-4973-8206-87E1F097BC09}" type="presParOf" srcId="{09CDA5B8-712D-4CE7-925A-9B59BF429A1C}" destId="{905C191B-A724-4837-B9D6-95D0F3422517}" srcOrd="8" destOrd="0" presId="urn:microsoft.com/office/officeart/2005/8/layout/vList2"/>
    <dgm:cxn modelId="{0AF8785C-FFE4-4C09-B619-729549D1453C}" type="presParOf" srcId="{09CDA5B8-712D-4CE7-925A-9B59BF429A1C}" destId="{A56AEE95-34F0-4409-91A8-F4E1D506AE97}" srcOrd="9" destOrd="0" presId="urn:microsoft.com/office/officeart/2005/8/layout/vList2"/>
    <dgm:cxn modelId="{FFEF71CD-7586-47C6-A235-68594EE9E056}" type="presParOf" srcId="{09CDA5B8-712D-4CE7-925A-9B59BF429A1C}" destId="{55883D66-908C-4370-AECB-8BF60A5E855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F7FE4-D5CA-4424-A249-AF3A34696A0C}">
      <dsp:nvSpPr>
        <dsp:cNvPr id="0" name=""/>
        <dsp:cNvSpPr/>
      </dsp:nvSpPr>
      <dsp:spPr>
        <a:xfrm>
          <a:off x="0" y="412973"/>
          <a:ext cx="626364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UX Designer, Tester</a:t>
          </a:r>
        </a:p>
      </dsp:txBody>
      <dsp:txXfrm>
        <a:off x="0" y="412973"/>
        <a:ext cx="6263640" cy="918225"/>
      </dsp:txXfrm>
    </dsp:sp>
    <dsp:sp modelId="{51467154-6792-4EFD-9527-0C2C668E835C}">
      <dsp:nvSpPr>
        <dsp:cNvPr id="0" name=""/>
        <dsp:cNvSpPr/>
      </dsp:nvSpPr>
      <dsp:spPr>
        <a:xfrm>
          <a:off x="313182" y="88253"/>
          <a:ext cx="438454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Sushant Acharya</a:t>
          </a:r>
        </a:p>
      </dsp:txBody>
      <dsp:txXfrm>
        <a:off x="344885" y="119956"/>
        <a:ext cx="4321142" cy="586034"/>
      </dsp:txXfrm>
    </dsp:sp>
    <dsp:sp modelId="{A1ED964E-44EA-491D-BBCA-CEAAF8462FEE}">
      <dsp:nvSpPr>
        <dsp:cNvPr id="0" name=""/>
        <dsp:cNvSpPr/>
      </dsp:nvSpPr>
      <dsp:spPr>
        <a:xfrm>
          <a:off x="0" y="1774718"/>
          <a:ext cx="626364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Developer-Front End</a:t>
          </a:r>
        </a:p>
      </dsp:txBody>
      <dsp:txXfrm>
        <a:off x="0" y="1774718"/>
        <a:ext cx="6263640" cy="918225"/>
      </dsp:txXfrm>
    </dsp:sp>
    <dsp:sp modelId="{2805DA09-BD97-4520-9D3D-51C9397B1AC2}">
      <dsp:nvSpPr>
        <dsp:cNvPr id="0" name=""/>
        <dsp:cNvSpPr/>
      </dsp:nvSpPr>
      <dsp:spPr>
        <a:xfrm>
          <a:off x="313182" y="1449998"/>
          <a:ext cx="438454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Kole Keeney</a:t>
          </a:r>
        </a:p>
      </dsp:txBody>
      <dsp:txXfrm>
        <a:off x="344885" y="1481701"/>
        <a:ext cx="4321142" cy="586034"/>
      </dsp:txXfrm>
    </dsp:sp>
    <dsp:sp modelId="{F3F2DDE5-83F2-4AD9-A05A-34D7BD635871}">
      <dsp:nvSpPr>
        <dsp:cNvPr id="0" name=""/>
        <dsp:cNvSpPr/>
      </dsp:nvSpPr>
      <dsp:spPr>
        <a:xfrm>
          <a:off x="0" y="3136464"/>
          <a:ext cx="626364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Project Manager</a:t>
          </a:r>
        </a:p>
      </dsp:txBody>
      <dsp:txXfrm>
        <a:off x="0" y="3136464"/>
        <a:ext cx="6263640" cy="918225"/>
      </dsp:txXfrm>
    </dsp:sp>
    <dsp:sp modelId="{6AB8D36C-6856-47B5-A2BB-F9EFC3D89D33}">
      <dsp:nvSpPr>
        <dsp:cNvPr id="0" name=""/>
        <dsp:cNvSpPr/>
      </dsp:nvSpPr>
      <dsp:spPr>
        <a:xfrm>
          <a:off x="313182" y="2811743"/>
          <a:ext cx="438454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mbria" panose="02040503050406030204" pitchFamily="18" charset="0"/>
              <a:ea typeface="Cambria" panose="02040503050406030204" pitchFamily="18" charset="0"/>
            </a:rPr>
            <a:t>Ozzie Loewen</a:t>
          </a:r>
        </a:p>
      </dsp:txBody>
      <dsp:txXfrm>
        <a:off x="344885" y="2843446"/>
        <a:ext cx="4321142" cy="586034"/>
      </dsp:txXfrm>
    </dsp:sp>
    <dsp:sp modelId="{F69CB32A-062B-4573-A1DD-03B8A1FF81CD}">
      <dsp:nvSpPr>
        <dsp:cNvPr id="0" name=""/>
        <dsp:cNvSpPr/>
      </dsp:nvSpPr>
      <dsp:spPr>
        <a:xfrm>
          <a:off x="0" y="4498209"/>
          <a:ext cx="626364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Developer-Full Stack</a:t>
          </a:r>
        </a:p>
      </dsp:txBody>
      <dsp:txXfrm>
        <a:off x="0" y="4498209"/>
        <a:ext cx="6263640" cy="918225"/>
      </dsp:txXfrm>
    </dsp:sp>
    <dsp:sp modelId="{26E46E2C-52BD-40C4-931E-94C5297413EB}">
      <dsp:nvSpPr>
        <dsp:cNvPr id="0" name=""/>
        <dsp:cNvSpPr/>
      </dsp:nvSpPr>
      <dsp:spPr>
        <a:xfrm>
          <a:off x="313182" y="4173488"/>
          <a:ext cx="438454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mbria" panose="02040503050406030204" pitchFamily="18" charset="0"/>
              <a:ea typeface="Cambria" panose="02040503050406030204" pitchFamily="18" charset="0"/>
            </a:rPr>
            <a:t>Thomas Starr-Timberlake</a:t>
          </a:r>
        </a:p>
      </dsp:txBody>
      <dsp:txXfrm>
        <a:off x="344885" y="4205191"/>
        <a:ext cx="432114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0416-5E95-4201-9952-2D32C242225F}">
      <dsp:nvSpPr>
        <dsp:cNvPr id="0" name=""/>
        <dsp:cNvSpPr/>
      </dsp:nvSpPr>
      <dsp:spPr>
        <a:xfrm>
          <a:off x="0" y="649416"/>
          <a:ext cx="6367912" cy="16216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>
              <a:latin typeface="Cambria" panose="02040503050406030204" pitchFamily="18" charset="0"/>
              <a:ea typeface="Cambria" panose="02040503050406030204" pitchFamily="18" charset="0"/>
            </a:rPr>
            <a:t>ASP.Net</a:t>
          </a:r>
          <a:r>
            <a:rPr lang="en-US" sz="4200" kern="1200" dirty="0">
              <a:latin typeface="Cambria" panose="02040503050406030204" pitchFamily="18" charset="0"/>
              <a:ea typeface="Cambria" panose="02040503050406030204" pitchFamily="18" charset="0"/>
            </a:rPr>
            <a:t> Core for backend development</a:t>
          </a:r>
        </a:p>
      </dsp:txBody>
      <dsp:txXfrm>
        <a:off x="79161" y="728577"/>
        <a:ext cx="6209590" cy="1463297"/>
      </dsp:txXfrm>
    </dsp:sp>
    <dsp:sp modelId="{562EDCBA-9E87-4FFD-A992-B96BFBC91057}">
      <dsp:nvSpPr>
        <dsp:cNvPr id="0" name=""/>
        <dsp:cNvSpPr/>
      </dsp:nvSpPr>
      <dsp:spPr>
        <a:xfrm>
          <a:off x="0" y="2387295"/>
          <a:ext cx="6367912" cy="1621619"/>
        </a:xfrm>
        <a:prstGeom prst="roundRect">
          <a:avLst/>
        </a:prstGeom>
        <a:solidFill>
          <a:schemeClr val="accent5">
            <a:hueOff val="-23558"/>
            <a:satOff val="447"/>
            <a:lumOff val="-1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Cambria" panose="02040503050406030204" pitchFamily="18" charset="0"/>
              <a:ea typeface="Cambria" panose="02040503050406030204" pitchFamily="18" charset="0"/>
            </a:rPr>
            <a:t>Bootstrap CSS framework for frontend development</a:t>
          </a:r>
        </a:p>
      </dsp:txBody>
      <dsp:txXfrm>
        <a:off x="79161" y="2466456"/>
        <a:ext cx="6209590" cy="1463297"/>
      </dsp:txXfrm>
    </dsp:sp>
    <dsp:sp modelId="{05233982-292A-417A-A139-5F3A9271A6B1}">
      <dsp:nvSpPr>
        <dsp:cNvPr id="0" name=""/>
        <dsp:cNvSpPr/>
      </dsp:nvSpPr>
      <dsp:spPr>
        <a:xfrm>
          <a:off x="0" y="4134576"/>
          <a:ext cx="6367912" cy="1621619"/>
        </a:xfrm>
        <a:prstGeom prst="roundRect">
          <a:avLst/>
        </a:prstGeom>
        <a:solidFill>
          <a:schemeClr val="accent5">
            <a:hueOff val="-47115"/>
            <a:satOff val="895"/>
            <a:lumOff val="-2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Cambria" panose="02040503050406030204" pitchFamily="18" charset="0"/>
              <a:ea typeface="Cambria" panose="02040503050406030204" pitchFamily="18" charset="0"/>
            </a:rPr>
            <a:t>Database is made with SQLite</a:t>
          </a:r>
        </a:p>
      </dsp:txBody>
      <dsp:txXfrm>
        <a:off x="79161" y="4213737"/>
        <a:ext cx="6209590" cy="1463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E8DC4-2660-44B2-B5BA-E06BEA5EAD95}">
      <dsp:nvSpPr>
        <dsp:cNvPr id="0" name=""/>
        <dsp:cNvSpPr/>
      </dsp:nvSpPr>
      <dsp:spPr>
        <a:xfrm>
          <a:off x="0" y="59070"/>
          <a:ext cx="6941019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mbria" panose="02040503050406030204" pitchFamily="18" charset="0"/>
              <a:ea typeface="Cambria" panose="02040503050406030204" pitchFamily="18" charset="0"/>
            </a:rPr>
            <a:t>Register a New User</a:t>
          </a:r>
        </a:p>
      </dsp:txBody>
      <dsp:txXfrm>
        <a:off x="39980" y="99050"/>
        <a:ext cx="6861059" cy="739039"/>
      </dsp:txXfrm>
    </dsp:sp>
    <dsp:sp modelId="{BD175695-52E6-4CF8-B019-AD3B97110E47}">
      <dsp:nvSpPr>
        <dsp:cNvPr id="0" name=""/>
        <dsp:cNvSpPr/>
      </dsp:nvSpPr>
      <dsp:spPr>
        <a:xfrm>
          <a:off x="0" y="978870"/>
          <a:ext cx="6941019" cy="818999"/>
        </a:xfrm>
        <a:prstGeom prst="roundRect">
          <a:avLst/>
        </a:prstGeom>
        <a:solidFill>
          <a:schemeClr val="accent5">
            <a:hueOff val="-9423"/>
            <a:satOff val="179"/>
            <a:lumOff val="-5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mbria" panose="02040503050406030204" pitchFamily="18" charset="0"/>
              <a:ea typeface="Cambria" panose="02040503050406030204" pitchFamily="18" charset="0"/>
            </a:rPr>
            <a:t>Manage Account +</a:t>
          </a:r>
        </a:p>
      </dsp:txBody>
      <dsp:txXfrm>
        <a:off x="39980" y="1018850"/>
        <a:ext cx="6861059" cy="739039"/>
      </dsp:txXfrm>
    </dsp:sp>
    <dsp:sp modelId="{8C3C5EE6-0E82-4F09-B18B-2A5B203B2632}">
      <dsp:nvSpPr>
        <dsp:cNvPr id="0" name=""/>
        <dsp:cNvSpPr/>
      </dsp:nvSpPr>
      <dsp:spPr>
        <a:xfrm>
          <a:off x="0" y="1898670"/>
          <a:ext cx="6941019" cy="818999"/>
        </a:xfrm>
        <a:prstGeom prst="roundRect">
          <a:avLst/>
        </a:prstGeom>
        <a:solidFill>
          <a:schemeClr val="accent5">
            <a:hueOff val="-18846"/>
            <a:satOff val="358"/>
            <a:lumOff val="-10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ambria" panose="02040503050406030204" pitchFamily="18" charset="0"/>
              <a:ea typeface="Cambria" panose="02040503050406030204" pitchFamily="18" charset="0"/>
            </a:rPr>
            <a:t>Login Page</a:t>
          </a:r>
        </a:p>
      </dsp:txBody>
      <dsp:txXfrm>
        <a:off x="39980" y="1938650"/>
        <a:ext cx="6861059" cy="739039"/>
      </dsp:txXfrm>
    </dsp:sp>
    <dsp:sp modelId="{017DD570-345C-44F5-881F-D5CC4AAAA82C}">
      <dsp:nvSpPr>
        <dsp:cNvPr id="0" name=""/>
        <dsp:cNvSpPr/>
      </dsp:nvSpPr>
      <dsp:spPr>
        <a:xfrm>
          <a:off x="0" y="2823390"/>
          <a:ext cx="6941019" cy="818999"/>
        </a:xfrm>
        <a:prstGeom prst="roundRect">
          <a:avLst/>
        </a:prstGeom>
        <a:solidFill>
          <a:schemeClr val="accent5">
            <a:hueOff val="-28269"/>
            <a:satOff val="537"/>
            <a:lumOff val="-1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mbria" panose="02040503050406030204" pitchFamily="18" charset="0"/>
              <a:ea typeface="Cambria" panose="02040503050406030204" pitchFamily="18" charset="0"/>
            </a:rPr>
            <a:t>Transactions Page</a:t>
          </a:r>
        </a:p>
      </dsp:txBody>
      <dsp:txXfrm>
        <a:off x="39980" y="2863370"/>
        <a:ext cx="6861059" cy="739039"/>
      </dsp:txXfrm>
    </dsp:sp>
    <dsp:sp modelId="{905C191B-A724-4837-B9D6-95D0F3422517}">
      <dsp:nvSpPr>
        <dsp:cNvPr id="0" name=""/>
        <dsp:cNvSpPr/>
      </dsp:nvSpPr>
      <dsp:spPr>
        <a:xfrm>
          <a:off x="0" y="3738270"/>
          <a:ext cx="6941019" cy="818999"/>
        </a:xfrm>
        <a:prstGeom prst="roundRect">
          <a:avLst/>
        </a:prstGeom>
        <a:solidFill>
          <a:schemeClr val="accent5">
            <a:hueOff val="-37692"/>
            <a:satOff val="716"/>
            <a:lumOff val="-21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mbria" panose="02040503050406030204" pitchFamily="18" charset="0"/>
              <a:ea typeface="Cambria" panose="02040503050406030204" pitchFamily="18" charset="0"/>
            </a:rPr>
            <a:t>Notifications Page</a:t>
          </a:r>
        </a:p>
      </dsp:txBody>
      <dsp:txXfrm>
        <a:off x="39980" y="3778250"/>
        <a:ext cx="6861059" cy="739039"/>
      </dsp:txXfrm>
    </dsp:sp>
    <dsp:sp modelId="{55883D66-908C-4370-AECB-8BF60A5E855D}">
      <dsp:nvSpPr>
        <dsp:cNvPr id="0" name=""/>
        <dsp:cNvSpPr/>
      </dsp:nvSpPr>
      <dsp:spPr>
        <a:xfrm>
          <a:off x="0" y="4658070"/>
          <a:ext cx="6941019" cy="818999"/>
        </a:xfrm>
        <a:prstGeom prst="roundRect">
          <a:avLst/>
        </a:prstGeom>
        <a:solidFill>
          <a:schemeClr val="accent5">
            <a:hueOff val="-47115"/>
            <a:satOff val="895"/>
            <a:lumOff val="-2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mbria" panose="02040503050406030204" pitchFamily="18" charset="0"/>
              <a:ea typeface="Cambria" panose="02040503050406030204" pitchFamily="18" charset="0"/>
            </a:rPr>
            <a:t>Stretch Goals</a:t>
          </a:r>
        </a:p>
      </dsp:txBody>
      <dsp:txXfrm>
        <a:off x="39980" y="4698050"/>
        <a:ext cx="6861059" cy="739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2323-3174-4642-8C96-5D916FC4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A45F8-1E32-4BE0-BF4E-E97D51C52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06D1-C453-4240-A3B5-208ED79E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5719-43F4-44E9-B166-72A3043F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AAB7-EF0D-4B80-90C5-D0962D00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2C25-1CF5-4328-A63E-46E64703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27ACE-C8DF-4B6A-8679-4A6453C6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8010-F047-4B2F-A311-5B525B54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EFE6-E287-424C-A5BD-5BF559C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246C-C414-4B14-A018-A5898398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41C51-4A83-49BE-B387-26892BD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3E956-0425-4F0D-981C-4B8F4DE78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1E30-A81B-49C0-A66D-07E6F6C8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1977-C8B3-43EE-B6C4-328BD8DD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8E12-7ED3-48AC-90D7-914FC63E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8BF8-6541-4735-9095-24917F95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5A59-E07F-4EB8-83E2-05C1D093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C1BB-7279-4EEE-A965-18029276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3E80F-854E-4762-9216-77C3DCEB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17DB-AFE1-4E96-BBFB-2D08959B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4E31-D29F-4641-A23E-4B389B5E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39A91-04D0-4274-8BBF-C7918747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C77C-AB3C-4228-BE4A-A891B177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60A5-EDEF-46CD-97B5-75478A34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2AA7-F91F-4C3A-9A8B-1C254C41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48BB-9F43-4233-B5F5-F2FDEA9D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7CC8-C459-4F03-840F-7961B5F5C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526D-2F6B-4D40-9BA9-BF69B3038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DE8B-F58C-4A3E-B670-E03C04C6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77485-A09D-43B8-9153-1E24EDCE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9351-A6CC-48FA-B665-665C374F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ECA-96FF-435F-BFE8-1E2C296A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372E2-7788-42F0-B504-EFFFEE22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BA02E-0542-41D9-93FC-3AD08A58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49F34-C31C-484E-81A5-9D4AA6510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FBB0A-C08B-4F93-BC8A-B76E32AA9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B2AEB-15AB-45A3-AEEC-EED90F9D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304FA-3ED9-4F81-87FC-3B75A81C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51365-1B6C-44A0-99CE-E69C6B4E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DF9E-3B88-4456-A1B2-1AA6D310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E5041-2CE5-4FE3-B646-7F820290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049C7-721B-4652-AB99-C7EE296E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347CD-BE68-4000-BA44-5D941923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9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E07C-2E7D-4C2A-838E-97FED138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08F2C-61A8-4695-AB7E-933F0EEF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89E6-325A-4A5C-9A9C-D2C5CB8A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6965-B272-4384-BB99-A43A2E04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1FE3-AF75-4A4C-B15B-52698A51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A9AFE-03CF-4505-989C-640B6896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66AB7-0F58-4926-BA44-33BA0A4E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980E8-6126-490F-B629-61894F49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E374-7467-4F43-85AD-AC9651DA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42BE-62C4-4738-8FC5-7D1F9878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917FE-50AF-497F-B1B2-F736561BF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60898-C6F8-4E0D-B534-3BB23F8B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C6EA-D026-458E-BD15-FE39F9ED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0E3B6-E2C1-4808-BE18-AC4442AC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56758-A637-41F4-9D30-A2DAB349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5E3D7-8B68-409D-9957-37751EF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137AE-301B-426C-A9FD-A31BBF77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2906-7477-445F-9C5A-0C4E35C3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3845-3B1A-47F3-A3D9-4906DC7D3A9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08D7-34CB-4065-927E-3A01DB01F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1709-4AF5-4C53-9372-BC42B9724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A9D4-137D-4A60-AE9D-2C91BB6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B136E-D65D-48D4-8BC3-22395639D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1 Commerce Bank Project</a:t>
            </a:r>
          </a:p>
        </p:txBody>
      </p:sp>
    </p:spTree>
    <p:extLst>
      <p:ext uri="{BB962C8B-B14F-4D97-AF65-F5344CB8AC3E}">
        <p14:creationId xmlns:p14="http://schemas.microsoft.com/office/powerpoint/2010/main" val="23613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94922-C918-4EB2-ACDB-9B1EF43F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7D4F984-36AE-48A9-AAC5-C82D7330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98" y="1675227"/>
            <a:ext cx="90602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45AC0-CA93-47AA-98EF-547EAA43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 Your Account-Profile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083679-ABD7-49F2-BAE9-0D30DDDE3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r="9161" b="39116"/>
          <a:stretch/>
        </p:blipFill>
        <p:spPr bwMode="auto">
          <a:xfrm>
            <a:off x="274082" y="1437688"/>
            <a:ext cx="11643835" cy="398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37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74FCF-1B28-430B-B0B4-AFFC25DA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 Your Account-Email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B8D4B5-16CF-45B2-9B3F-964D105C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465677"/>
            <a:ext cx="12192000" cy="505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1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ACE70-7C63-4B10-BD0A-8634CB19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 Your Account-Password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ABF5-5991-40D7-9D80-145E0CCD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6" y="1523762"/>
            <a:ext cx="8143875" cy="53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702AE-D724-4B89-94B0-583847F5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 Your Account Two-factor authentication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3C37D3-F9DA-465A-A8AC-F89234D14A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475201"/>
            <a:ext cx="12192000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44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1C335-6855-4E76-A47D-BB21D9F6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 Your Account Personal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0ECD28-B945-4F60-830A-FC5737B442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499725"/>
            <a:ext cx="12192000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8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7CF86-23A2-483F-9CC2-2A096EBF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Page</a:t>
            </a:r>
            <a:endParaRPr lang="en-US" sz="3200" kern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A7060-04E0-4164-8772-C361C2FB5338}"/>
              </a:ext>
            </a:extLst>
          </p:cNvPr>
          <p:cNvSpPr/>
          <p:nvPr/>
        </p:nvSpPr>
        <p:spPr>
          <a:xfrm>
            <a:off x="8416031" y="2304723"/>
            <a:ext cx="1384917" cy="38521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F5A8B-55BA-4F2A-A609-0ED88BC0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2FDC97-CBA0-4A1C-91B4-53246A6A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6588"/>
            <a:ext cx="12192000" cy="499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68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DF151-929C-489D-A910-BB9D125D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Page- Creation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724008-CA3B-4AA7-9B89-EA26C6CE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8303"/>
            <a:ext cx="12192000" cy="50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3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AA834-C3E0-457A-9D9F-66E7454E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Page- History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23F81-C252-4444-B1AB-CB3638F9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303"/>
            <a:ext cx="12192000" cy="49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29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1D259-FE4C-435A-BAF2-90EA30EB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Rule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EFF19-254D-4256-A03F-9BA2FD47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23" y="1388303"/>
            <a:ext cx="8449854" cy="54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AB1E6-F6DB-4262-A821-B5026581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Cambria" panose="02040503050406030204" pitchFamily="18" charset="0"/>
                <a:ea typeface="Cambria" panose="02040503050406030204" pitchFamily="18" charset="0"/>
              </a:rPr>
              <a:t>Team Members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FAA8219-733B-46FD-B791-2F95E15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7457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23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61B4-52AC-4259-A9AC-D76AEF26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Location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DB560F-51DA-4109-9DCD-1F749B515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"/>
          <a:stretch/>
        </p:blipFill>
        <p:spPr bwMode="auto">
          <a:xfrm>
            <a:off x="825623" y="1388303"/>
            <a:ext cx="10540753" cy="545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C00EB-1407-4666-AE76-1F877460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Description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C761BD8-A128-454F-AD8E-1C3092470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96588"/>
            <a:ext cx="121920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4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9C2B4-C041-4FF7-9C5C-6A4AD45A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Time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BAB52D2-D234-4777-A410-ADF876030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1"/>
          <a:stretch/>
        </p:blipFill>
        <p:spPr bwMode="auto">
          <a:xfrm>
            <a:off x="1" y="1396589"/>
            <a:ext cx="12192000" cy="544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3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95B5-7521-4119-81CC-80824786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Amount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6A47F48-676E-4426-8B61-9FB8B4B1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71" y="1388303"/>
            <a:ext cx="12151858" cy="546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D2A6A-D057-4187-B978-B9F18B14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Miscellaneous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2299F44-A4C8-4EE4-86C4-A72271D6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240" y="1396588"/>
            <a:ext cx="11959519" cy="538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53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8ED96-4ED2-4061-BADE-0E03A662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Past Month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21D105A-0E00-4949-A8FF-35250025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395" y="1396588"/>
            <a:ext cx="12205396" cy="500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2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FA60A-0DAC-48F3-879F-778E43DA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Past Year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A485BBB-2545-4884-B426-1EFFCBD1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692" y="1388303"/>
            <a:ext cx="12197692" cy="503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690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8FA4F-5773-4F37-B49E-1E770379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Notifications- Export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B7EE98-3603-4BDE-A008-9AAB7FB40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79"/>
          <a:stretch/>
        </p:blipFill>
        <p:spPr bwMode="auto">
          <a:xfrm>
            <a:off x="461281" y="1531178"/>
            <a:ext cx="11401425" cy="499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62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411FE-F1BF-4CEA-9BB4-A66FD2E8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31D0-0BA2-4A85-B51D-DE1F651E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Options for user if they forgot their username or password</a:t>
            </a: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pull requests/code review approved by a group member within your source control</a:t>
            </a: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‘Remember Me’ Function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9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D8A42C-9DB5-4DAE-8D6C-E0016952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are We Using?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9F512-673D-4EF3-8378-60A2C93EA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18820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37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A4272-B247-462C-A145-2257CA24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Frameworks In Use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567A-51D1-4361-A9A3-4F7F3FAF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ASP.Net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Identity</a:t>
            </a:r>
          </a:p>
          <a:p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ASP.Net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Authorization</a:t>
            </a:r>
          </a:p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Entity Framework (EF)</a:t>
            </a:r>
          </a:p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Razor Pages</a:t>
            </a:r>
          </a:p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Visual Studio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8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7061D-4081-486B-8517-A9DB7160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What Our Prototype Includes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86523-FED6-4AB5-9303-936C54000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45846"/>
              </p:ext>
            </p:extLst>
          </p:nvPr>
        </p:nvGraphicFramePr>
        <p:xfrm>
          <a:off x="4607511" y="640822"/>
          <a:ext cx="6941019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34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0775FC5-C79D-45B5-B575-36E91D4C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5" y="319088"/>
            <a:ext cx="11686530" cy="58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6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A6C46-726B-4702-8EA7-E2D23E6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Register a New User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5CCC6-7F53-44D1-8866-968C1783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480607"/>
            <a:ext cx="10296525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29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9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31E1-7085-424B-9624-C4B64476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Login Page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E064F9-F95F-4D83-AE0D-63DEA766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11" y="1396588"/>
            <a:ext cx="10052864" cy="54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1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FF279-8B27-4FCA-9CBC-70710375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Forgot Password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0CBFB084-6B81-43BF-A483-63AFD1CDA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r="42513"/>
          <a:stretch/>
        </p:blipFill>
        <p:spPr bwMode="auto">
          <a:xfrm>
            <a:off x="7902518" y="3359518"/>
            <a:ext cx="3678427" cy="336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DF04D-9300-4DFD-A46D-E364C99F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405086"/>
            <a:ext cx="5586942" cy="327714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F462307-0DEB-40BD-A20B-E08405AC1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34"/>
          <a:stretch/>
        </p:blipFill>
        <p:spPr bwMode="auto">
          <a:xfrm>
            <a:off x="7902518" y="73152"/>
            <a:ext cx="3713368" cy="34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0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3E6027"/>
      </a:dk2>
      <a:lt2>
        <a:srgbClr val="E7E6E6"/>
      </a:lt2>
      <a:accent1>
        <a:srgbClr val="538135"/>
      </a:accent1>
      <a:accent2>
        <a:srgbClr val="B7D8A2"/>
      </a:accent2>
      <a:accent3>
        <a:srgbClr val="A5A5A5"/>
      </a:accent3>
      <a:accent4>
        <a:srgbClr val="FFC000"/>
      </a:accent4>
      <a:accent5>
        <a:srgbClr val="B7D8A2"/>
      </a:accent5>
      <a:accent6>
        <a:srgbClr val="70AD47"/>
      </a:accent6>
      <a:hlink>
        <a:srgbClr val="00B050"/>
      </a:hlink>
      <a:folHlink>
        <a:srgbClr val="66FF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176</Words>
  <Application>Microsoft Office PowerPoint</Application>
  <PresentationFormat>Widescreen</PresentationFormat>
  <Paragraphs>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Office Theme</vt:lpstr>
      <vt:lpstr>Group 1 Commerce Bank Project</vt:lpstr>
      <vt:lpstr>Team Members</vt:lpstr>
      <vt:lpstr>What are We Using?</vt:lpstr>
      <vt:lpstr>Frameworks In Use</vt:lpstr>
      <vt:lpstr>What Our Prototype Includes</vt:lpstr>
      <vt:lpstr>PowerPoint Presentation</vt:lpstr>
      <vt:lpstr>Register a New User</vt:lpstr>
      <vt:lpstr>Login Page</vt:lpstr>
      <vt:lpstr>Forgot Password</vt:lpstr>
      <vt:lpstr>Dashboard</vt:lpstr>
      <vt:lpstr>Manage Your Account-Profile</vt:lpstr>
      <vt:lpstr>Manage Your Account-Email</vt:lpstr>
      <vt:lpstr>Manage Your Account-Password</vt:lpstr>
      <vt:lpstr>Manage Your Account Two-factor authentication</vt:lpstr>
      <vt:lpstr>Manage Your Account Personal Data</vt:lpstr>
      <vt:lpstr>Transaction Page</vt:lpstr>
      <vt:lpstr>Transaction Page- Creation</vt:lpstr>
      <vt:lpstr>Transaction Page- History</vt:lpstr>
      <vt:lpstr>Notifications- Rule Settings</vt:lpstr>
      <vt:lpstr>Notifications- Location</vt:lpstr>
      <vt:lpstr>Notifications- Description</vt:lpstr>
      <vt:lpstr>Notifications- Time</vt:lpstr>
      <vt:lpstr>Notifications- Amount</vt:lpstr>
      <vt:lpstr>Notifications- Miscellaneous</vt:lpstr>
      <vt:lpstr>Notifications- Past Month</vt:lpstr>
      <vt:lpstr>Notifications- Past Year</vt:lpstr>
      <vt:lpstr>Notifications- Export</vt:lpstr>
      <vt:lpstr>Stretch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Commerce Bank Project</dc:title>
  <dc:creator>ELoewen1999@hotmail.com</dc:creator>
  <cp:lastModifiedBy>ELoewen1999@hotmail.com</cp:lastModifiedBy>
  <cp:revision>47</cp:revision>
  <dcterms:created xsi:type="dcterms:W3CDTF">2021-03-22T20:19:22Z</dcterms:created>
  <dcterms:modified xsi:type="dcterms:W3CDTF">2021-05-07T18:39:42Z</dcterms:modified>
</cp:coreProperties>
</file>