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af2c7e28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af2c7e28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8707faa79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8707faa7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8707faa7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8707faa7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8707faa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8707faa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af2c7e28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af2c7e28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af2c7e28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af2c7e28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f2c7e28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f2c7e28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af2c7e28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af2c7e28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af2c7e28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af2c7e28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af2c7e28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af2c7e28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af2c7e28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af2c7e28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af2c7e28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af2c7e28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f2c7e28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af2c7e28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umkc.hosted.panopto.com/Panopto/Pages/Viewer.aspx?id=80a8921c-8c15-4fb3-8a3d-ad210117303d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Commerce Bank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44"/>
            <a:ext cx="81231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Coy Kwan - Project Manager</a:t>
            </a:r>
            <a:endParaRPr b="1" sz="28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Cori Mroz - Fullstack</a:t>
            </a:r>
            <a:endParaRPr b="1" sz="28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Anna Johnson - Database/Backend</a:t>
            </a:r>
            <a:endParaRPr b="1" sz="28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Feng Zheng - Fullstack/testing</a:t>
            </a:r>
            <a:endParaRPr b="1" sz="28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Daylan Quinn - Front End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Stretch Goals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used for source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Pull requests performed to combine all of the different pieces into the main branch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review done throughout design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Notifications sent via email 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824" y="2306900"/>
            <a:ext cx="7465923" cy="242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Notification Code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25" y="1017725"/>
            <a:ext cx="8520602" cy="402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45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Live Demo</a:t>
            </a:r>
            <a:endParaRPr sz="3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200" u="sng">
                <a:solidFill>
                  <a:schemeClr val="hlink"/>
                </a:solidFill>
                <a:hlinkClick r:id="rId3"/>
              </a:rPr>
              <a:t>https://umkc.hosted.panopto.com/Panopto/Pages/Viewer.aspx?id=80a8921c-8c15-4fb3-8a3d-ad210117303d</a:t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14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lessons learned 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649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requests are a hard concept for first and second time users even with built in view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</a:t>
            </a:r>
            <a:r>
              <a:rPr lang="en"/>
              <a:t>should've</a:t>
            </a:r>
            <a:r>
              <a:rPr lang="en"/>
              <a:t> been attacked much earlier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Division of functionality would allow for faster and easier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</a:t>
            </a:r>
            <a:r>
              <a:rPr lang="en"/>
              <a:t> planning of a hyper mobile friendly single page responsive design did not lend itself well to division of labor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spend too much time thinking about a think you’ll never get it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Planning is great but action is better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Slow and steady wins the race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375" y="2678450"/>
            <a:ext cx="2981374" cy="23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Questions?</a:t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Python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Django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HTML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Bootstrap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MySQL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Recap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-&gt; View -&gt; Template hierarchy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Models for </a:t>
            </a:r>
            <a:r>
              <a:rPr lang="en"/>
              <a:t>database</a:t>
            </a:r>
            <a:r>
              <a:rPr lang="en"/>
              <a:t> abstraction, </a:t>
            </a:r>
            <a:r>
              <a:rPr lang="en"/>
              <a:t>views for middleware/api, templates for front end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admin tool for quick data visualization, manipulation for manual testing and added functionality.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00" y="2384125"/>
            <a:ext cx="6629900" cy="26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transaction information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Ability to retroactively sort transactions by any of the notification rules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 to notification </a:t>
            </a:r>
            <a:r>
              <a:rPr lang="en"/>
              <a:t>settings 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275" y="1981800"/>
            <a:ext cx="4561572" cy="283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Center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Three basic rules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When money is deposited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When account drops below a threshold set by a user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When a </a:t>
            </a:r>
            <a:r>
              <a:rPr lang="en"/>
              <a:t>withdrawal</a:t>
            </a:r>
            <a:r>
              <a:rPr lang="en"/>
              <a:t> exceeds a </a:t>
            </a:r>
            <a:r>
              <a:rPr lang="en"/>
              <a:t>threshold</a:t>
            </a:r>
            <a:r>
              <a:rPr lang="en"/>
              <a:t> 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Notifications are set via email</a:t>
            </a:r>
            <a:endParaRPr sz="14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Emails currently only “sent” locally however can be provided with a SMTP port for true functionality (All the decent </a:t>
            </a:r>
            <a:r>
              <a:rPr lang="en"/>
              <a:t>email</a:t>
            </a:r>
            <a:r>
              <a:rPr lang="en"/>
              <a:t> servers we found cost money)</a:t>
            </a:r>
            <a:endParaRPr/>
          </a:p>
          <a:p>
            <a:pPr indent="-310832" lvl="1" marL="914400" marR="508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140000"/>
              <a:buChar char="○"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EMAIL_BACKEND =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0832" lvl="1" marL="914400" marR="508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140000"/>
              <a:buChar char="○"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‘django.core.mail.backends.smtp.EmailBackend’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0832" lvl="1" marL="914400" marR="508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140000"/>
              <a:buChar char="○"/>
            </a:pPr>
            <a:r>
              <a:rPr lang="en" sz="10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EMAIL_HOST = ‘smtp.gmail.com’</a:t>
            </a:r>
            <a:endParaRPr sz="1000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0832" lvl="1" marL="914400" marR="508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140000"/>
              <a:buChar char="○"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EMAIL_USE_TLS = </a:t>
            </a:r>
            <a:r>
              <a:rPr b="1" lang="en" sz="1000">
                <a:solidFill>
                  <a:srgbClr val="3F7F9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000">
              <a:solidFill>
                <a:srgbClr val="3F7F9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0832" lvl="1" marL="914400" marR="508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140000"/>
              <a:buChar char="○"/>
            </a:pPr>
            <a:r>
              <a:rPr lang="en" sz="10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EMAIL_PORT = 12345</a:t>
            </a:r>
            <a:endParaRPr sz="1000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0832" lvl="1" marL="914400" marR="508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140000"/>
              <a:buChar char="○"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EMAIL_HOST_USER = ‘your_account@gmail.com’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0832" lvl="1" marL="914400" marR="508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140000"/>
              <a:buChar char="○"/>
            </a:pPr>
            <a:r>
              <a:rPr lang="en" sz="10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EMAIL_HOST_PASSWORD = ‘your account’s password’</a:t>
            </a:r>
            <a:endParaRPr sz="10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Center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500" y="1017725"/>
            <a:ext cx="6527002" cy="399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Utilizing a MySQL database. Tables for: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275" y="3291900"/>
            <a:ext cx="4048125" cy="129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175" y="2008289"/>
            <a:ext cx="4078225" cy="1301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575" y="2017275"/>
            <a:ext cx="3882699" cy="12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575" y="3291900"/>
            <a:ext cx="3912151" cy="12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and Middleware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represented in DDL like models in Django’s MVT structure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Views handle the logic allowing front end, templates, to talk to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 GET and POST requests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Rapidly speeds up development times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Django </a:t>
            </a:r>
            <a:r>
              <a:rPr lang="en"/>
              <a:t>natively</a:t>
            </a:r>
            <a:r>
              <a:rPr lang="en"/>
              <a:t> protects against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Cross </a:t>
            </a:r>
            <a:r>
              <a:rPr lang="en"/>
              <a:t>site</a:t>
            </a:r>
            <a:r>
              <a:rPr lang="en"/>
              <a:t> </a:t>
            </a:r>
            <a:r>
              <a:rPr lang="en"/>
              <a:t>scripting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Request forgery using built in secret keys for HTTP requests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MVT protects against SQL injection to an extent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Measures we have taken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Completely parameterized queries - no raw sql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Inputs heavily restricted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