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53860-B959-4D6A-9467-80B5DC8AC9C1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DCA9D1-F9F3-4ADA-A8AB-D888D63FE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710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7B5A-2529-4FAC-9CBB-8EBF246D9E62}" type="datetime1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01E2B-0ED4-4F3C-B953-5BB7B6F8B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067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AA0BF-EFCA-4DAF-86F1-CD743D72FF7B}" type="datetime1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01E2B-0ED4-4F3C-B953-5BB7B6F8B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42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B307B-B426-4676-9C45-B035904609C2}" type="datetime1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01E2B-0ED4-4F3C-B953-5BB7B6F8B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30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1B39C-1F22-4819-97BB-5294F81D3FE1}" type="datetime1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01E2B-0ED4-4F3C-B953-5BB7B6F8B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74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EF4D1-D89E-40F2-8A47-3DFBA158CF06}" type="datetime1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01E2B-0ED4-4F3C-B953-5BB7B6F8B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273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EC9F-D680-4D6D-A682-F5A0BCF63EDF}" type="datetime1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01E2B-0ED4-4F3C-B953-5BB7B6F8B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730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FD95-BDFC-44FB-9286-EB281AB4CB94}" type="datetime1">
              <a:rPr lang="en-US" smtClean="0"/>
              <a:t>4/12/2018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01E2B-0ED4-4F3C-B953-5BB7B6F8B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89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55B3E-87A0-4DC3-8EF5-09511632FA27}" type="datetime1">
              <a:rPr lang="en-US" smtClean="0"/>
              <a:t>4/12/2018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01E2B-0ED4-4F3C-B953-5BB7B6F8B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71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8326-B831-47F3-9735-9324413C6AFA}" type="datetime1">
              <a:rPr lang="en-US" smtClean="0"/>
              <a:t>4/12/2018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01E2B-0ED4-4F3C-B953-5BB7B6F8B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25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BE212-F777-467A-A502-45A1228CC4DA}" type="datetime1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01E2B-0ED4-4F3C-B953-5BB7B6F8B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82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B73B7-AA15-4941-88C6-E36DF65105B4}" type="datetime1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01E2B-0ED4-4F3C-B953-5BB7B6F8B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31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B39D7-6FB8-4ABA-B407-3F0AE1C47C80}" type="datetime1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01E2B-0ED4-4F3C-B953-5BB7B6F8B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778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457200"/>
            <a:ext cx="7772400" cy="1470025"/>
          </a:xfrm>
        </p:spPr>
        <p:txBody>
          <a:bodyPr/>
          <a:lstStyle/>
          <a:p>
            <a:r>
              <a:rPr lang="en-US" dirty="0" smtClean="0"/>
              <a:t>Smart Garden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2819400"/>
            <a:ext cx="6400800" cy="1752600"/>
          </a:xfrm>
        </p:spPr>
        <p:txBody>
          <a:bodyPr/>
          <a:lstStyle/>
          <a:p>
            <a:r>
              <a:rPr lang="en-US" dirty="0" smtClean="0"/>
              <a:t>MIT Scratch: A Story, A Game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053D-E900-4CF4-B613-C8DEFF205034}" type="datetime1">
              <a:rPr lang="en-US" smtClean="0"/>
              <a:t>4/12/2018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01E2B-0ED4-4F3C-B953-5BB7B6F8B3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0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smtClean="0"/>
              <a:t>www.sciencedirect.com/science/article/pii/S1474667016335613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https://www.fastcompany.com/40468146/machine-learning-helps-small-farmers-identify-plant-pests-and-diseases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A5E43-6F6D-40EB-88EB-B7803FF68C03}" type="datetime1">
              <a:rPr lang="en-US" smtClean="0"/>
              <a:t>4/12/2018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193A-D304-4F32-BD15-9A66E00AB69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88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85800"/>
            <a:ext cx="7772400" cy="1470025"/>
          </a:xfrm>
        </p:spPr>
        <p:txBody>
          <a:bodyPr/>
          <a:lstStyle/>
          <a:p>
            <a:r>
              <a:rPr lang="en-US" dirty="0" smtClean="0"/>
              <a:t>Smart Gardening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048000"/>
            <a:ext cx="6400800" cy="1752600"/>
          </a:xfrm>
        </p:spPr>
        <p:txBody>
          <a:bodyPr/>
          <a:lstStyle/>
          <a:p>
            <a:r>
              <a:rPr lang="en-US" dirty="0" smtClean="0"/>
              <a:t>A Machine Learning Approach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1CDC3-421F-4A5B-83E5-B5DE773A469A}" type="datetime1">
              <a:rPr lang="en-US" smtClean="0"/>
              <a:t>4/12/2018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45F88-F925-4F02-920A-13F821F61FC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0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Mobile application, take a small video clip</a:t>
            </a:r>
          </a:p>
          <a:p>
            <a:pPr lvl="1"/>
            <a:r>
              <a:rPr lang="en-US" dirty="0" smtClean="0"/>
              <a:t>Plant type recognition</a:t>
            </a:r>
          </a:p>
          <a:p>
            <a:pPr lvl="1"/>
            <a:r>
              <a:rPr lang="en-US" dirty="0" smtClean="0"/>
              <a:t>Current weather detection</a:t>
            </a:r>
          </a:p>
          <a:p>
            <a:pPr lvl="1"/>
            <a:r>
              <a:rPr lang="en-US" dirty="0" smtClean="0"/>
              <a:t>Location of the garden</a:t>
            </a:r>
          </a:p>
          <a:p>
            <a:r>
              <a:rPr lang="en-US" dirty="0" smtClean="0"/>
              <a:t>Notification system for informing the admin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6204-8BE8-4DE1-BE26-0DBD27795BA3}" type="datetime1">
              <a:rPr lang="en-US" smtClean="0"/>
              <a:t>4/12/2018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45F88-F925-4F02-920A-13F821F61FC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32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 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Water suggestion is made in the admin by raising </a:t>
            </a:r>
            <a:r>
              <a:rPr lang="en-US" dirty="0" smtClean="0"/>
              <a:t>notifications</a:t>
            </a:r>
            <a:endParaRPr lang="en-US" dirty="0" smtClean="0"/>
          </a:p>
          <a:p>
            <a:pPr lvl="1"/>
            <a:r>
              <a:rPr lang="en-US" dirty="0" smtClean="0"/>
              <a:t>On screen stop watch for the amount of water required by garden</a:t>
            </a:r>
          </a:p>
          <a:p>
            <a:r>
              <a:rPr lang="en-US" dirty="0" smtClean="0"/>
              <a:t>10 day weather </a:t>
            </a:r>
            <a:r>
              <a:rPr lang="en-US" dirty="0" smtClean="0"/>
              <a:t>forecast</a:t>
            </a:r>
            <a:endParaRPr lang="en-US" dirty="0" smtClean="0"/>
          </a:p>
          <a:p>
            <a:pPr lvl="1"/>
            <a:r>
              <a:rPr lang="en-US" dirty="0" smtClean="0"/>
              <a:t>Recommendations</a:t>
            </a:r>
          </a:p>
          <a:p>
            <a:pPr lvl="1"/>
            <a:r>
              <a:rPr lang="en-US" dirty="0" smtClean="0"/>
              <a:t>Water required breakup on daily </a:t>
            </a:r>
            <a:r>
              <a:rPr lang="en-US" dirty="0" smtClean="0"/>
              <a:t>basis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4EC9-100D-4C18-971B-046D756521FF}" type="datetime1">
              <a:rPr lang="en-US" smtClean="0"/>
              <a:t>4/12/2018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45F88-F925-4F02-920A-13F821F61FC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06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85800"/>
            <a:ext cx="7620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D105-CB77-4E7F-9B6F-5B6F58765CE3}" type="datetime1">
              <a:rPr lang="en-US" smtClean="0"/>
              <a:t>4/12/2018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45F88-F925-4F02-920A-13F821F61FC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1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https://github.com/aosp-mirror/platform_development/tree/master/samples/ApiDemos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https://github.com/hpi-xnor/android-image-classification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BFB7-BBED-4C22-8154-609E35C63D73}" type="datetime1">
              <a:rPr lang="en-US" smtClean="0"/>
              <a:t>4/12/2018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45F88-F925-4F02-920A-13F821F61FC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1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MIT Scratch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MIT Scratch is a platform you can program your own interactive stories, games, and animations for </a:t>
            </a:r>
            <a:r>
              <a:rPr lang="en-US" dirty="0" smtClean="0"/>
              <a:t>Web and </a:t>
            </a:r>
            <a:r>
              <a:rPr lang="en-US" dirty="0" smtClean="0"/>
              <a:t>Mobiles  </a:t>
            </a:r>
            <a:endParaRPr lang="en-US" dirty="0"/>
          </a:p>
        </p:txBody>
      </p:sp>
      <p:pic>
        <p:nvPicPr>
          <p:cNvPr id="1026" name="Picture 2" descr="Image result for MIT scratch garden 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124200"/>
            <a:ext cx="6477000" cy="363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281A-8FBB-47D2-AFAA-1561AF4B95A1}" type="datetime1">
              <a:rPr lang="en-US" smtClean="0"/>
              <a:t>4/12/2018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01E2B-0ED4-4F3C-B953-5BB7B6F8B3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73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scratch story based on a garden</a:t>
            </a:r>
          </a:p>
          <a:p>
            <a:pPr lvl="1"/>
            <a:r>
              <a:rPr lang="en-US" dirty="0" smtClean="0"/>
              <a:t>Information of Garden flowing in animations</a:t>
            </a:r>
          </a:p>
          <a:p>
            <a:pPr lvl="1"/>
            <a:r>
              <a:rPr lang="en-US" dirty="0" smtClean="0"/>
              <a:t>Specific plant</a:t>
            </a:r>
          </a:p>
          <a:p>
            <a:r>
              <a:rPr lang="en-US" dirty="0" smtClean="0"/>
              <a:t>Audio should be </a:t>
            </a:r>
            <a:r>
              <a:rPr lang="en-US" dirty="0" smtClean="0"/>
              <a:t>loaded</a:t>
            </a:r>
            <a:endParaRPr lang="en-US" dirty="0" smtClean="0"/>
          </a:p>
          <a:p>
            <a:r>
              <a:rPr lang="en-US" dirty="0" smtClean="0"/>
              <a:t>Classification should be performed based on genres</a:t>
            </a:r>
          </a:p>
          <a:p>
            <a:r>
              <a:rPr lang="en-US" dirty="0" smtClean="0"/>
              <a:t>Character reaction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A1F3F-1763-4989-8A96-8D86C7B2D561}" type="datetime1">
              <a:rPr lang="en-US" smtClean="0"/>
              <a:t>4/12/2018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01E2B-0ED4-4F3C-B953-5BB7B6F8B36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01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plant dancing animation 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7200" y="0"/>
            <a:ext cx="4267200" cy="3593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farmer dancing animation 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0386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Maham\Desktop\57476834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371600"/>
            <a:ext cx="5334000" cy="39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0B84E-BAE8-4BFF-BF04-B3C01147E22D}" type="datetime1">
              <a:rPr lang="en-US" smtClean="0"/>
              <a:t>4/12/2018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01E2B-0ED4-4F3C-B953-5BB7B6F8B36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7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&amp;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</a:t>
            </a:r>
          </a:p>
          <a:p>
            <a:r>
              <a:rPr lang="en-US" dirty="0" smtClean="0"/>
              <a:t>MIT Scratch </a:t>
            </a:r>
          </a:p>
          <a:p>
            <a:r>
              <a:rPr lang="en-US" dirty="0" smtClean="0"/>
              <a:t>Scratch Studio</a:t>
            </a:r>
          </a:p>
          <a:p>
            <a:r>
              <a:rPr lang="en-US" dirty="0" smtClean="0"/>
              <a:t>Scratch Programming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BDE5-4B1B-49E2-8CC8-973025B3412A}" type="datetime1">
              <a:rPr lang="en-US" smtClean="0"/>
              <a:t>4/12/2018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01E2B-0ED4-4F3C-B953-5BB7B6F8B3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https://resources.scratch.mit.edu/www/guides/en/Getting-Started-Guide-Scratch2.pdf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https://scratch.mit.edu/tips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https://scratch.mit.edu/discuss/topic/236734/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B19B2-73F1-4AE7-9B7D-89E21CAC9EA4}" type="datetime1">
              <a:rPr lang="en-US" smtClean="0"/>
              <a:t>4/12/2018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01E2B-0ED4-4F3C-B953-5BB7B6F8B3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6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/>
          <a:lstStyle/>
          <a:p>
            <a:r>
              <a:rPr lang="en-US" b="1" dirty="0"/>
              <a:t>Smart Gardening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3429000"/>
            <a:ext cx="6400800" cy="1752600"/>
          </a:xfrm>
        </p:spPr>
        <p:txBody>
          <a:bodyPr/>
          <a:lstStyle/>
          <a:p>
            <a:r>
              <a:rPr lang="en-US" dirty="0" smtClean="0"/>
              <a:t>Using Augmented Reality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536E-4F64-47F2-8FF3-28057EFC5439}" type="datetime1">
              <a:rPr lang="en-US" smtClean="0"/>
              <a:t>4/12/2018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193A-D304-4F32-BD15-9A66E00AB69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03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Plant Life Cycle in Augmented Reality</a:t>
            </a:r>
          </a:p>
          <a:p>
            <a:pPr lvl="1"/>
            <a:r>
              <a:rPr lang="en-US" dirty="0" smtClean="0"/>
              <a:t>Plants growth</a:t>
            </a:r>
          </a:p>
          <a:p>
            <a:pPr lvl="1"/>
            <a:r>
              <a:rPr lang="en-US" dirty="0" smtClean="0"/>
              <a:t>Plants agricultural process</a:t>
            </a:r>
          </a:p>
          <a:p>
            <a:r>
              <a:rPr lang="en-US" dirty="0" smtClean="0"/>
              <a:t>Mobile Application</a:t>
            </a:r>
          </a:p>
          <a:p>
            <a:r>
              <a:rPr lang="en-US" dirty="0" smtClean="0"/>
              <a:t>Augmented Reality</a:t>
            </a:r>
          </a:p>
          <a:p>
            <a:r>
              <a:rPr lang="en-US" dirty="0" smtClean="0"/>
              <a:t>Story creation according to the </a:t>
            </a:r>
            <a:r>
              <a:rPr lang="en-US" dirty="0" smtClean="0"/>
              <a:t>plant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B481C-6322-4837-B5D5-DE362FCABA04}" type="datetime1">
              <a:rPr lang="en-US" smtClean="0"/>
              <a:t>4/12/2018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193A-D304-4F32-BD15-9A66E00AB69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0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19375" cy="2647950"/>
          </a:xfrm>
        </p:spPr>
      </p:pic>
      <p:pic>
        <p:nvPicPr>
          <p:cNvPr id="6" name="Picture 5" descr="C:\Users\Maham\Desktop\Augmented Reality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52400"/>
            <a:ext cx="4305300" cy="245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Image result for plant growth cycle augmented reality 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743200"/>
            <a:ext cx="6477000" cy="396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AABA1-AE26-4D0D-983B-5E7B856C491B}" type="datetime1">
              <a:rPr lang="en-US" smtClean="0"/>
              <a:t>4/12/2018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193A-D304-4F32-BD15-9A66E00AB69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2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222</Words>
  <Application>Microsoft Office PowerPoint</Application>
  <PresentationFormat>On-screen Show (4:3)</PresentationFormat>
  <Paragraphs>84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Smart Garden</vt:lpstr>
      <vt:lpstr>MIT Scratch</vt:lpstr>
      <vt:lpstr>Concept</vt:lpstr>
      <vt:lpstr>PowerPoint Presentation</vt:lpstr>
      <vt:lpstr>Tools &amp; Technology</vt:lpstr>
      <vt:lpstr>References </vt:lpstr>
      <vt:lpstr>Smart Gardening </vt:lpstr>
      <vt:lpstr>Concept</vt:lpstr>
      <vt:lpstr>PowerPoint Presentation</vt:lpstr>
      <vt:lpstr>References</vt:lpstr>
      <vt:lpstr>Smart Gardening</vt:lpstr>
      <vt:lpstr>Use Case</vt:lpstr>
      <vt:lpstr>Continued ..</vt:lpstr>
      <vt:lpstr>PowerPoint Presentation</vt:lpstr>
      <vt:lpstr>References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Maham</dc:creator>
  <cp:lastModifiedBy>Maham</cp:lastModifiedBy>
  <cp:revision>9</cp:revision>
  <dcterms:created xsi:type="dcterms:W3CDTF">2018-04-12T04:53:49Z</dcterms:created>
  <dcterms:modified xsi:type="dcterms:W3CDTF">2018-04-12T21:34:58Z</dcterms:modified>
</cp:coreProperties>
</file>