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27B4-720A-43D1-9210-5CA2B89D560D}" type="datetimeFigureOut">
              <a:rPr lang="en-US"/>
              <a:t>5/2/2016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18AA2-5461-4E77-9C2B-A1BF06C4730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93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18AA2-5461-4E77-9C2B-A1BF06C4730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51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18AA2-5461-4E77-9C2B-A1BF06C4730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83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18AA2-5461-4E77-9C2B-A1BF06C4730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26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18AA2-5461-4E77-9C2B-A1BF06C4730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67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18AA2-5461-4E77-9C2B-A1BF06C47302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80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18AA2-5461-4E77-9C2B-A1BF06C4730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60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18AA2-5461-4E77-9C2B-A1BF06C4730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58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18AA2-5461-4E77-9C2B-A1BF06C4730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27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18AA2-5461-4E77-9C2B-A1BF06C4730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46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Tour Guide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r>
              <a:rPr lang="en-US" dirty="0"/>
              <a:t>Eric Ellison,</a:t>
            </a:r>
            <a:r>
              <a:rPr lang="en-US" dirty="0">
                <a:latin typeface="Gill Sans MT" charset="0"/>
              </a:rPr>
              <a:t> DANIEL GALARZA, REGGIE ROBY, STEVEN WARD, MATT YALE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Maintainability</a:t>
            </a:r>
          </a:p>
          <a:p>
            <a:pPr lvl="1"/>
            <a:r>
              <a:rPr lang="en-US" sz="2000" dirty="0"/>
              <a:t>Bird's eye view is easy to maintain due to minimalistic nature</a:t>
            </a:r>
          </a:p>
          <a:p>
            <a:pPr lvl="1"/>
            <a:r>
              <a:rPr lang="en-US" sz="2000" dirty="0"/>
              <a:t>Database with each exhibit and info will allow for easy rearrangement in app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339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331" y="1014522"/>
            <a:ext cx="9605635" cy="1059305"/>
          </a:xfrm>
        </p:spPr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Increase foot traffic in museum</a:t>
            </a:r>
          </a:p>
          <a:p>
            <a:r>
              <a:rPr lang="en-US" dirty="0"/>
              <a:t>Increase effectiveness of museum content</a:t>
            </a:r>
          </a:p>
          <a:p>
            <a:r>
              <a:rPr lang="en-US" dirty="0"/>
              <a:t>Decrease confusion finding museum content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053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Goal: increase foot traffic in museum</a:t>
            </a:r>
          </a:p>
          <a:p>
            <a:pPr>
              <a:lnSpc>
                <a:spcPct val="100000"/>
              </a:lnSpc>
            </a:pPr>
            <a:r>
              <a:rPr lang="en-US" dirty="0"/>
              <a:t>social media participation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post a visit to the museum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take a "money selfie"</a:t>
            </a:r>
          </a:p>
          <a:p>
            <a:pPr>
              <a:lnSpc>
                <a:spcPct val="100000"/>
              </a:lnSpc>
            </a:pPr>
            <a:r>
              <a:rPr lang="en-US" dirty="0"/>
              <a:t>increase awareness of museum 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Goal: increase effectiveness of museum content</a:t>
            </a:r>
          </a:p>
          <a:p>
            <a:pPr>
              <a:lnSpc>
                <a:spcPct val="100000"/>
              </a:lnSpc>
            </a:pPr>
            <a:r>
              <a:rPr lang="en-US" dirty="0"/>
              <a:t>easy to find exhibit content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Gill Sans MT" charset="0"/>
              </a:rPr>
              <a:t>exhibit overviews for easy browsing 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Gill Sans MT" charset="0"/>
              </a:rPr>
              <a:t>details for big groups</a:t>
            </a:r>
          </a:p>
          <a:p>
            <a:pPr>
              <a:lnSpc>
                <a:spcPct val="100000"/>
              </a:lnSpc>
            </a:pPr>
            <a:r>
              <a:rPr lang="en-US" dirty="0"/>
              <a:t>easy to find what you are interested in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increase enjoyment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9036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448" y="2030706"/>
            <a:ext cx="9603275" cy="34506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Goal: Decrease confusion finding museum content</a:t>
            </a:r>
          </a:p>
          <a:p>
            <a:r>
              <a:rPr lang="en-US" dirty="0"/>
              <a:t>exhibit overviews</a:t>
            </a:r>
          </a:p>
          <a:p>
            <a:r>
              <a:rPr lang="en-US" dirty="0"/>
              <a:t>guided tour</a:t>
            </a:r>
          </a:p>
          <a:p>
            <a:pPr lvl="1"/>
            <a:r>
              <a:rPr lang="en-US" sz="2000" dirty="0"/>
              <a:t>location beacons</a:t>
            </a:r>
          </a:p>
          <a:p>
            <a:pPr lvl="1"/>
            <a:r>
              <a:rPr lang="en-US" sz="2000" dirty="0"/>
              <a:t>bird's eye view of museum</a:t>
            </a:r>
          </a:p>
          <a:p>
            <a:pPr lvl="1"/>
            <a:r>
              <a:rPr lang="en-US" sz="2000" dirty="0"/>
              <a:t>smart exhibits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087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 Guide App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personal app driven tour guide that uses location beacons and a bird's eye view of the exhibits to guide users through with options to browse exhibit content to find exhibits interesting to you. </a:t>
            </a:r>
          </a:p>
        </p:txBody>
      </p:sp>
      <p:pic>
        <p:nvPicPr>
          <p:cNvPr id="5" name="Picture 4" descr="homescre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913" y="765819"/>
            <a:ext cx="3657468" cy="465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123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Paper background and scroll style buttons to match the regal and constitutional feel of the Federal Reserve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read cursive style writing to match paper theme</a:t>
            </a:r>
          </a:p>
        </p:txBody>
      </p:sp>
      <p:pic>
        <p:nvPicPr>
          <p:cNvPr id="8" name="Picture 7" descr="moneymirro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326" y="784225"/>
            <a:ext cx="3678256" cy="464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148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Birds eye view with google maps feel for user familiarity</a:t>
            </a:r>
          </a:p>
          <a:p>
            <a:r>
              <a:rPr lang="en-US" dirty="0"/>
              <a:t>Location beacons to alert users in app when they are close to an exhibit to guide them through museum</a:t>
            </a:r>
          </a:p>
        </p:txBody>
      </p:sp>
      <p:pic>
        <p:nvPicPr>
          <p:cNvPr id="5" name="Picture 4" descr="moneymirro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338" y="671927"/>
            <a:ext cx="3773072" cy="480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069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Exhibit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Additional information for big groups when not everyone can see up close</a:t>
            </a:r>
          </a:p>
          <a:p>
            <a:r>
              <a:rPr lang="en-US" dirty="0"/>
              <a:t>Also allows for easier access to the hidden gems within exhibits</a:t>
            </a:r>
          </a:p>
        </p:txBody>
      </p:sp>
      <p:pic>
        <p:nvPicPr>
          <p:cNvPr id="7" name="Picture 6" descr="moneymirro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296" y="783499"/>
            <a:ext cx="3610999" cy="461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535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Beacons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to guide user throughout the museum in coordination with the app</a:t>
            </a:r>
          </a:p>
          <a:p>
            <a:r>
              <a:rPr lang="en-US" dirty="0"/>
              <a:t>Important exhibit data</a:t>
            </a:r>
          </a:p>
          <a:p>
            <a:pPr lvl="1"/>
            <a:r>
              <a:rPr lang="en-US" dirty="0">
                <a:latin typeface="Gill Sans MT" charset="0"/>
              </a:rPr>
              <a:t>how long users stay at certain exhibits </a:t>
            </a:r>
          </a:p>
          <a:p>
            <a:pPr lvl="1"/>
            <a:r>
              <a:rPr lang="en-US" dirty="0">
                <a:latin typeface="Gill Sans MT" charset="0"/>
              </a:rPr>
              <a:t>which exhibits get the most traffic </a:t>
            </a:r>
          </a:p>
          <a:p>
            <a:pPr lvl="1"/>
            <a:r>
              <a:rPr lang="en-US" dirty="0">
                <a:latin typeface="Gill Sans MT" charset="0"/>
              </a:rPr>
              <a:t>what areas of the museum are getting ignored</a:t>
            </a:r>
          </a:p>
          <a:p>
            <a:r>
              <a:rPr lang="en-US" dirty="0"/>
              <a:t>Very powerful in allowing for museum to rearranged and redesigned with the consumer's interests in mind</a:t>
            </a:r>
          </a:p>
        </p:txBody>
      </p:sp>
    </p:spTree>
    <p:extLst>
      <p:ext uri="{BB962C8B-B14F-4D97-AF65-F5344CB8AC3E}">
        <p14:creationId xmlns:p14="http://schemas.microsoft.com/office/powerpoint/2010/main" val="389923233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0</Words>
  <Application>Microsoft Office PowerPoint</Application>
  <PresentationFormat>Widescreen</PresentationFormat>
  <Paragraphs>0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Gallery</vt:lpstr>
      <vt:lpstr>Tour Guide App</vt:lpstr>
      <vt:lpstr>Goals</vt:lpstr>
      <vt:lpstr>Goal Execution</vt:lpstr>
      <vt:lpstr>Goal execution</vt:lpstr>
      <vt:lpstr>Tour Guide App</vt:lpstr>
      <vt:lpstr>Style</vt:lpstr>
      <vt:lpstr>Tour</vt:lpstr>
      <vt:lpstr>Exhibit</vt:lpstr>
      <vt:lpstr>Location Beacons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4</cp:revision>
  <dcterms:created xsi:type="dcterms:W3CDTF">2016-01-13T19:04:32Z</dcterms:created>
  <dcterms:modified xsi:type="dcterms:W3CDTF">2016-05-02T18:13:48Z</dcterms:modified>
</cp:coreProperties>
</file>