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8455-FE35-4E2E-9BC9-8E02AC89ADA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648F-67B4-4DEC-B865-491B02B838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57046" y="593969"/>
            <a:ext cx="969108" cy="969108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2442277" y="875292"/>
            <a:ext cx="566680" cy="3634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55126" y="590062"/>
            <a:ext cx="969108" cy="969108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98276" y="828431"/>
            <a:ext cx="125063" cy="46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75538" y="816708"/>
            <a:ext cx="125063" cy="46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41448" y="629138"/>
            <a:ext cx="969108" cy="969108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94156" y="609599"/>
            <a:ext cx="969108" cy="969108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1203544" y="935866"/>
            <a:ext cx="566680" cy="277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000">
            <a:off x="1305171" y="799091"/>
            <a:ext cx="92241" cy="550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1449729" y="935866"/>
            <a:ext cx="566680" cy="277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4419577" y="947590"/>
            <a:ext cx="566680" cy="277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13549" y="810815"/>
            <a:ext cx="92241" cy="550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65762" y="947590"/>
            <a:ext cx="566680" cy="277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55141" y="601785"/>
            <a:ext cx="969108" cy="969108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25647" y="783462"/>
            <a:ext cx="92241" cy="550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5638785" y="920237"/>
            <a:ext cx="566680" cy="277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0" y="597876"/>
            <a:ext cx="969108" cy="969108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210983" y="916328"/>
            <a:ext cx="566680" cy="277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0800000">
            <a:off x="296980" y="779553"/>
            <a:ext cx="92241" cy="550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82861" y="625228"/>
            <a:ext cx="969108" cy="969108"/>
          </a:xfrm>
          <a:prstGeom prst="ellipse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6654244" y="922216"/>
            <a:ext cx="629696" cy="367322"/>
          </a:xfrm>
          <a:prstGeom prst="arc">
            <a:avLst>
              <a:gd name="adj1" fmla="val 20006110"/>
              <a:gd name="adj2" fmla="val 15980895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18399" y="652581"/>
            <a:ext cx="969108" cy="969108"/>
          </a:xfrm>
          <a:prstGeom prst="ellipse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7635635" y="976923"/>
            <a:ext cx="711196" cy="1588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705969" y="1226284"/>
            <a:ext cx="664308" cy="1588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sstaple</dc:creator>
  <cp:lastModifiedBy>sstaple</cp:lastModifiedBy>
  <cp:revision>3</cp:revision>
  <dcterms:created xsi:type="dcterms:W3CDTF">2010-08-04T17:36:06Z</dcterms:created>
  <dcterms:modified xsi:type="dcterms:W3CDTF">2010-08-04T18:05:49Z</dcterms:modified>
</cp:coreProperties>
</file>