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71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37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163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153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45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188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165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78.xml"/>
  <Override ContentType="application/vnd.openxmlformats-officedocument.presentationml.slideLayout+xml" PartName="/ppt/slideLayouts/slideLayout135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47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8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15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59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150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85.xml"/>
  <Override ContentType="application/vnd.openxmlformats-officedocument.presentationml.slideLayout+xml" PartName="/ppt/slideLayouts/slideLayout133.xml"/>
  <Override ContentType="application/vnd.openxmlformats-officedocument.presentationml.slideLayout+xml" PartName="/ppt/slideLayouts/slideLayout176.xml"/>
  <Override ContentType="application/vnd.openxmlformats-officedocument.presentationml.slideLayout+xml" PartName="/ppt/slideLayouts/slideLayout183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66.xml"/>
  <Override ContentType="application/vnd.openxmlformats-officedocument.presentationml.slideLayout+xml" PartName="/ppt/slideLayouts/slideLayout140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149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57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74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144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187.xml"/>
  <Override ContentType="application/vnd.openxmlformats-officedocument.presentationml.slideLayout+xml" PartName="/ppt/slideLayouts/slideLayout161.xml"/>
  <Override ContentType="application/vnd.openxmlformats-officedocument.presentationml.slideLayout+xml" PartName="/ppt/slideLayouts/slideLayout172.xml"/>
  <Override ContentType="application/vnd.openxmlformats-officedocument.presentationml.slideLayout+xml" PartName="/ppt/slideLayouts/slideLayout191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155.xml"/>
  <Override ContentType="application/vnd.openxmlformats-officedocument.presentationml.slideLayout+xml" PartName="/ppt/slideLayouts/slideLayout142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68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138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189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146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54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17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80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16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179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36.xml"/>
  <Override ContentType="application/vnd.openxmlformats-officedocument.presentationml.slideLayout+xml" PartName="/ppt/slideLayouts/slideLayout152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82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14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177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34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16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184.xml"/>
  <Override ContentType="application/vnd.openxmlformats-officedocument.presentationml.slideLayout+xml" PartName="/ppt/slideLayouts/slideLayout14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67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15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75.xml"/>
  <Override ContentType="application/vnd.openxmlformats-officedocument.presentationml.slideLayout+xml" PartName="/ppt/slideLayouts/slideLayout190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43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39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169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6.xml"/>
  <Override ContentType="application/vnd.openxmlformats-officedocument.presentationml.slideLayout+xml" PartName="/ppt/slideLayouts/slideLayout186.xml"/>
  <Override ContentType="application/vnd.openxmlformats-officedocument.presentationml.slideLayout+xml" PartName="/ppt/slideLayouts/slideLayout173.xml"/>
  <Override ContentType="application/vnd.openxmlformats-officedocument.presentationml.slideLayout+xml" PartName="/ppt/slideLayouts/slideLayout160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839" r:id="rId4"/>
    <p:sldMasterId id="2147483840" r:id="rId5"/>
    <p:sldMasterId id="2147483841" r:id="rId6"/>
    <p:sldMasterId id="2147483842" r:id="rId7"/>
    <p:sldMasterId id="2147483843" r:id="rId8"/>
    <p:sldMasterId id="2147483844" r:id="rId9"/>
    <p:sldMasterId id="2147483845" r:id="rId10"/>
    <p:sldMasterId id="2147483846" r:id="rId11"/>
    <p:sldMasterId id="2147483847" r:id="rId12"/>
    <p:sldMasterId id="2147483848" r:id="rId13"/>
    <p:sldMasterId id="2147483849" r:id="rId14"/>
  </p:sldMasterIdLst>
  <p:notesMasterIdLst>
    <p:notesMasterId r:id="rId15"/>
  </p:notes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</p:sldIdLst>
  <p:sldSz cy="5143500" cx="9144000"/>
  <p:notesSz cx="6858000" cy="9144000"/>
  <p:embeddedFontLst>
    <p:embeddedFont>
      <p:font typeface="Bebas Neue"/>
      <p:regular r:id="rId27"/>
    </p:embeddedFont>
    <p:embeddedFont>
      <p:font typeface="Red Hat Display"/>
      <p:regular r:id="rId28"/>
      <p:bold r:id="rId29"/>
      <p:italic r:id="rId30"/>
      <p:boldItalic r:id="rId31"/>
    </p:embeddedFont>
    <p:embeddedFont>
      <p:font typeface="Archivo"/>
      <p:regular r:id="rId32"/>
      <p:bold r:id="rId33"/>
      <p:italic r:id="rId34"/>
      <p:boldItalic r:id="rId35"/>
    </p:embeddedFont>
    <p:embeddedFont>
      <p:font typeface="Century Gothic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5.xml"/><Relationship Id="rId22" Type="http://schemas.openxmlformats.org/officeDocument/2006/relationships/slide" Target="slides/slide7.xml"/><Relationship Id="rId21" Type="http://schemas.openxmlformats.org/officeDocument/2006/relationships/slide" Target="slides/slide6.xml"/><Relationship Id="rId24" Type="http://schemas.openxmlformats.org/officeDocument/2006/relationships/slide" Target="slides/slide9.xml"/><Relationship Id="rId23" Type="http://schemas.openxmlformats.org/officeDocument/2006/relationships/slide" Target="slides/slide8.xml"/><Relationship Id="rId1" Type="http://schemas.openxmlformats.org/officeDocument/2006/relationships/theme" Target="theme/theme6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1.xml"/><Relationship Id="rId25" Type="http://schemas.openxmlformats.org/officeDocument/2006/relationships/slide" Target="slides/slide10.xml"/><Relationship Id="rId28" Type="http://schemas.openxmlformats.org/officeDocument/2006/relationships/font" Target="fonts/RedHatDisplay-regular.fntdata"/><Relationship Id="rId27" Type="http://schemas.openxmlformats.org/officeDocument/2006/relationships/font" Target="fonts/BebasNeue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RedHatDisplay-bold.fntdata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font" Target="fonts/RedHatDisplay-boldItalic.fntdata"/><Relationship Id="rId30" Type="http://schemas.openxmlformats.org/officeDocument/2006/relationships/font" Target="fonts/RedHatDisplay-italic.fntdata"/><Relationship Id="rId11" Type="http://schemas.openxmlformats.org/officeDocument/2006/relationships/slideMaster" Target="slideMasters/slideMaster8.xml"/><Relationship Id="rId33" Type="http://schemas.openxmlformats.org/officeDocument/2006/relationships/font" Target="fonts/Archivo-bold.fntdata"/><Relationship Id="rId10" Type="http://schemas.openxmlformats.org/officeDocument/2006/relationships/slideMaster" Target="slideMasters/slideMaster7.xml"/><Relationship Id="rId32" Type="http://schemas.openxmlformats.org/officeDocument/2006/relationships/font" Target="fonts/Archivo-regular.fntdata"/><Relationship Id="rId13" Type="http://schemas.openxmlformats.org/officeDocument/2006/relationships/slideMaster" Target="slideMasters/slideMaster10.xml"/><Relationship Id="rId35" Type="http://schemas.openxmlformats.org/officeDocument/2006/relationships/font" Target="fonts/Archivo-boldItalic.fntdata"/><Relationship Id="rId12" Type="http://schemas.openxmlformats.org/officeDocument/2006/relationships/slideMaster" Target="slideMasters/slideMaster9.xml"/><Relationship Id="rId34" Type="http://schemas.openxmlformats.org/officeDocument/2006/relationships/font" Target="fonts/Archivo-italic.fntdata"/><Relationship Id="rId15" Type="http://schemas.openxmlformats.org/officeDocument/2006/relationships/notesMaster" Target="notesMasters/notesMaster1.xml"/><Relationship Id="rId37" Type="http://schemas.openxmlformats.org/officeDocument/2006/relationships/font" Target="fonts/CenturyGothic-bold.fntdata"/><Relationship Id="rId14" Type="http://schemas.openxmlformats.org/officeDocument/2006/relationships/slideMaster" Target="slideMasters/slideMaster11.xml"/><Relationship Id="rId36" Type="http://schemas.openxmlformats.org/officeDocument/2006/relationships/font" Target="fonts/CenturyGothic-regular.fntdata"/><Relationship Id="rId17" Type="http://schemas.openxmlformats.org/officeDocument/2006/relationships/slide" Target="slides/slide2.xml"/><Relationship Id="rId39" Type="http://schemas.openxmlformats.org/officeDocument/2006/relationships/font" Target="fonts/CenturyGothic-boldItalic.fntdata"/><Relationship Id="rId16" Type="http://schemas.openxmlformats.org/officeDocument/2006/relationships/slide" Target="slides/slide1.xml"/><Relationship Id="rId38" Type="http://schemas.openxmlformats.org/officeDocument/2006/relationships/font" Target="fonts/CenturyGothic-italic.fntdata"/><Relationship Id="rId19" Type="http://schemas.openxmlformats.org/officeDocument/2006/relationships/slide" Target="slides/slide4.xml"/><Relationship Id="rId1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27e3345a20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27e3345a20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27e3345a203_0_1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27e3345a203_0_1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27e3345a203_0_1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27e3345a203_0_1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27e3345a203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27e3345a203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27e3345a203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27e3345a203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7e3345a203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7e3345a203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27e3345a203_0_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27e3345a203_0_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27e3345a203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27e3345a203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27e3345a203_0_1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27e3345a203_0_1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27e3345a203_0_1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27e3345a203_0_1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27e3345a203_0_1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27e3345a203_0_1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06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Title + Sub Title on Left">
  <p:cSld name="TITLE_1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07"/>
          <p:cNvSpPr txBox="1"/>
          <p:nvPr>
            <p:ph type="ctrTitle"/>
          </p:nvPr>
        </p:nvSpPr>
        <p:spPr>
          <a:xfrm>
            <a:off x="332412" y="1485900"/>
            <a:ext cx="53853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325" lIns="68675" spcFirstLastPara="1" rIns="68675" wrap="square" tIns="343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68B3"/>
              </a:buClr>
              <a:buSzPts val="2100"/>
              <a:buFont typeface="Century Gothic"/>
              <a:buNone/>
              <a:defRPr b="1" i="0" sz="2100" u="none" cap="none" strike="noStrike">
                <a:solidFill>
                  <a:srgbClr val="0068B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42" name="Google Shape;442;p107"/>
          <p:cNvSpPr txBox="1"/>
          <p:nvPr>
            <p:ph idx="1" type="subTitle"/>
          </p:nvPr>
        </p:nvSpPr>
        <p:spPr>
          <a:xfrm>
            <a:off x="332412" y="2686050"/>
            <a:ext cx="53853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norm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rgbClr val="00C0F3"/>
              </a:buClr>
              <a:buSzPts val="1700"/>
              <a:buFont typeface="Arial"/>
              <a:buNone/>
              <a:defRPr b="0" i="0" sz="1700" u="none" cap="none" strike="noStrike">
                <a:solidFill>
                  <a:srgbClr val="00C0F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3" name="Google Shape;443;p107"/>
          <p:cNvSpPr/>
          <p:nvPr/>
        </p:nvSpPr>
        <p:spPr>
          <a:xfrm>
            <a:off x="389704" y="2615184"/>
            <a:ext cx="1031400" cy="13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325" lIns="68675" spcFirstLastPara="1" rIns="68675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107"/>
          <p:cNvSpPr txBox="1"/>
          <p:nvPr/>
        </p:nvSpPr>
        <p:spPr>
          <a:xfrm>
            <a:off x="258120" y="4800600"/>
            <a:ext cx="1162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Learning with Purpose</a:t>
            </a:r>
            <a:endParaRPr sz="110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09"/>
          <p:cNvSpPr txBox="1"/>
          <p:nvPr>
            <p:ph type="ctrTitle"/>
          </p:nvPr>
        </p:nvSpPr>
        <p:spPr>
          <a:xfrm>
            <a:off x="713225" y="820231"/>
            <a:ext cx="4280700" cy="24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200"/>
            </a:lvl1pPr>
            <a:lvl2pPr lvl="1" rtl="0" algn="ctr">
              <a:spcBef>
                <a:spcPts val="100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50" name="Google Shape;450;p109"/>
          <p:cNvSpPr txBox="1"/>
          <p:nvPr>
            <p:ph idx="1" type="subTitle"/>
          </p:nvPr>
        </p:nvSpPr>
        <p:spPr>
          <a:xfrm>
            <a:off x="713225" y="3648569"/>
            <a:ext cx="27711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1" name="Google Shape;451;p109"/>
          <p:cNvSpPr/>
          <p:nvPr>
            <p:ph idx="2" type="pic"/>
          </p:nvPr>
        </p:nvSpPr>
        <p:spPr>
          <a:xfrm>
            <a:off x="5637362" y="311100"/>
            <a:ext cx="3218400" cy="450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10"/>
          <p:cNvSpPr/>
          <p:nvPr>
            <p:ph idx="2" type="pic"/>
          </p:nvPr>
        </p:nvSpPr>
        <p:spPr>
          <a:xfrm>
            <a:off x="277075" y="2631642"/>
            <a:ext cx="8589900" cy="2208600"/>
          </a:xfrm>
          <a:prstGeom prst="rect">
            <a:avLst/>
          </a:prstGeom>
          <a:noFill/>
          <a:ln>
            <a:noFill/>
          </a:ln>
        </p:spPr>
      </p:sp>
      <p:sp>
        <p:nvSpPr>
          <p:cNvPr id="454" name="Google Shape;454;p110"/>
          <p:cNvSpPr txBox="1"/>
          <p:nvPr>
            <p:ph type="title"/>
          </p:nvPr>
        </p:nvSpPr>
        <p:spPr>
          <a:xfrm>
            <a:off x="713225" y="539500"/>
            <a:ext cx="51915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5" name="Google Shape;455;p110"/>
          <p:cNvSpPr txBox="1"/>
          <p:nvPr>
            <p:ph hasCustomPrompt="1" idx="3" type="title"/>
          </p:nvPr>
        </p:nvSpPr>
        <p:spPr>
          <a:xfrm>
            <a:off x="713225" y="1488950"/>
            <a:ext cx="1781700" cy="114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6" name="Google Shape;456;p110"/>
          <p:cNvSpPr txBox="1"/>
          <p:nvPr>
            <p:ph idx="1" type="subTitle"/>
          </p:nvPr>
        </p:nvSpPr>
        <p:spPr>
          <a:xfrm>
            <a:off x="5904800" y="1193500"/>
            <a:ext cx="25260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11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11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0" name="Google Shape;460;p111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chivo Light"/>
              <a:buChar char="●"/>
              <a:defRPr sz="1300"/>
            </a:lvl1pPr>
            <a:lvl2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chivo Light"/>
              <a:buChar char="○"/>
              <a:defRPr sz="1300"/>
            </a:lvl2pPr>
            <a:lvl3pPr indent="-3111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Archivo Light"/>
              <a:buChar char="■"/>
              <a:defRPr sz="1300"/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chivo Light"/>
              <a:buChar char="●"/>
              <a:defRPr sz="1100"/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chivo Light"/>
              <a:buChar char="○"/>
              <a:defRPr sz="1100"/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chivo Light"/>
              <a:buChar char="■"/>
              <a:defRPr sz="1100"/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chivo Light"/>
              <a:buChar char="●"/>
              <a:defRPr sz="1100"/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chivo Light"/>
              <a:buChar char="○"/>
              <a:defRPr sz="1100"/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Archivo Light"/>
              <a:buChar char="■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12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11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4" name="Google Shape;464;p112"/>
          <p:cNvSpPr txBox="1"/>
          <p:nvPr>
            <p:ph idx="1" type="subTitle"/>
          </p:nvPr>
        </p:nvSpPr>
        <p:spPr>
          <a:xfrm>
            <a:off x="5194822" y="2275100"/>
            <a:ext cx="3229200" cy="15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5" name="Google Shape;465;p112"/>
          <p:cNvSpPr txBox="1"/>
          <p:nvPr>
            <p:ph idx="2" type="subTitle"/>
          </p:nvPr>
        </p:nvSpPr>
        <p:spPr>
          <a:xfrm>
            <a:off x="720075" y="2275100"/>
            <a:ext cx="3229200" cy="15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6" name="Google Shape;466;p112"/>
          <p:cNvSpPr txBox="1"/>
          <p:nvPr>
            <p:ph idx="3" type="subTitle"/>
          </p:nvPr>
        </p:nvSpPr>
        <p:spPr>
          <a:xfrm>
            <a:off x="5194825" y="1880600"/>
            <a:ext cx="3229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7" name="Google Shape;467;p112"/>
          <p:cNvSpPr txBox="1"/>
          <p:nvPr>
            <p:ph idx="4" type="subTitle"/>
          </p:nvPr>
        </p:nvSpPr>
        <p:spPr>
          <a:xfrm>
            <a:off x="720087" y="1880600"/>
            <a:ext cx="3229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13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1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14"/>
          <p:cNvSpPr txBox="1"/>
          <p:nvPr>
            <p:ph type="title"/>
          </p:nvPr>
        </p:nvSpPr>
        <p:spPr>
          <a:xfrm>
            <a:off x="720000" y="440392"/>
            <a:ext cx="4064100" cy="10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3" name="Google Shape;473;p114"/>
          <p:cNvSpPr txBox="1"/>
          <p:nvPr>
            <p:ph idx="1" type="subTitle"/>
          </p:nvPr>
        </p:nvSpPr>
        <p:spPr>
          <a:xfrm>
            <a:off x="720000" y="1900100"/>
            <a:ext cx="40641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9pPr>
          </a:lstStyle>
          <a:p/>
        </p:txBody>
      </p:sp>
      <p:sp>
        <p:nvSpPr>
          <p:cNvPr id="474" name="Google Shape;474;p114"/>
          <p:cNvSpPr/>
          <p:nvPr>
            <p:ph idx="2" type="pic"/>
          </p:nvPr>
        </p:nvSpPr>
        <p:spPr>
          <a:xfrm>
            <a:off x="5663761" y="337500"/>
            <a:ext cx="3192000" cy="446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15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16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9" name="Google Shape;479;p116"/>
          <p:cNvSpPr txBox="1"/>
          <p:nvPr>
            <p:ph idx="1" type="subTitle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17"/>
          <p:cNvSpPr/>
          <p:nvPr>
            <p:ph idx="2" type="pic"/>
          </p:nvPr>
        </p:nvSpPr>
        <p:spPr>
          <a:xfrm>
            <a:off x="-11750" y="0"/>
            <a:ext cx="9155700" cy="5190600"/>
          </a:xfrm>
          <a:prstGeom prst="rect">
            <a:avLst/>
          </a:prstGeom>
          <a:noFill/>
          <a:ln>
            <a:noFill/>
          </a:ln>
        </p:spPr>
      </p:sp>
      <p:sp>
        <p:nvSpPr>
          <p:cNvPr id="482" name="Google Shape;482;p117"/>
          <p:cNvSpPr txBox="1"/>
          <p:nvPr>
            <p:ph type="title"/>
          </p:nvPr>
        </p:nvSpPr>
        <p:spPr>
          <a:xfrm>
            <a:off x="713225" y="4066700"/>
            <a:ext cx="7717500" cy="537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18"/>
          <p:cNvSpPr txBox="1"/>
          <p:nvPr>
            <p:ph hasCustomPrompt="1" type="title"/>
          </p:nvPr>
        </p:nvSpPr>
        <p:spPr>
          <a:xfrm>
            <a:off x="1284000" y="1734250"/>
            <a:ext cx="6576000" cy="11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85" name="Google Shape;485;p118"/>
          <p:cNvSpPr txBox="1"/>
          <p:nvPr>
            <p:ph idx="1" type="subTitle"/>
          </p:nvPr>
        </p:nvSpPr>
        <p:spPr>
          <a:xfrm>
            <a:off x="1284000" y="2912150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_1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20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1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0" name="Google Shape;490;p120"/>
          <p:cNvSpPr txBox="1"/>
          <p:nvPr>
            <p:ph idx="2" type="title"/>
          </p:nvPr>
        </p:nvSpPr>
        <p:spPr>
          <a:xfrm>
            <a:off x="720001" y="2515833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1" name="Google Shape;491;p120"/>
          <p:cNvSpPr txBox="1"/>
          <p:nvPr>
            <p:ph idx="1" type="subTitle"/>
          </p:nvPr>
        </p:nvSpPr>
        <p:spPr>
          <a:xfrm>
            <a:off x="720000" y="3046599"/>
            <a:ext cx="21753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92" name="Google Shape;492;p120"/>
          <p:cNvSpPr txBox="1"/>
          <p:nvPr>
            <p:ph idx="3" type="title"/>
          </p:nvPr>
        </p:nvSpPr>
        <p:spPr>
          <a:xfrm>
            <a:off x="3266720" y="2515833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3" name="Google Shape;493;p120"/>
          <p:cNvSpPr txBox="1"/>
          <p:nvPr>
            <p:ph idx="4" type="subTitle"/>
          </p:nvPr>
        </p:nvSpPr>
        <p:spPr>
          <a:xfrm>
            <a:off x="3266722" y="3046599"/>
            <a:ext cx="21753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94" name="Google Shape;494;p120"/>
          <p:cNvSpPr txBox="1"/>
          <p:nvPr>
            <p:ph idx="5" type="title"/>
          </p:nvPr>
        </p:nvSpPr>
        <p:spPr>
          <a:xfrm>
            <a:off x="5813446" y="2515833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5" name="Google Shape;495;p120"/>
          <p:cNvSpPr txBox="1"/>
          <p:nvPr>
            <p:ph idx="6" type="subTitle"/>
          </p:nvPr>
        </p:nvSpPr>
        <p:spPr>
          <a:xfrm>
            <a:off x="5813450" y="3046599"/>
            <a:ext cx="21753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96" name="Google Shape;496;p120"/>
          <p:cNvSpPr txBox="1"/>
          <p:nvPr>
            <p:ph hasCustomPrompt="1" idx="7" type="title"/>
          </p:nvPr>
        </p:nvSpPr>
        <p:spPr>
          <a:xfrm>
            <a:off x="720000" y="1761150"/>
            <a:ext cx="2175300" cy="66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7" name="Google Shape;497;p120"/>
          <p:cNvSpPr txBox="1"/>
          <p:nvPr>
            <p:ph hasCustomPrompt="1" idx="8" type="title"/>
          </p:nvPr>
        </p:nvSpPr>
        <p:spPr>
          <a:xfrm>
            <a:off x="3266725" y="1761150"/>
            <a:ext cx="2175300" cy="66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8" name="Google Shape;498;p120"/>
          <p:cNvSpPr txBox="1"/>
          <p:nvPr>
            <p:ph hasCustomPrompt="1" idx="9" type="title"/>
          </p:nvPr>
        </p:nvSpPr>
        <p:spPr>
          <a:xfrm>
            <a:off x="5813450" y="1761150"/>
            <a:ext cx="2175300" cy="66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21"/>
          <p:cNvSpPr txBox="1"/>
          <p:nvPr>
            <p:ph type="title"/>
          </p:nvPr>
        </p:nvSpPr>
        <p:spPr>
          <a:xfrm>
            <a:off x="720000" y="440566"/>
            <a:ext cx="4705800" cy="12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1" name="Google Shape;501;p121"/>
          <p:cNvSpPr txBox="1"/>
          <p:nvPr>
            <p:ph idx="1" type="subTitle"/>
          </p:nvPr>
        </p:nvSpPr>
        <p:spPr>
          <a:xfrm>
            <a:off x="720000" y="1764200"/>
            <a:ext cx="4705800" cy="28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10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9pPr>
          </a:lstStyle>
          <a:p/>
        </p:txBody>
      </p:sp>
      <p:sp>
        <p:nvSpPr>
          <p:cNvPr id="502" name="Google Shape;502;p121"/>
          <p:cNvSpPr/>
          <p:nvPr>
            <p:ph idx="2" type="pic"/>
          </p:nvPr>
        </p:nvSpPr>
        <p:spPr>
          <a:xfrm>
            <a:off x="6214250" y="329400"/>
            <a:ext cx="2641500" cy="446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22"/>
          <p:cNvSpPr txBox="1"/>
          <p:nvPr>
            <p:ph type="title"/>
          </p:nvPr>
        </p:nvSpPr>
        <p:spPr>
          <a:xfrm>
            <a:off x="737625" y="3674400"/>
            <a:ext cx="42396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05" name="Google Shape;505;p122"/>
          <p:cNvSpPr txBox="1"/>
          <p:nvPr>
            <p:ph idx="1" type="subTitle"/>
          </p:nvPr>
        </p:nvSpPr>
        <p:spPr>
          <a:xfrm>
            <a:off x="737625" y="1045400"/>
            <a:ext cx="4239600" cy="23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06" name="Google Shape;506;p122"/>
          <p:cNvSpPr/>
          <p:nvPr>
            <p:ph idx="2" type="pic"/>
          </p:nvPr>
        </p:nvSpPr>
        <p:spPr>
          <a:xfrm>
            <a:off x="6214250" y="329400"/>
            <a:ext cx="2641500" cy="446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23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0" name="Google Shape;510;p123"/>
          <p:cNvSpPr txBox="1"/>
          <p:nvPr>
            <p:ph idx="1" type="subTitle"/>
          </p:nvPr>
        </p:nvSpPr>
        <p:spPr>
          <a:xfrm>
            <a:off x="4773302" y="1442000"/>
            <a:ext cx="3643800" cy="28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11" name="Google Shape;511;p123"/>
          <p:cNvSpPr txBox="1"/>
          <p:nvPr>
            <p:ph idx="2" type="subTitle"/>
          </p:nvPr>
        </p:nvSpPr>
        <p:spPr>
          <a:xfrm>
            <a:off x="713225" y="1442000"/>
            <a:ext cx="3643800" cy="28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24"/>
          <p:cNvSpPr txBox="1"/>
          <p:nvPr>
            <p:ph type="title"/>
          </p:nvPr>
        </p:nvSpPr>
        <p:spPr>
          <a:xfrm>
            <a:off x="713225" y="513150"/>
            <a:ext cx="3695700" cy="8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4" name="Google Shape;514;p124"/>
          <p:cNvSpPr txBox="1"/>
          <p:nvPr>
            <p:ph idx="1" type="subTitle"/>
          </p:nvPr>
        </p:nvSpPr>
        <p:spPr>
          <a:xfrm>
            <a:off x="713225" y="1456200"/>
            <a:ext cx="3695700" cy="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515" name="Google Shape;515;p124"/>
          <p:cNvSpPr/>
          <p:nvPr>
            <p:ph idx="2" type="pic"/>
          </p:nvPr>
        </p:nvSpPr>
        <p:spPr>
          <a:xfrm>
            <a:off x="5335325" y="311100"/>
            <a:ext cx="3520500" cy="4505100"/>
          </a:xfrm>
          <a:prstGeom prst="rect">
            <a:avLst/>
          </a:prstGeom>
          <a:noFill/>
          <a:ln>
            <a:noFill/>
          </a:ln>
        </p:spPr>
      </p:sp>
      <p:sp>
        <p:nvSpPr>
          <p:cNvPr id="516" name="Google Shape;516;p124"/>
          <p:cNvSpPr txBox="1"/>
          <p:nvPr/>
        </p:nvSpPr>
        <p:spPr>
          <a:xfrm>
            <a:off x="713225" y="3447000"/>
            <a:ext cx="36957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</a:t>
            </a:r>
            <a:r>
              <a:rPr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This presentation template was created by </a:t>
            </a:r>
            <a:r>
              <a:rPr b="1" lang="en" sz="1100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2"/>
              </a:rPr>
              <a:t>Slidesgo</a:t>
            </a:r>
            <a:r>
              <a:rPr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b="1" lang="en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b="1" lang="en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b="1" sz="1100" u="sng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25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Title + Sub Title on Left">
  <p:cSld name="TITLE_1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26"/>
          <p:cNvSpPr txBox="1"/>
          <p:nvPr>
            <p:ph type="ctrTitle"/>
          </p:nvPr>
        </p:nvSpPr>
        <p:spPr>
          <a:xfrm>
            <a:off x="332412" y="1485900"/>
            <a:ext cx="53853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325" lIns="68675" spcFirstLastPara="1" rIns="68675" wrap="square" tIns="343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68B3"/>
              </a:buClr>
              <a:buSzPts val="2100"/>
              <a:buFont typeface="Century Gothic"/>
              <a:buNone/>
              <a:defRPr b="1" i="0" sz="2100" u="none" cap="none" strike="noStrike">
                <a:solidFill>
                  <a:srgbClr val="0068B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1" name="Google Shape;521;p126"/>
          <p:cNvSpPr txBox="1"/>
          <p:nvPr>
            <p:ph idx="1" type="subTitle"/>
          </p:nvPr>
        </p:nvSpPr>
        <p:spPr>
          <a:xfrm>
            <a:off x="332412" y="2686050"/>
            <a:ext cx="53853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norm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rgbClr val="00C0F3"/>
              </a:buClr>
              <a:buSzPts val="1700"/>
              <a:buFont typeface="Arial"/>
              <a:buNone/>
              <a:defRPr b="0" i="0" sz="1700" u="none" cap="none" strike="noStrike">
                <a:solidFill>
                  <a:srgbClr val="00C0F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2" name="Google Shape;522;p126"/>
          <p:cNvSpPr/>
          <p:nvPr/>
        </p:nvSpPr>
        <p:spPr>
          <a:xfrm>
            <a:off x="389704" y="2615184"/>
            <a:ext cx="1031400" cy="13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325" lIns="68675" spcFirstLastPara="1" rIns="68675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126"/>
          <p:cNvSpPr txBox="1"/>
          <p:nvPr/>
        </p:nvSpPr>
        <p:spPr>
          <a:xfrm>
            <a:off x="258120" y="4800600"/>
            <a:ext cx="1162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Learning with Purpose</a:t>
            </a:r>
            <a:endParaRPr sz="11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713225" y="820231"/>
            <a:ext cx="4280700" cy="24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200"/>
            </a:lvl1pPr>
            <a:lvl2pPr lvl="1" rtl="0" algn="ctr">
              <a:spcBef>
                <a:spcPts val="100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713225" y="3648569"/>
            <a:ext cx="27711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6" name="Google Shape;56;p14"/>
          <p:cNvSpPr/>
          <p:nvPr>
            <p:ph idx="2" type="pic"/>
          </p:nvPr>
        </p:nvSpPr>
        <p:spPr>
          <a:xfrm>
            <a:off x="5637362" y="311100"/>
            <a:ext cx="3218400" cy="450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28"/>
          <p:cNvSpPr txBox="1"/>
          <p:nvPr>
            <p:ph type="ctrTitle"/>
          </p:nvPr>
        </p:nvSpPr>
        <p:spPr>
          <a:xfrm>
            <a:off x="713225" y="820231"/>
            <a:ext cx="4280700" cy="24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200"/>
            </a:lvl1pPr>
            <a:lvl2pPr lvl="1" rtl="0" algn="ctr">
              <a:spcBef>
                <a:spcPts val="100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29" name="Google Shape;529;p128"/>
          <p:cNvSpPr txBox="1"/>
          <p:nvPr>
            <p:ph idx="1" type="subTitle"/>
          </p:nvPr>
        </p:nvSpPr>
        <p:spPr>
          <a:xfrm>
            <a:off x="713225" y="3648569"/>
            <a:ext cx="27711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30" name="Google Shape;530;p128"/>
          <p:cNvSpPr/>
          <p:nvPr>
            <p:ph idx="2" type="pic"/>
          </p:nvPr>
        </p:nvSpPr>
        <p:spPr>
          <a:xfrm>
            <a:off x="5637362" y="311100"/>
            <a:ext cx="3218400" cy="450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29"/>
          <p:cNvSpPr/>
          <p:nvPr>
            <p:ph idx="2" type="pic"/>
          </p:nvPr>
        </p:nvSpPr>
        <p:spPr>
          <a:xfrm>
            <a:off x="277075" y="2631642"/>
            <a:ext cx="8589900" cy="2208600"/>
          </a:xfrm>
          <a:prstGeom prst="rect">
            <a:avLst/>
          </a:prstGeom>
          <a:noFill/>
          <a:ln>
            <a:noFill/>
          </a:ln>
        </p:spPr>
      </p:sp>
      <p:sp>
        <p:nvSpPr>
          <p:cNvPr id="533" name="Google Shape;533;p129"/>
          <p:cNvSpPr txBox="1"/>
          <p:nvPr>
            <p:ph type="title"/>
          </p:nvPr>
        </p:nvSpPr>
        <p:spPr>
          <a:xfrm>
            <a:off x="713225" y="539500"/>
            <a:ext cx="51915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4" name="Google Shape;534;p129"/>
          <p:cNvSpPr txBox="1"/>
          <p:nvPr>
            <p:ph hasCustomPrompt="1" idx="3" type="title"/>
          </p:nvPr>
        </p:nvSpPr>
        <p:spPr>
          <a:xfrm>
            <a:off x="713225" y="1488950"/>
            <a:ext cx="1781700" cy="114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5" name="Google Shape;535;p129"/>
          <p:cNvSpPr txBox="1"/>
          <p:nvPr>
            <p:ph idx="1" type="subTitle"/>
          </p:nvPr>
        </p:nvSpPr>
        <p:spPr>
          <a:xfrm>
            <a:off x="5904800" y="1193500"/>
            <a:ext cx="25260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30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1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9" name="Google Shape;539;p130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chivo Light"/>
              <a:buChar char="●"/>
              <a:defRPr sz="1300"/>
            </a:lvl1pPr>
            <a:lvl2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chivo Light"/>
              <a:buChar char="○"/>
              <a:defRPr sz="1300"/>
            </a:lvl2pPr>
            <a:lvl3pPr indent="-3111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Archivo Light"/>
              <a:buChar char="■"/>
              <a:defRPr sz="1300"/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chivo Light"/>
              <a:buChar char="●"/>
              <a:defRPr sz="1100"/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chivo Light"/>
              <a:buChar char="○"/>
              <a:defRPr sz="1100"/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chivo Light"/>
              <a:buChar char="■"/>
              <a:defRPr sz="1100"/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chivo Light"/>
              <a:buChar char="●"/>
              <a:defRPr sz="1100"/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chivo Light"/>
              <a:buChar char="○"/>
              <a:defRPr sz="1100"/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Archivo Light"/>
              <a:buChar char="■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31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1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3" name="Google Shape;543;p131"/>
          <p:cNvSpPr txBox="1"/>
          <p:nvPr>
            <p:ph idx="1" type="subTitle"/>
          </p:nvPr>
        </p:nvSpPr>
        <p:spPr>
          <a:xfrm>
            <a:off x="5194822" y="2275100"/>
            <a:ext cx="3229200" cy="15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4" name="Google Shape;544;p131"/>
          <p:cNvSpPr txBox="1"/>
          <p:nvPr>
            <p:ph idx="2" type="subTitle"/>
          </p:nvPr>
        </p:nvSpPr>
        <p:spPr>
          <a:xfrm>
            <a:off x="720075" y="2275100"/>
            <a:ext cx="3229200" cy="15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5" name="Google Shape;545;p131"/>
          <p:cNvSpPr txBox="1"/>
          <p:nvPr>
            <p:ph idx="3" type="subTitle"/>
          </p:nvPr>
        </p:nvSpPr>
        <p:spPr>
          <a:xfrm>
            <a:off x="5194825" y="1880600"/>
            <a:ext cx="3229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46" name="Google Shape;546;p131"/>
          <p:cNvSpPr txBox="1"/>
          <p:nvPr>
            <p:ph idx="4" type="subTitle"/>
          </p:nvPr>
        </p:nvSpPr>
        <p:spPr>
          <a:xfrm>
            <a:off x="720087" y="1880600"/>
            <a:ext cx="3229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32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1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33"/>
          <p:cNvSpPr txBox="1"/>
          <p:nvPr>
            <p:ph type="title"/>
          </p:nvPr>
        </p:nvSpPr>
        <p:spPr>
          <a:xfrm>
            <a:off x="720000" y="440392"/>
            <a:ext cx="4064100" cy="10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2" name="Google Shape;552;p133"/>
          <p:cNvSpPr txBox="1"/>
          <p:nvPr>
            <p:ph idx="1" type="subTitle"/>
          </p:nvPr>
        </p:nvSpPr>
        <p:spPr>
          <a:xfrm>
            <a:off x="720000" y="1900100"/>
            <a:ext cx="40641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9pPr>
          </a:lstStyle>
          <a:p/>
        </p:txBody>
      </p:sp>
      <p:sp>
        <p:nvSpPr>
          <p:cNvPr id="553" name="Google Shape;553;p133"/>
          <p:cNvSpPr/>
          <p:nvPr>
            <p:ph idx="2" type="pic"/>
          </p:nvPr>
        </p:nvSpPr>
        <p:spPr>
          <a:xfrm>
            <a:off x="5663761" y="337500"/>
            <a:ext cx="3192000" cy="446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34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35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8" name="Google Shape;558;p135"/>
          <p:cNvSpPr txBox="1"/>
          <p:nvPr>
            <p:ph idx="1" type="subTitle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36"/>
          <p:cNvSpPr/>
          <p:nvPr>
            <p:ph idx="2" type="pic"/>
          </p:nvPr>
        </p:nvSpPr>
        <p:spPr>
          <a:xfrm>
            <a:off x="-11750" y="0"/>
            <a:ext cx="9155700" cy="5190600"/>
          </a:xfrm>
          <a:prstGeom prst="rect">
            <a:avLst/>
          </a:prstGeom>
          <a:noFill/>
          <a:ln>
            <a:noFill/>
          </a:ln>
        </p:spPr>
      </p:sp>
      <p:sp>
        <p:nvSpPr>
          <p:cNvPr id="561" name="Google Shape;561;p136"/>
          <p:cNvSpPr txBox="1"/>
          <p:nvPr>
            <p:ph type="title"/>
          </p:nvPr>
        </p:nvSpPr>
        <p:spPr>
          <a:xfrm>
            <a:off x="713225" y="4066700"/>
            <a:ext cx="7717500" cy="537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37"/>
          <p:cNvSpPr txBox="1"/>
          <p:nvPr>
            <p:ph hasCustomPrompt="1" type="title"/>
          </p:nvPr>
        </p:nvSpPr>
        <p:spPr>
          <a:xfrm>
            <a:off x="1284000" y="1734250"/>
            <a:ext cx="6576000" cy="11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64" name="Google Shape;564;p137"/>
          <p:cNvSpPr txBox="1"/>
          <p:nvPr>
            <p:ph idx="1" type="subTitle"/>
          </p:nvPr>
        </p:nvSpPr>
        <p:spPr>
          <a:xfrm>
            <a:off x="1284000" y="2912150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>
            <p:ph idx="2" type="pic"/>
          </p:nvPr>
        </p:nvSpPr>
        <p:spPr>
          <a:xfrm>
            <a:off x="277075" y="2631642"/>
            <a:ext cx="8589900" cy="22086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5"/>
          <p:cNvSpPr txBox="1"/>
          <p:nvPr>
            <p:ph type="title"/>
          </p:nvPr>
        </p:nvSpPr>
        <p:spPr>
          <a:xfrm>
            <a:off x="713225" y="539500"/>
            <a:ext cx="51915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hasCustomPrompt="1" idx="3" type="title"/>
          </p:nvPr>
        </p:nvSpPr>
        <p:spPr>
          <a:xfrm>
            <a:off x="713225" y="1488950"/>
            <a:ext cx="1781700" cy="114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5904800" y="1193500"/>
            <a:ext cx="25260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_1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39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1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9" name="Google Shape;569;p139"/>
          <p:cNvSpPr txBox="1"/>
          <p:nvPr>
            <p:ph idx="2" type="title"/>
          </p:nvPr>
        </p:nvSpPr>
        <p:spPr>
          <a:xfrm>
            <a:off x="720001" y="2515833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0" name="Google Shape;570;p139"/>
          <p:cNvSpPr txBox="1"/>
          <p:nvPr>
            <p:ph idx="1" type="subTitle"/>
          </p:nvPr>
        </p:nvSpPr>
        <p:spPr>
          <a:xfrm>
            <a:off x="720000" y="3046599"/>
            <a:ext cx="21753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1" name="Google Shape;571;p139"/>
          <p:cNvSpPr txBox="1"/>
          <p:nvPr>
            <p:ph idx="3" type="title"/>
          </p:nvPr>
        </p:nvSpPr>
        <p:spPr>
          <a:xfrm>
            <a:off x="3266720" y="2515833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2" name="Google Shape;572;p139"/>
          <p:cNvSpPr txBox="1"/>
          <p:nvPr>
            <p:ph idx="4" type="subTitle"/>
          </p:nvPr>
        </p:nvSpPr>
        <p:spPr>
          <a:xfrm>
            <a:off x="3266722" y="3046599"/>
            <a:ext cx="21753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3" name="Google Shape;573;p139"/>
          <p:cNvSpPr txBox="1"/>
          <p:nvPr>
            <p:ph idx="5" type="title"/>
          </p:nvPr>
        </p:nvSpPr>
        <p:spPr>
          <a:xfrm>
            <a:off x="5813446" y="2515833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4" name="Google Shape;574;p139"/>
          <p:cNvSpPr txBox="1"/>
          <p:nvPr>
            <p:ph idx="6" type="subTitle"/>
          </p:nvPr>
        </p:nvSpPr>
        <p:spPr>
          <a:xfrm>
            <a:off x="5813450" y="3046599"/>
            <a:ext cx="21753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5" name="Google Shape;575;p139"/>
          <p:cNvSpPr txBox="1"/>
          <p:nvPr>
            <p:ph hasCustomPrompt="1" idx="7" type="title"/>
          </p:nvPr>
        </p:nvSpPr>
        <p:spPr>
          <a:xfrm>
            <a:off x="720000" y="1761150"/>
            <a:ext cx="2175300" cy="66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6" name="Google Shape;576;p139"/>
          <p:cNvSpPr txBox="1"/>
          <p:nvPr>
            <p:ph hasCustomPrompt="1" idx="8" type="title"/>
          </p:nvPr>
        </p:nvSpPr>
        <p:spPr>
          <a:xfrm>
            <a:off x="3266725" y="1761150"/>
            <a:ext cx="2175300" cy="66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7" name="Google Shape;577;p139"/>
          <p:cNvSpPr txBox="1"/>
          <p:nvPr>
            <p:ph hasCustomPrompt="1" idx="9" type="title"/>
          </p:nvPr>
        </p:nvSpPr>
        <p:spPr>
          <a:xfrm>
            <a:off x="5813450" y="1761150"/>
            <a:ext cx="2175300" cy="66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40"/>
          <p:cNvSpPr txBox="1"/>
          <p:nvPr>
            <p:ph type="title"/>
          </p:nvPr>
        </p:nvSpPr>
        <p:spPr>
          <a:xfrm>
            <a:off x="720000" y="440566"/>
            <a:ext cx="4705800" cy="12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0" name="Google Shape;580;p140"/>
          <p:cNvSpPr txBox="1"/>
          <p:nvPr>
            <p:ph idx="1" type="subTitle"/>
          </p:nvPr>
        </p:nvSpPr>
        <p:spPr>
          <a:xfrm>
            <a:off x="720000" y="1764200"/>
            <a:ext cx="4705800" cy="28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10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9pPr>
          </a:lstStyle>
          <a:p/>
        </p:txBody>
      </p:sp>
      <p:sp>
        <p:nvSpPr>
          <p:cNvPr id="581" name="Google Shape;581;p140"/>
          <p:cNvSpPr/>
          <p:nvPr>
            <p:ph idx="2" type="pic"/>
          </p:nvPr>
        </p:nvSpPr>
        <p:spPr>
          <a:xfrm>
            <a:off x="6214250" y="329400"/>
            <a:ext cx="2641500" cy="446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41"/>
          <p:cNvSpPr txBox="1"/>
          <p:nvPr>
            <p:ph type="title"/>
          </p:nvPr>
        </p:nvSpPr>
        <p:spPr>
          <a:xfrm>
            <a:off x="737625" y="3674400"/>
            <a:ext cx="42396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84" name="Google Shape;584;p141"/>
          <p:cNvSpPr txBox="1"/>
          <p:nvPr>
            <p:ph idx="1" type="subTitle"/>
          </p:nvPr>
        </p:nvSpPr>
        <p:spPr>
          <a:xfrm>
            <a:off x="737625" y="1045400"/>
            <a:ext cx="4239600" cy="23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85" name="Google Shape;585;p141"/>
          <p:cNvSpPr/>
          <p:nvPr>
            <p:ph idx="2" type="pic"/>
          </p:nvPr>
        </p:nvSpPr>
        <p:spPr>
          <a:xfrm>
            <a:off x="6214250" y="329400"/>
            <a:ext cx="2641500" cy="446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42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1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9" name="Google Shape;589;p142"/>
          <p:cNvSpPr txBox="1"/>
          <p:nvPr>
            <p:ph idx="1" type="subTitle"/>
          </p:nvPr>
        </p:nvSpPr>
        <p:spPr>
          <a:xfrm>
            <a:off x="4773302" y="1442000"/>
            <a:ext cx="3643800" cy="28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90" name="Google Shape;590;p142"/>
          <p:cNvSpPr txBox="1"/>
          <p:nvPr>
            <p:ph idx="2" type="subTitle"/>
          </p:nvPr>
        </p:nvSpPr>
        <p:spPr>
          <a:xfrm>
            <a:off x="713225" y="1442000"/>
            <a:ext cx="3643800" cy="28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43"/>
          <p:cNvSpPr txBox="1"/>
          <p:nvPr>
            <p:ph type="title"/>
          </p:nvPr>
        </p:nvSpPr>
        <p:spPr>
          <a:xfrm>
            <a:off x="713225" y="513150"/>
            <a:ext cx="3695700" cy="8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93" name="Google Shape;593;p143"/>
          <p:cNvSpPr txBox="1"/>
          <p:nvPr>
            <p:ph idx="1" type="subTitle"/>
          </p:nvPr>
        </p:nvSpPr>
        <p:spPr>
          <a:xfrm>
            <a:off x="713225" y="1456200"/>
            <a:ext cx="3695700" cy="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594" name="Google Shape;594;p143"/>
          <p:cNvSpPr/>
          <p:nvPr>
            <p:ph idx="2" type="pic"/>
          </p:nvPr>
        </p:nvSpPr>
        <p:spPr>
          <a:xfrm>
            <a:off x="5335325" y="311100"/>
            <a:ext cx="3520500" cy="4505100"/>
          </a:xfrm>
          <a:prstGeom prst="rect">
            <a:avLst/>
          </a:prstGeom>
          <a:noFill/>
          <a:ln>
            <a:noFill/>
          </a:ln>
        </p:spPr>
      </p:sp>
      <p:sp>
        <p:nvSpPr>
          <p:cNvPr id="595" name="Google Shape;595;p143"/>
          <p:cNvSpPr txBox="1"/>
          <p:nvPr/>
        </p:nvSpPr>
        <p:spPr>
          <a:xfrm>
            <a:off x="713225" y="3447000"/>
            <a:ext cx="36957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</a:t>
            </a:r>
            <a:r>
              <a:rPr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This presentation template was created by </a:t>
            </a:r>
            <a:r>
              <a:rPr b="1" lang="en" sz="1100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2"/>
              </a:rPr>
              <a:t>Slidesgo</a:t>
            </a:r>
            <a:r>
              <a:rPr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b="1" lang="en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b="1" lang="en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b="1" sz="1100" u="sng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44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Title + Sub Title on Left">
  <p:cSld name="TITLE_1"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45"/>
          <p:cNvSpPr txBox="1"/>
          <p:nvPr>
            <p:ph type="ctrTitle"/>
          </p:nvPr>
        </p:nvSpPr>
        <p:spPr>
          <a:xfrm>
            <a:off x="332412" y="1485900"/>
            <a:ext cx="53853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325" lIns="68675" spcFirstLastPara="1" rIns="68675" wrap="square" tIns="343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68B3"/>
              </a:buClr>
              <a:buSzPts val="2100"/>
              <a:buFont typeface="Century Gothic"/>
              <a:buNone/>
              <a:defRPr b="1" i="0" sz="2100" u="none" cap="none" strike="noStrike">
                <a:solidFill>
                  <a:srgbClr val="0068B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00" name="Google Shape;600;p145"/>
          <p:cNvSpPr txBox="1"/>
          <p:nvPr>
            <p:ph idx="1" type="subTitle"/>
          </p:nvPr>
        </p:nvSpPr>
        <p:spPr>
          <a:xfrm>
            <a:off x="332412" y="2686050"/>
            <a:ext cx="53853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norm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rgbClr val="00C0F3"/>
              </a:buClr>
              <a:buSzPts val="1700"/>
              <a:buFont typeface="Arial"/>
              <a:buNone/>
              <a:defRPr b="0" i="0" sz="1700" u="none" cap="none" strike="noStrike">
                <a:solidFill>
                  <a:srgbClr val="00C0F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1" name="Google Shape;601;p145"/>
          <p:cNvSpPr/>
          <p:nvPr/>
        </p:nvSpPr>
        <p:spPr>
          <a:xfrm>
            <a:off x="389704" y="2615184"/>
            <a:ext cx="1031400" cy="13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325" lIns="68675" spcFirstLastPara="1" rIns="68675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145"/>
          <p:cNvSpPr txBox="1"/>
          <p:nvPr/>
        </p:nvSpPr>
        <p:spPr>
          <a:xfrm>
            <a:off x="258120" y="4800600"/>
            <a:ext cx="1162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Learning with Purpose</a:t>
            </a:r>
            <a:endParaRPr sz="1100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47"/>
          <p:cNvSpPr txBox="1"/>
          <p:nvPr>
            <p:ph type="ctrTitle"/>
          </p:nvPr>
        </p:nvSpPr>
        <p:spPr>
          <a:xfrm>
            <a:off x="713225" y="820231"/>
            <a:ext cx="4280700" cy="24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200"/>
            </a:lvl1pPr>
            <a:lvl2pPr lvl="1" rtl="0" algn="ctr">
              <a:spcBef>
                <a:spcPts val="100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08" name="Google Shape;608;p147"/>
          <p:cNvSpPr txBox="1"/>
          <p:nvPr>
            <p:ph idx="1" type="subTitle"/>
          </p:nvPr>
        </p:nvSpPr>
        <p:spPr>
          <a:xfrm>
            <a:off x="713225" y="3648569"/>
            <a:ext cx="27711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9" name="Google Shape;609;p147"/>
          <p:cNvSpPr/>
          <p:nvPr>
            <p:ph idx="2" type="pic"/>
          </p:nvPr>
        </p:nvSpPr>
        <p:spPr>
          <a:xfrm>
            <a:off x="5637362" y="311100"/>
            <a:ext cx="3218400" cy="450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48"/>
          <p:cNvSpPr/>
          <p:nvPr>
            <p:ph idx="2" type="pic"/>
          </p:nvPr>
        </p:nvSpPr>
        <p:spPr>
          <a:xfrm>
            <a:off x="277075" y="2631642"/>
            <a:ext cx="8589900" cy="2208600"/>
          </a:xfrm>
          <a:prstGeom prst="rect">
            <a:avLst/>
          </a:prstGeom>
          <a:noFill/>
          <a:ln>
            <a:noFill/>
          </a:ln>
        </p:spPr>
      </p:sp>
      <p:sp>
        <p:nvSpPr>
          <p:cNvPr id="612" name="Google Shape;612;p148"/>
          <p:cNvSpPr txBox="1"/>
          <p:nvPr>
            <p:ph type="title"/>
          </p:nvPr>
        </p:nvSpPr>
        <p:spPr>
          <a:xfrm>
            <a:off x="713225" y="539500"/>
            <a:ext cx="51915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3" name="Google Shape;613;p148"/>
          <p:cNvSpPr txBox="1"/>
          <p:nvPr>
            <p:ph hasCustomPrompt="1" idx="3" type="title"/>
          </p:nvPr>
        </p:nvSpPr>
        <p:spPr>
          <a:xfrm>
            <a:off x="713225" y="1488950"/>
            <a:ext cx="1781700" cy="114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4" name="Google Shape;614;p148"/>
          <p:cNvSpPr txBox="1"/>
          <p:nvPr>
            <p:ph idx="1" type="subTitle"/>
          </p:nvPr>
        </p:nvSpPr>
        <p:spPr>
          <a:xfrm>
            <a:off x="5904800" y="1193500"/>
            <a:ext cx="25260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chivo Light"/>
              <a:buChar char="●"/>
              <a:defRPr sz="1300"/>
            </a:lvl1pPr>
            <a:lvl2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chivo Light"/>
              <a:buChar char="○"/>
              <a:defRPr sz="1300"/>
            </a:lvl2pPr>
            <a:lvl3pPr indent="-3111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Archivo Light"/>
              <a:buChar char="■"/>
              <a:defRPr sz="1300"/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chivo Light"/>
              <a:buChar char="●"/>
              <a:defRPr sz="1100"/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chivo Light"/>
              <a:buChar char="○"/>
              <a:defRPr sz="1100"/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chivo Light"/>
              <a:buChar char="■"/>
              <a:defRPr sz="1100"/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chivo Light"/>
              <a:buChar char="●"/>
              <a:defRPr sz="1100"/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chivo Light"/>
              <a:buChar char="○"/>
              <a:defRPr sz="1100"/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Archivo Light"/>
              <a:buChar char="■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49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1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8" name="Google Shape;618;p149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chivo Light"/>
              <a:buChar char="●"/>
              <a:defRPr sz="1300"/>
            </a:lvl1pPr>
            <a:lvl2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chivo Light"/>
              <a:buChar char="○"/>
              <a:defRPr sz="1300"/>
            </a:lvl2pPr>
            <a:lvl3pPr indent="-3111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Archivo Light"/>
              <a:buChar char="■"/>
              <a:defRPr sz="1300"/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chivo Light"/>
              <a:buChar char="●"/>
              <a:defRPr sz="1100"/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chivo Light"/>
              <a:buChar char="○"/>
              <a:defRPr sz="1100"/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chivo Light"/>
              <a:buChar char="■"/>
              <a:defRPr sz="1100"/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chivo Light"/>
              <a:buChar char="●"/>
              <a:defRPr sz="1100"/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chivo Light"/>
              <a:buChar char="○"/>
              <a:defRPr sz="1100"/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Archivo Light"/>
              <a:buChar char="■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50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1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2" name="Google Shape;622;p150"/>
          <p:cNvSpPr txBox="1"/>
          <p:nvPr>
            <p:ph idx="1" type="subTitle"/>
          </p:nvPr>
        </p:nvSpPr>
        <p:spPr>
          <a:xfrm>
            <a:off x="5194822" y="2275100"/>
            <a:ext cx="3229200" cy="15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3" name="Google Shape;623;p150"/>
          <p:cNvSpPr txBox="1"/>
          <p:nvPr>
            <p:ph idx="2" type="subTitle"/>
          </p:nvPr>
        </p:nvSpPr>
        <p:spPr>
          <a:xfrm>
            <a:off x="720075" y="2275100"/>
            <a:ext cx="3229200" cy="15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4" name="Google Shape;624;p150"/>
          <p:cNvSpPr txBox="1"/>
          <p:nvPr>
            <p:ph idx="3" type="subTitle"/>
          </p:nvPr>
        </p:nvSpPr>
        <p:spPr>
          <a:xfrm>
            <a:off x="5194825" y="1880600"/>
            <a:ext cx="3229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5" name="Google Shape;625;p150"/>
          <p:cNvSpPr txBox="1"/>
          <p:nvPr>
            <p:ph idx="4" type="subTitle"/>
          </p:nvPr>
        </p:nvSpPr>
        <p:spPr>
          <a:xfrm>
            <a:off x="720087" y="1880600"/>
            <a:ext cx="3229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51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1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52"/>
          <p:cNvSpPr txBox="1"/>
          <p:nvPr>
            <p:ph type="title"/>
          </p:nvPr>
        </p:nvSpPr>
        <p:spPr>
          <a:xfrm>
            <a:off x="720000" y="440392"/>
            <a:ext cx="4064100" cy="10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1" name="Google Shape;631;p152"/>
          <p:cNvSpPr txBox="1"/>
          <p:nvPr>
            <p:ph idx="1" type="subTitle"/>
          </p:nvPr>
        </p:nvSpPr>
        <p:spPr>
          <a:xfrm>
            <a:off x="720000" y="1900100"/>
            <a:ext cx="40641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9pPr>
          </a:lstStyle>
          <a:p/>
        </p:txBody>
      </p:sp>
      <p:sp>
        <p:nvSpPr>
          <p:cNvPr id="632" name="Google Shape;632;p152"/>
          <p:cNvSpPr/>
          <p:nvPr>
            <p:ph idx="2" type="pic"/>
          </p:nvPr>
        </p:nvSpPr>
        <p:spPr>
          <a:xfrm>
            <a:off x="5663761" y="337500"/>
            <a:ext cx="3192000" cy="446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53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54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7" name="Google Shape;637;p154"/>
          <p:cNvSpPr txBox="1"/>
          <p:nvPr>
            <p:ph idx="1" type="subTitle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55"/>
          <p:cNvSpPr/>
          <p:nvPr>
            <p:ph idx="2" type="pic"/>
          </p:nvPr>
        </p:nvSpPr>
        <p:spPr>
          <a:xfrm>
            <a:off x="-11750" y="0"/>
            <a:ext cx="9155700" cy="5190600"/>
          </a:xfrm>
          <a:prstGeom prst="rect">
            <a:avLst/>
          </a:prstGeom>
          <a:noFill/>
          <a:ln>
            <a:noFill/>
          </a:ln>
        </p:spPr>
      </p:sp>
      <p:sp>
        <p:nvSpPr>
          <p:cNvPr id="640" name="Google Shape;640;p155"/>
          <p:cNvSpPr txBox="1"/>
          <p:nvPr>
            <p:ph type="title"/>
          </p:nvPr>
        </p:nvSpPr>
        <p:spPr>
          <a:xfrm>
            <a:off x="713225" y="4066700"/>
            <a:ext cx="7717500" cy="537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56"/>
          <p:cNvSpPr txBox="1"/>
          <p:nvPr>
            <p:ph hasCustomPrompt="1" type="title"/>
          </p:nvPr>
        </p:nvSpPr>
        <p:spPr>
          <a:xfrm>
            <a:off x="1284000" y="1734250"/>
            <a:ext cx="6576000" cy="11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43" name="Google Shape;643;p156"/>
          <p:cNvSpPr txBox="1"/>
          <p:nvPr>
            <p:ph idx="1" type="subTitle"/>
          </p:nvPr>
        </p:nvSpPr>
        <p:spPr>
          <a:xfrm>
            <a:off x="1284000" y="2912150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_1"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158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1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48" name="Google Shape;648;p158"/>
          <p:cNvSpPr txBox="1"/>
          <p:nvPr>
            <p:ph idx="2" type="title"/>
          </p:nvPr>
        </p:nvSpPr>
        <p:spPr>
          <a:xfrm>
            <a:off x="720001" y="2515833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49" name="Google Shape;649;p158"/>
          <p:cNvSpPr txBox="1"/>
          <p:nvPr>
            <p:ph idx="1" type="subTitle"/>
          </p:nvPr>
        </p:nvSpPr>
        <p:spPr>
          <a:xfrm>
            <a:off x="720000" y="3046599"/>
            <a:ext cx="21753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50" name="Google Shape;650;p158"/>
          <p:cNvSpPr txBox="1"/>
          <p:nvPr>
            <p:ph idx="3" type="title"/>
          </p:nvPr>
        </p:nvSpPr>
        <p:spPr>
          <a:xfrm>
            <a:off x="3266720" y="2515833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1" name="Google Shape;651;p158"/>
          <p:cNvSpPr txBox="1"/>
          <p:nvPr>
            <p:ph idx="4" type="subTitle"/>
          </p:nvPr>
        </p:nvSpPr>
        <p:spPr>
          <a:xfrm>
            <a:off x="3266722" y="3046599"/>
            <a:ext cx="21753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52" name="Google Shape;652;p158"/>
          <p:cNvSpPr txBox="1"/>
          <p:nvPr>
            <p:ph idx="5" type="title"/>
          </p:nvPr>
        </p:nvSpPr>
        <p:spPr>
          <a:xfrm>
            <a:off x="5813446" y="2515833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3" name="Google Shape;653;p158"/>
          <p:cNvSpPr txBox="1"/>
          <p:nvPr>
            <p:ph idx="6" type="subTitle"/>
          </p:nvPr>
        </p:nvSpPr>
        <p:spPr>
          <a:xfrm>
            <a:off x="5813450" y="3046599"/>
            <a:ext cx="21753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54" name="Google Shape;654;p158"/>
          <p:cNvSpPr txBox="1"/>
          <p:nvPr>
            <p:ph hasCustomPrompt="1" idx="7" type="title"/>
          </p:nvPr>
        </p:nvSpPr>
        <p:spPr>
          <a:xfrm>
            <a:off x="720000" y="1761150"/>
            <a:ext cx="2175300" cy="66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5" name="Google Shape;655;p158"/>
          <p:cNvSpPr txBox="1"/>
          <p:nvPr>
            <p:ph hasCustomPrompt="1" idx="8" type="title"/>
          </p:nvPr>
        </p:nvSpPr>
        <p:spPr>
          <a:xfrm>
            <a:off x="3266725" y="1761150"/>
            <a:ext cx="2175300" cy="66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6" name="Google Shape;656;p158"/>
          <p:cNvSpPr txBox="1"/>
          <p:nvPr>
            <p:ph hasCustomPrompt="1" idx="9" type="title"/>
          </p:nvPr>
        </p:nvSpPr>
        <p:spPr>
          <a:xfrm>
            <a:off x="5813450" y="1761150"/>
            <a:ext cx="2175300" cy="66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subTitle"/>
          </p:nvPr>
        </p:nvSpPr>
        <p:spPr>
          <a:xfrm>
            <a:off x="5194822" y="2275100"/>
            <a:ext cx="3229200" cy="15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" name="Google Shape;70;p17"/>
          <p:cNvSpPr txBox="1"/>
          <p:nvPr>
            <p:ph idx="2" type="subTitle"/>
          </p:nvPr>
        </p:nvSpPr>
        <p:spPr>
          <a:xfrm>
            <a:off x="720075" y="2275100"/>
            <a:ext cx="3229200" cy="15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" name="Google Shape;71;p17"/>
          <p:cNvSpPr txBox="1"/>
          <p:nvPr>
            <p:ph idx="3" type="subTitle"/>
          </p:nvPr>
        </p:nvSpPr>
        <p:spPr>
          <a:xfrm>
            <a:off x="5194825" y="1880600"/>
            <a:ext cx="3229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4" type="subTitle"/>
          </p:nvPr>
        </p:nvSpPr>
        <p:spPr>
          <a:xfrm>
            <a:off x="720087" y="1880600"/>
            <a:ext cx="3229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59"/>
          <p:cNvSpPr txBox="1"/>
          <p:nvPr>
            <p:ph type="title"/>
          </p:nvPr>
        </p:nvSpPr>
        <p:spPr>
          <a:xfrm>
            <a:off x="720000" y="440566"/>
            <a:ext cx="4705800" cy="12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59" name="Google Shape;659;p159"/>
          <p:cNvSpPr txBox="1"/>
          <p:nvPr>
            <p:ph idx="1" type="subTitle"/>
          </p:nvPr>
        </p:nvSpPr>
        <p:spPr>
          <a:xfrm>
            <a:off x="720000" y="1764200"/>
            <a:ext cx="4705800" cy="28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10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9pPr>
          </a:lstStyle>
          <a:p/>
        </p:txBody>
      </p:sp>
      <p:sp>
        <p:nvSpPr>
          <p:cNvPr id="660" name="Google Shape;660;p159"/>
          <p:cNvSpPr/>
          <p:nvPr>
            <p:ph idx="2" type="pic"/>
          </p:nvPr>
        </p:nvSpPr>
        <p:spPr>
          <a:xfrm>
            <a:off x="6214250" y="329400"/>
            <a:ext cx="2641500" cy="446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60"/>
          <p:cNvSpPr txBox="1"/>
          <p:nvPr>
            <p:ph type="title"/>
          </p:nvPr>
        </p:nvSpPr>
        <p:spPr>
          <a:xfrm>
            <a:off x="737625" y="3674400"/>
            <a:ext cx="42396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63" name="Google Shape;663;p160"/>
          <p:cNvSpPr txBox="1"/>
          <p:nvPr>
            <p:ph idx="1" type="subTitle"/>
          </p:nvPr>
        </p:nvSpPr>
        <p:spPr>
          <a:xfrm>
            <a:off x="737625" y="1045400"/>
            <a:ext cx="4239600" cy="23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64" name="Google Shape;664;p160"/>
          <p:cNvSpPr/>
          <p:nvPr>
            <p:ph idx="2" type="pic"/>
          </p:nvPr>
        </p:nvSpPr>
        <p:spPr>
          <a:xfrm>
            <a:off x="6214250" y="329400"/>
            <a:ext cx="2641500" cy="446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61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1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8" name="Google Shape;668;p161"/>
          <p:cNvSpPr txBox="1"/>
          <p:nvPr>
            <p:ph idx="1" type="subTitle"/>
          </p:nvPr>
        </p:nvSpPr>
        <p:spPr>
          <a:xfrm>
            <a:off x="4773302" y="1442000"/>
            <a:ext cx="3643800" cy="28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69" name="Google Shape;669;p161"/>
          <p:cNvSpPr txBox="1"/>
          <p:nvPr>
            <p:ph idx="2" type="subTitle"/>
          </p:nvPr>
        </p:nvSpPr>
        <p:spPr>
          <a:xfrm>
            <a:off x="713225" y="1442000"/>
            <a:ext cx="3643800" cy="28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62"/>
          <p:cNvSpPr txBox="1"/>
          <p:nvPr>
            <p:ph type="title"/>
          </p:nvPr>
        </p:nvSpPr>
        <p:spPr>
          <a:xfrm>
            <a:off x="713225" y="513150"/>
            <a:ext cx="3695700" cy="8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72" name="Google Shape;672;p162"/>
          <p:cNvSpPr txBox="1"/>
          <p:nvPr>
            <p:ph idx="1" type="subTitle"/>
          </p:nvPr>
        </p:nvSpPr>
        <p:spPr>
          <a:xfrm>
            <a:off x="713225" y="1456200"/>
            <a:ext cx="3695700" cy="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673" name="Google Shape;673;p162"/>
          <p:cNvSpPr/>
          <p:nvPr>
            <p:ph idx="2" type="pic"/>
          </p:nvPr>
        </p:nvSpPr>
        <p:spPr>
          <a:xfrm>
            <a:off x="5335325" y="311100"/>
            <a:ext cx="3520500" cy="4505100"/>
          </a:xfrm>
          <a:prstGeom prst="rect">
            <a:avLst/>
          </a:prstGeom>
          <a:noFill/>
          <a:ln>
            <a:noFill/>
          </a:ln>
        </p:spPr>
      </p:sp>
      <p:sp>
        <p:nvSpPr>
          <p:cNvPr id="674" name="Google Shape;674;p162"/>
          <p:cNvSpPr txBox="1"/>
          <p:nvPr/>
        </p:nvSpPr>
        <p:spPr>
          <a:xfrm>
            <a:off x="713225" y="3447000"/>
            <a:ext cx="36957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</a:t>
            </a:r>
            <a:r>
              <a:rPr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This presentation template was created by </a:t>
            </a:r>
            <a:r>
              <a:rPr b="1" lang="en" sz="1100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2"/>
              </a:rPr>
              <a:t>Slidesgo</a:t>
            </a:r>
            <a:r>
              <a:rPr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b="1" lang="en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b="1" lang="en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b="1" sz="1100" u="sng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63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Title + Sub Title on Left">
  <p:cSld name="TITLE_1"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64"/>
          <p:cNvSpPr txBox="1"/>
          <p:nvPr>
            <p:ph type="ctrTitle"/>
          </p:nvPr>
        </p:nvSpPr>
        <p:spPr>
          <a:xfrm>
            <a:off x="332412" y="1485900"/>
            <a:ext cx="53853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325" lIns="68675" spcFirstLastPara="1" rIns="68675" wrap="square" tIns="343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68B3"/>
              </a:buClr>
              <a:buSzPts val="2100"/>
              <a:buFont typeface="Century Gothic"/>
              <a:buNone/>
              <a:defRPr b="1" i="0" sz="2100" u="none" cap="none" strike="noStrike">
                <a:solidFill>
                  <a:srgbClr val="0068B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79" name="Google Shape;679;p164"/>
          <p:cNvSpPr txBox="1"/>
          <p:nvPr>
            <p:ph idx="1" type="subTitle"/>
          </p:nvPr>
        </p:nvSpPr>
        <p:spPr>
          <a:xfrm>
            <a:off x="332412" y="2686050"/>
            <a:ext cx="53853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norm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rgbClr val="00C0F3"/>
              </a:buClr>
              <a:buSzPts val="1700"/>
              <a:buFont typeface="Arial"/>
              <a:buNone/>
              <a:defRPr b="0" i="0" sz="1700" u="none" cap="none" strike="noStrike">
                <a:solidFill>
                  <a:srgbClr val="00C0F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0" name="Google Shape;680;p164"/>
          <p:cNvSpPr/>
          <p:nvPr/>
        </p:nvSpPr>
        <p:spPr>
          <a:xfrm>
            <a:off x="389704" y="2615184"/>
            <a:ext cx="1031400" cy="13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325" lIns="68675" spcFirstLastPara="1" rIns="68675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164"/>
          <p:cNvSpPr txBox="1"/>
          <p:nvPr/>
        </p:nvSpPr>
        <p:spPr>
          <a:xfrm>
            <a:off x="258120" y="4800600"/>
            <a:ext cx="1162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Learning with Purpose</a:t>
            </a:r>
            <a:endParaRPr sz="1100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66"/>
          <p:cNvSpPr txBox="1"/>
          <p:nvPr>
            <p:ph type="ctrTitle"/>
          </p:nvPr>
        </p:nvSpPr>
        <p:spPr>
          <a:xfrm>
            <a:off x="713225" y="820231"/>
            <a:ext cx="4280700" cy="24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200"/>
            </a:lvl1pPr>
            <a:lvl2pPr lvl="1" rtl="0" algn="ctr">
              <a:spcBef>
                <a:spcPts val="100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87" name="Google Shape;687;p166"/>
          <p:cNvSpPr txBox="1"/>
          <p:nvPr>
            <p:ph idx="1" type="subTitle"/>
          </p:nvPr>
        </p:nvSpPr>
        <p:spPr>
          <a:xfrm>
            <a:off x="713225" y="3648569"/>
            <a:ext cx="27711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88" name="Google Shape;688;p166"/>
          <p:cNvSpPr/>
          <p:nvPr>
            <p:ph idx="2" type="pic"/>
          </p:nvPr>
        </p:nvSpPr>
        <p:spPr>
          <a:xfrm>
            <a:off x="5637362" y="311100"/>
            <a:ext cx="3218400" cy="450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67"/>
          <p:cNvSpPr/>
          <p:nvPr>
            <p:ph idx="2" type="pic"/>
          </p:nvPr>
        </p:nvSpPr>
        <p:spPr>
          <a:xfrm>
            <a:off x="277075" y="2631642"/>
            <a:ext cx="8589900" cy="2208600"/>
          </a:xfrm>
          <a:prstGeom prst="rect">
            <a:avLst/>
          </a:prstGeom>
          <a:noFill/>
          <a:ln>
            <a:noFill/>
          </a:ln>
        </p:spPr>
      </p:sp>
      <p:sp>
        <p:nvSpPr>
          <p:cNvPr id="691" name="Google Shape;691;p167"/>
          <p:cNvSpPr txBox="1"/>
          <p:nvPr>
            <p:ph type="title"/>
          </p:nvPr>
        </p:nvSpPr>
        <p:spPr>
          <a:xfrm>
            <a:off x="713225" y="539500"/>
            <a:ext cx="51915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2" name="Google Shape;692;p167"/>
          <p:cNvSpPr txBox="1"/>
          <p:nvPr>
            <p:ph hasCustomPrompt="1" idx="3" type="title"/>
          </p:nvPr>
        </p:nvSpPr>
        <p:spPr>
          <a:xfrm>
            <a:off x="713225" y="1488950"/>
            <a:ext cx="1781700" cy="114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3" name="Google Shape;693;p167"/>
          <p:cNvSpPr txBox="1"/>
          <p:nvPr>
            <p:ph idx="1" type="subTitle"/>
          </p:nvPr>
        </p:nvSpPr>
        <p:spPr>
          <a:xfrm>
            <a:off x="5904800" y="1193500"/>
            <a:ext cx="25260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68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1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97" name="Google Shape;697;p168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chivo Light"/>
              <a:buChar char="●"/>
              <a:defRPr sz="1300"/>
            </a:lvl1pPr>
            <a:lvl2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chivo Light"/>
              <a:buChar char="○"/>
              <a:defRPr sz="1300"/>
            </a:lvl2pPr>
            <a:lvl3pPr indent="-3111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Archivo Light"/>
              <a:buChar char="■"/>
              <a:defRPr sz="1300"/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chivo Light"/>
              <a:buChar char="●"/>
              <a:defRPr sz="1100"/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chivo Light"/>
              <a:buChar char="○"/>
              <a:defRPr sz="1100"/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chivo Light"/>
              <a:buChar char="■"/>
              <a:defRPr sz="1100"/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chivo Light"/>
              <a:buChar char="●"/>
              <a:defRPr sz="1100"/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chivo Light"/>
              <a:buChar char="○"/>
              <a:defRPr sz="1100"/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Archivo Light"/>
              <a:buChar char="■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69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16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1" name="Google Shape;701;p169"/>
          <p:cNvSpPr txBox="1"/>
          <p:nvPr>
            <p:ph idx="1" type="subTitle"/>
          </p:nvPr>
        </p:nvSpPr>
        <p:spPr>
          <a:xfrm>
            <a:off x="5194822" y="2275100"/>
            <a:ext cx="3229200" cy="15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2" name="Google Shape;702;p169"/>
          <p:cNvSpPr txBox="1"/>
          <p:nvPr>
            <p:ph idx="2" type="subTitle"/>
          </p:nvPr>
        </p:nvSpPr>
        <p:spPr>
          <a:xfrm>
            <a:off x="720075" y="2275100"/>
            <a:ext cx="3229200" cy="15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3" name="Google Shape;703;p169"/>
          <p:cNvSpPr txBox="1"/>
          <p:nvPr>
            <p:ph idx="3" type="subTitle"/>
          </p:nvPr>
        </p:nvSpPr>
        <p:spPr>
          <a:xfrm>
            <a:off x="5194825" y="1880600"/>
            <a:ext cx="3229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04" name="Google Shape;704;p169"/>
          <p:cNvSpPr txBox="1"/>
          <p:nvPr>
            <p:ph idx="4" type="subTitle"/>
          </p:nvPr>
        </p:nvSpPr>
        <p:spPr>
          <a:xfrm>
            <a:off x="720087" y="1880600"/>
            <a:ext cx="3229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70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17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71"/>
          <p:cNvSpPr txBox="1"/>
          <p:nvPr>
            <p:ph type="title"/>
          </p:nvPr>
        </p:nvSpPr>
        <p:spPr>
          <a:xfrm>
            <a:off x="720000" y="440392"/>
            <a:ext cx="4064100" cy="10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10" name="Google Shape;710;p171"/>
          <p:cNvSpPr txBox="1"/>
          <p:nvPr>
            <p:ph idx="1" type="subTitle"/>
          </p:nvPr>
        </p:nvSpPr>
        <p:spPr>
          <a:xfrm>
            <a:off x="720000" y="1900100"/>
            <a:ext cx="40641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9pPr>
          </a:lstStyle>
          <a:p/>
        </p:txBody>
      </p:sp>
      <p:sp>
        <p:nvSpPr>
          <p:cNvPr id="711" name="Google Shape;711;p171"/>
          <p:cNvSpPr/>
          <p:nvPr>
            <p:ph idx="2" type="pic"/>
          </p:nvPr>
        </p:nvSpPr>
        <p:spPr>
          <a:xfrm>
            <a:off x="5663761" y="337500"/>
            <a:ext cx="3192000" cy="446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72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73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16" name="Google Shape;716;p173"/>
          <p:cNvSpPr txBox="1"/>
          <p:nvPr>
            <p:ph idx="1" type="subTitle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174"/>
          <p:cNvSpPr/>
          <p:nvPr>
            <p:ph idx="2" type="pic"/>
          </p:nvPr>
        </p:nvSpPr>
        <p:spPr>
          <a:xfrm>
            <a:off x="-11750" y="0"/>
            <a:ext cx="9155700" cy="5190600"/>
          </a:xfrm>
          <a:prstGeom prst="rect">
            <a:avLst/>
          </a:prstGeom>
          <a:noFill/>
          <a:ln>
            <a:noFill/>
          </a:ln>
        </p:spPr>
      </p:sp>
      <p:sp>
        <p:nvSpPr>
          <p:cNvPr id="719" name="Google Shape;719;p174"/>
          <p:cNvSpPr txBox="1"/>
          <p:nvPr>
            <p:ph type="title"/>
          </p:nvPr>
        </p:nvSpPr>
        <p:spPr>
          <a:xfrm>
            <a:off x="713225" y="4066700"/>
            <a:ext cx="7717500" cy="537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175"/>
          <p:cNvSpPr txBox="1"/>
          <p:nvPr>
            <p:ph hasCustomPrompt="1" type="title"/>
          </p:nvPr>
        </p:nvSpPr>
        <p:spPr>
          <a:xfrm>
            <a:off x="1284000" y="1734250"/>
            <a:ext cx="6576000" cy="11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22" name="Google Shape;722;p175"/>
          <p:cNvSpPr txBox="1"/>
          <p:nvPr>
            <p:ph idx="1" type="subTitle"/>
          </p:nvPr>
        </p:nvSpPr>
        <p:spPr>
          <a:xfrm>
            <a:off x="1284000" y="2912150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_1"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77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17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27" name="Google Shape;727;p177"/>
          <p:cNvSpPr txBox="1"/>
          <p:nvPr>
            <p:ph idx="2" type="title"/>
          </p:nvPr>
        </p:nvSpPr>
        <p:spPr>
          <a:xfrm>
            <a:off x="720001" y="2515833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8" name="Google Shape;728;p177"/>
          <p:cNvSpPr txBox="1"/>
          <p:nvPr>
            <p:ph idx="1" type="subTitle"/>
          </p:nvPr>
        </p:nvSpPr>
        <p:spPr>
          <a:xfrm>
            <a:off x="720000" y="3046599"/>
            <a:ext cx="21753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29" name="Google Shape;729;p177"/>
          <p:cNvSpPr txBox="1"/>
          <p:nvPr>
            <p:ph idx="3" type="title"/>
          </p:nvPr>
        </p:nvSpPr>
        <p:spPr>
          <a:xfrm>
            <a:off x="3266720" y="2515833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0" name="Google Shape;730;p177"/>
          <p:cNvSpPr txBox="1"/>
          <p:nvPr>
            <p:ph idx="4" type="subTitle"/>
          </p:nvPr>
        </p:nvSpPr>
        <p:spPr>
          <a:xfrm>
            <a:off x="3266722" y="3046599"/>
            <a:ext cx="21753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31" name="Google Shape;731;p177"/>
          <p:cNvSpPr txBox="1"/>
          <p:nvPr>
            <p:ph idx="5" type="title"/>
          </p:nvPr>
        </p:nvSpPr>
        <p:spPr>
          <a:xfrm>
            <a:off x="5813446" y="2515833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2" name="Google Shape;732;p177"/>
          <p:cNvSpPr txBox="1"/>
          <p:nvPr>
            <p:ph idx="6" type="subTitle"/>
          </p:nvPr>
        </p:nvSpPr>
        <p:spPr>
          <a:xfrm>
            <a:off x="5813450" y="3046599"/>
            <a:ext cx="21753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33" name="Google Shape;733;p177"/>
          <p:cNvSpPr txBox="1"/>
          <p:nvPr>
            <p:ph hasCustomPrompt="1" idx="7" type="title"/>
          </p:nvPr>
        </p:nvSpPr>
        <p:spPr>
          <a:xfrm>
            <a:off x="720000" y="1761150"/>
            <a:ext cx="2175300" cy="66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4" name="Google Shape;734;p177"/>
          <p:cNvSpPr txBox="1"/>
          <p:nvPr>
            <p:ph hasCustomPrompt="1" idx="8" type="title"/>
          </p:nvPr>
        </p:nvSpPr>
        <p:spPr>
          <a:xfrm>
            <a:off x="3266725" y="1761150"/>
            <a:ext cx="2175300" cy="66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5" name="Google Shape;735;p177"/>
          <p:cNvSpPr txBox="1"/>
          <p:nvPr>
            <p:ph hasCustomPrompt="1" idx="9" type="title"/>
          </p:nvPr>
        </p:nvSpPr>
        <p:spPr>
          <a:xfrm>
            <a:off x="5813450" y="1761150"/>
            <a:ext cx="2175300" cy="66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178"/>
          <p:cNvSpPr txBox="1"/>
          <p:nvPr>
            <p:ph type="title"/>
          </p:nvPr>
        </p:nvSpPr>
        <p:spPr>
          <a:xfrm>
            <a:off x="720000" y="440566"/>
            <a:ext cx="4705800" cy="12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38" name="Google Shape;738;p178"/>
          <p:cNvSpPr txBox="1"/>
          <p:nvPr>
            <p:ph idx="1" type="subTitle"/>
          </p:nvPr>
        </p:nvSpPr>
        <p:spPr>
          <a:xfrm>
            <a:off x="720000" y="1764200"/>
            <a:ext cx="4705800" cy="28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10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9pPr>
          </a:lstStyle>
          <a:p/>
        </p:txBody>
      </p:sp>
      <p:sp>
        <p:nvSpPr>
          <p:cNvPr id="739" name="Google Shape;739;p178"/>
          <p:cNvSpPr/>
          <p:nvPr>
            <p:ph idx="2" type="pic"/>
          </p:nvPr>
        </p:nvSpPr>
        <p:spPr>
          <a:xfrm>
            <a:off x="6214250" y="329400"/>
            <a:ext cx="2641500" cy="446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79"/>
          <p:cNvSpPr txBox="1"/>
          <p:nvPr>
            <p:ph type="title"/>
          </p:nvPr>
        </p:nvSpPr>
        <p:spPr>
          <a:xfrm>
            <a:off x="737625" y="3674400"/>
            <a:ext cx="42396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42" name="Google Shape;742;p179"/>
          <p:cNvSpPr txBox="1"/>
          <p:nvPr>
            <p:ph idx="1" type="subTitle"/>
          </p:nvPr>
        </p:nvSpPr>
        <p:spPr>
          <a:xfrm>
            <a:off x="737625" y="1045400"/>
            <a:ext cx="4239600" cy="23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43" name="Google Shape;743;p179"/>
          <p:cNvSpPr/>
          <p:nvPr>
            <p:ph idx="2" type="pic"/>
          </p:nvPr>
        </p:nvSpPr>
        <p:spPr>
          <a:xfrm>
            <a:off x="6214250" y="329400"/>
            <a:ext cx="2641500" cy="446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720000" y="440392"/>
            <a:ext cx="4064100" cy="10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" type="subTitle"/>
          </p:nvPr>
        </p:nvSpPr>
        <p:spPr>
          <a:xfrm>
            <a:off x="720000" y="1900100"/>
            <a:ext cx="40641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9pPr>
          </a:lstStyle>
          <a:p/>
        </p:txBody>
      </p:sp>
      <p:sp>
        <p:nvSpPr>
          <p:cNvPr id="79" name="Google Shape;79;p19"/>
          <p:cNvSpPr/>
          <p:nvPr>
            <p:ph idx="2" type="pic"/>
          </p:nvPr>
        </p:nvSpPr>
        <p:spPr>
          <a:xfrm>
            <a:off x="5663761" y="337500"/>
            <a:ext cx="3192000" cy="446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80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18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47" name="Google Shape;747;p180"/>
          <p:cNvSpPr txBox="1"/>
          <p:nvPr>
            <p:ph idx="1" type="subTitle"/>
          </p:nvPr>
        </p:nvSpPr>
        <p:spPr>
          <a:xfrm>
            <a:off x="4773302" y="1442000"/>
            <a:ext cx="3643800" cy="28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48" name="Google Shape;748;p180"/>
          <p:cNvSpPr txBox="1"/>
          <p:nvPr>
            <p:ph idx="2" type="subTitle"/>
          </p:nvPr>
        </p:nvSpPr>
        <p:spPr>
          <a:xfrm>
            <a:off x="713225" y="1442000"/>
            <a:ext cx="3643800" cy="28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81"/>
          <p:cNvSpPr txBox="1"/>
          <p:nvPr>
            <p:ph type="title"/>
          </p:nvPr>
        </p:nvSpPr>
        <p:spPr>
          <a:xfrm>
            <a:off x="713225" y="513150"/>
            <a:ext cx="3695700" cy="8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1" name="Google Shape;751;p181"/>
          <p:cNvSpPr txBox="1"/>
          <p:nvPr>
            <p:ph idx="1" type="subTitle"/>
          </p:nvPr>
        </p:nvSpPr>
        <p:spPr>
          <a:xfrm>
            <a:off x="713225" y="1456200"/>
            <a:ext cx="3695700" cy="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752" name="Google Shape;752;p181"/>
          <p:cNvSpPr/>
          <p:nvPr>
            <p:ph idx="2" type="pic"/>
          </p:nvPr>
        </p:nvSpPr>
        <p:spPr>
          <a:xfrm>
            <a:off x="5335325" y="311100"/>
            <a:ext cx="3520500" cy="4505100"/>
          </a:xfrm>
          <a:prstGeom prst="rect">
            <a:avLst/>
          </a:prstGeom>
          <a:noFill/>
          <a:ln>
            <a:noFill/>
          </a:ln>
        </p:spPr>
      </p:sp>
      <p:sp>
        <p:nvSpPr>
          <p:cNvPr id="753" name="Google Shape;753;p181"/>
          <p:cNvSpPr txBox="1"/>
          <p:nvPr/>
        </p:nvSpPr>
        <p:spPr>
          <a:xfrm>
            <a:off x="713225" y="3447000"/>
            <a:ext cx="36957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</a:t>
            </a:r>
            <a:r>
              <a:rPr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This presentation template was created by </a:t>
            </a:r>
            <a:r>
              <a:rPr b="1" lang="en" sz="1100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2"/>
              </a:rPr>
              <a:t>Slidesgo</a:t>
            </a:r>
            <a:r>
              <a:rPr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b="1" lang="en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b="1" lang="en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b="1" sz="1100" u="sng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82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Title + Sub Title on Left">
  <p:cSld name="TITLE_1"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83"/>
          <p:cNvSpPr txBox="1"/>
          <p:nvPr>
            <p:ph type="ctrTitle"/>
          </p:nvPr>
        </p:nvSpPr>
        <p:spPr>
          <a:xfrm>
            <a:off x="332412" y="1485900"/>
            <a:ext cx="53853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325" lIns="68675" spcFirstLastPara="1" rIns="68675" wrap="square" tIns="343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68B3"/>
              </a:buClr>
              <a:buSzPts val="2100"/>
              <a:buFont typeface="Century Gothic"/>
              <a:buNone/>
              <a:defRPr b="1" i="0" sz="2100" u="none" cap="none" strike="noStrike">
                <a:solidFill>
                  <a:srgbClr val="0068B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58" name="Google Shape;758;p183"/>
          <p:cNvSpPr txBox="1"/>
          <p:nvPr>
            <p:ph idx="1" type="subTitle"/>
          </p:nvPr>
        </p:nvSpPr>
        <p:spPr>
          <a:xfrm>
            <a:off x="332412" y="2686050"/>
            <a:ext cx="53853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norm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rgbClr val="00C0F3"/>
              </a:buClr>
              <a:buSzPts val="1700"/>
              <a:buFont typeface="Arial"/>
              <a:buNone/>
              <a:defRPr b="0" i="0" sz="1700" u="none" cap="none" strike="noStrike">
                <a:solidFill>
                  <a:srgbClr val="00C0F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9" name="Google Shape;759;p183"/>
          <p:cNvSpPr/>
          <p:nvPr/>
        </p:nvSpPr>
        <p:spPr>
          <a:xfrm>
            <a:off x="389704" y="2615184"/>
            <a:ext cx="1031400" cy="13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325" lIns="68675" spcFirstLastPara="1" rIns="68675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183"/>
          <p:cNvSpPr txBox="1"/>
          <p:nvPr/>
        </p:nvSpPr>
        <p:spPr>
          <a:xfrm>
            <a:off x="258120" y="4800600"/>
            <a:ext cx="1162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Learning with Purpose</a:t>
            </a:r>
            <a:endParaRPr sz="1100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185"/>
          <p:cNvSpPr txBox="1"/>
          <p:nvPr>
            <p:ph type="ctrTitle"/>
          </p:nvPr>
        </p:nvSpPr>
        <p:spPr>
          <a:xfrm>
            <a:off x="713225" y="820231"/>
            <a:ext cx="4280700" cy="24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200"/>
            </a:lvl1pPr>
            <a:lvl2pPr lvl="1" rtl="0" algn="ctr">
              <a:spcBef>
                <a:spcPts val="100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66" name="Google Shape;766;p185"/>
          <p:cNvSpPr txBox="1"/>
          <p:nvPr>
            <p:ph idx="1" type="subTitle"/>
          </p:nvPr>
        </p:nvSpPr>
        <p:spPr>
          <a:xfrm>
            <a:off x="713225" y="3648569"/>
            <a:ext cx="27711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67" name="Google Shape;767;p185"/>
          <p:cNvSpPr/>
          <p:nvPr>
            <p:ph idx="2" type="pic"/>
          </p:nvPr>
        </p:nvSpPr>
        <p:spPr>
          <a:xfrm>
            <a:off x="5637362" y="311100"/>
            <a:ext cx="3218400" cy="450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86"/>
          <p:cNvSpPr/>
          <p:nvPr>
            <p:ph idx="2" type="pic"/>
          </p:nvPr>
        </p:nvSpPr>
        <p:spPr>
          <a:xfrm>
            <a:off x="277075" y="2631642"/>
            <a:ext cx="8589900" cy="2208600"/>
          </a:xfrm>
          <a:prstGeom prst="rect">
            <a:avLst/>
          </a:prstGeom>
          <a:noFill/>
          <a:ln>
            <a:noFill/>
          </a:ln>
        </p:spPr>
      </p:sp>
      <p:sp>
        <p:nvSpPr>
          <p:cNvPr id="770" name="Google Shape;770;p186"/>
          <p:cNvSpPr txBox="1"/>
          <p:nvPr>
            <p:ph type="title"/>
          </p:nvPr>
        </p:nvSpPr>
        <p:spPr>
          <a:xfrm>
            <a:off x="713225" y="539500"/>
            <a:ext cx="51915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71" name="Google Shape;771;p186"/>
          <p:cNvSpPr txBox="1"/>
          <p:nvPr>
            <p:ph hasCustomPrompt="1" idx="3" type="title"/>
          </p:nvPr>
        </p:nvSpPr>
        <p:spPr>
          <a:xfrm>
            <a:off x="713225" y="1488950"/>
            <a:ext cx="1781700" cy="114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2" name="Google Shape;772;p186"/>
          <p:cNvSpPr txBox="1"/>
          <p:nvPr>
            <p:ph idx="1" type="subTitle"/>
          </p:nvPr>
        </p:nvSpPr>
        <p:spPr>
          <a:xfrm>
            <a:off x="5904800" y="1193500"/>
            <a:ext cx="25260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87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18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6" name="Google Shape;776;p187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chivo Light"/>
              <a:buChar char="●"/>
              <a:defRPr sz="1300"/>
            </a:lvl1pPr>
            <a:lvl2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chivo Light"/>
              <a:buChar char="○"/>
              <a:defRPr sz="1300"/>
            </a:lvl2pPr>
            <a:lvl3pPr indent="-3111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Archivo Light"/>
              <a:buChar char="■"/>
              <a:defRPr sz="1300"/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chivo Light"/>
              <a:buChar char="●"/>
              <a:defRPr sz="1100"/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chivo Light"/>
              <a:buChar char="○"/>
              <a:defRPr sz="1100"/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chivo Light"/>
              <a:buChar char="■"/>
              <a:defRPr sz="1100"/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chivo Light"/>
              <a:buChar char="●"/>
              <a:defRPr sz="1100"/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chivo Light"/>
              <a:buChar char="○"/>
              <a:defRPr sz="1100"/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Archivo Light"/>
              <a:buChar char="■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88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18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80" name="Google Shape;780;p188"/>
          <p:cNvSpPr txBox="1"/>
          <p:nvPr>
            <p:ph idx="1" type="subTitle"/>
          </p:nvPr>
        </p:nvSpPr>
        <p:spPr>
          <a:xfrm>
            <a:off x="5194822" y="2275100"/>
            <a:ext cx="3229200" cy="15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81" name="Google Shape;781;p188"/>
          <p:cNvSpPr txBox="1"/>
          <p:nvPr>
            <p:ph idx="2" type="subTitle"/>
          </p:nvPr>
        </p:nvSpPr>
        <p:spPr>
          <a:xfrm>
            <a:off x="720075" y="2275100"/>
            <a:ext cx="3229200" cy="15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82" name="Google Shape;782;p188"/>
          <p:cNvSpPr txBox="1"/>
          <p:nvPr>
            <p:ph idx="3" type="subTitle"/>
          </p:nvPr>
        </p:nvSpPr>
        <p:spPr>
          <a:xfrm>
            <a:off x="5194825" y="1880600"/>
            <a:ext cx="3229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3" name="Google Shape;783;p188"/>
          <p:cNvSpPr txBox="1"/>
          <p:nvPr>
            <p:ph idx="4" type="subTitle"/>
          </p:nvPr>
        </p:nvSpPr>
        <p:spPr>
          <a:xfrm>
            <a:off x="720087" y="1880600"/>
            <a:ext cx="3229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89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18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90"/>
          <p:cNvSpPr txBox="1"/>
          <p:nvPr>
            <p:ph type="title"/>
          </p:nvPr>
        </p:nvSpPr>
        <p:spPr>
          <a:xfrm>
            <a:off x="720000" y="440392"/>
            <a:ext cx="4064100" cy="10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89" name="Google Shape;789;p190"/>
          <p:cNvSpPr txBox="1"/>
          <p:nvPr>
            <p:ph idx="1" type="subTitle"/>
          </p:nvPr>
        </p:nvSpPr>
        <p:spPr>
          <a:xfrm>
            <a:off x="720000" y="1900100"/>
            <a:ext cx="40641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9pPr>
          </a:lstStyle>
          <a:p/>
        </p:txBody>
      </p:sp>
      <p:sp>
        <p:nvSpPr>
          <p:cNvPr id="790" name="Google Shape;790;p190"/>
          <p:cNvSpPr/>
          <p:nvPr>
            <p:ph idx="2" type="pic"/>
          </p:nvPr>
        </p:nvSpPr>
        <p:spPr>
          <a:xfrm>
            <a:off x="5663761" y="337500"/>
            <a:ext cx="3192000" cy="446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91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92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5" name="Google Shape;795;p192"/>
          <p:cNvSpPr txBox="1"/>
          <p:nvPr>
            <p:ph idx="1" type="subTitle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93"/>
          <p:cNvSpPr/>
          <p:nvPr>
            <p:ph idx="2" type="pic"/>
          </p:nvPr>
        </p:nvSpPr>
        <p:spPr>
          <a:xfrm>
            <a:off x="-11750" y="0"/>
            <a:ext cx="9155700" cy="5190600"/>
          </a:xfrm>
          <a:prstGeom prst="rect">
            <a:avLst/>
          </a:prstGeom>
          <a:noFill/>
          <a:ln>
            <a:noFill/>
          </a:ln>
        </p:spPr>
      </p:sp>
      <p:sp>
        <p:nvSpPr>
          <p:cNvPr id="798" name="Google Shape;798;p193"/>
          <p:cNvSpPr txBox="1"/>
          <p:nvPr>
            <p:ph type="title"/>
          </p:nvPr>
        </p:nvSpPr>
        <p:spPr>
          <a:xfrm>
            <a:off x="713225" y="4066700"/>
            <a:ext cx="7717500" cy="537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94"/>
          <p:cNvSpPr txBox="1"/>
          <p:nvPr>
            <p:ph hasCustomPrompt="1" type="title"/>
          </p:nvPr>
        </p:nvSpPr>
        <p:spPr>
          <a:xfrm>
            <a:off x="1284000" y="1734250"/>
            <a:ext cx="6576000" cy="11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01" name="Google Shape;801;p194"/>
          <p:cNvSpPr txBox="1"/>
          <p:nvPr>
            <p:ph idx="1" type="subTitle"/>
          </p:nvPr>
        </p:nvSpPr>
        <p:spPr>
          <a:xfrm>
            <a:off x="1284000" y="2912150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_1"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96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19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06" name="Google Shape;806;p196"/>
          <p:cNvSpPr txBox="1"/>
          <p:nvPr>
            <p:ph idx="2" type="title"/>
          </p:nvPr>
        </p:nvSpPr>
        <p:spPr>
          <a:xfrm>
            <a:off x="720001" y="2515833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7" name="Google Shape;807;p196"/>
          <p:cNvSpPr txBox="1"/>
          <p:nvPr>
            <p:ph idx="1" type="subTitle"/>
          </p:nvPr>
        </p:nvSpPr>
        <p:spPr>
          <a:xfrm>
            <a:off x="720000" y="3046599"/>
            <a:ext cx="21753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08" name="Google Shape;808;p196"/>
          <p:cNvSpPr txBox="1"/>
          <p:nvPr>
            <p:ph idx="3" type="title"/>
          </p:nvPr>
        </p:nvSpPr>
        <p:spPr>
          <a:xfrm>
            <a:off x="3266720" y="2515833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9" name="Google Shape;809;p196"/>
          <p:cNvSpPr txBox="1"/>
          <p:nvPr>
            <p:ph idx="4" type="subTitle"/>
          </p:nvPr>
        </p:nvSpPr>
        <p:spPr>
          <a:xfrm>
            <a:off x="3266722" y="3046599"/>
            <a:ext cx="21753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10" name="Google Shape;810;p196"/>
          <p:cNvSpPr txBox="1"/>
          <p:nvPr>
            <p:ph idx="5" type="title"/>
          </p:nvPr>
        </p:nvSpPr>
        <p:spPr>
          <a:xfrm>
            <a:off x="5813446" y="2515833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1" name="Google Shape;811;p196"/>
          <p:cNvSpPr txBox="1"/>
          <p:nvPr>
            <p:ph idx="6" type="subTitle"/>
          </p:nvPr>
        </p:nvSpPr>
        <p:spPr>
          <a:xfrm>
            <a:off x="5813450" y="3046599"/>
            <a:ext cx="21753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12" name="Google Shape;812;p196"/>
          <p:cNvSpPr txBox="1"/>
          <p:nvPr>
            <p:ph hasCustomPrompt="1" idx="7" type="title"/>
          </p:nvPr>
        </p:nvSpPr>
        <p:spPr>
          <a:xfrm>
            <a:off x="720000" y="1761150"/>
            <a:ext cx="2175300" cy="66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3" name="Google Shape;813;p196"/>
          <p:cNvSpPr txBox="1"/>
          <p:nvPr>
            <p:ph hasCustomPrompt="1" idx="8" type="title"/>
          </p:nvPr>
        </p:nvSpPr>
        <p:spPr>
          <a:xfrm>
            <a:off x="3266725" y="1761150"/>
            <a:ext cx="2175300" cy="66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4" name="Google Shape;814;p196"/>
          <p:cNvSpPr txBox="1"/>
          <p:nvPr>
            <p:ph hasCustomPrompt="1" idx="9" type="title"/>
          </p:nvPr>
        </p:nvSpPr>
        <p:spPr>
          <a:xfrm>
            <a:off x="5813450" y="1761150"/>
            <a:ext cx="2175300" cy="66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97"/>
          <p:cNvSpPr txBox="1"/>
          <p:nvPr>
            <p:ph type="title"/>
          </p:nvPr>
        </p:nvSpPr>
        <p:spPr>
          <a:xfrm>
            <a:off x="720000" y="440566"/>
            <a:ext cx="4705800" cy="12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17" name="Google Shape;817;p197"/>
          <p:cNvSpPr txBox="1"/>
          <p:nvPr>
            <p:ph idx="1" type="subTitle"/>
          </p:nvPr>
        </p:nvSpPr>
        <p:spPr>
          <a:xfrm>
            <a:off x="720000" y="1764200"/>
            <a:ext cx="4705800" cy="28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10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9pPr>
          </a:lstStyle>
          <a:p/>
        </p:txBody>
      </p:sp>
      <p:sp>
        <p:nvSpPr>
          <p:cNvPr id="818" name="Google Shape;818;p197"/>
          <p:cNvSpPr/>
          <p:nvPr>
            <p:ph idx="2" type="pic"/>
          </p:nvPr>
        </p:nvSpPr>
        <p:spPr>
          <a:xfrm>
            <a:off x="6214250" y="329400"/>
            <a:ext cx="2641500" cy="446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98"/>
          <p:cNvSpPr txBox="1"/>
          <p:nvPr>
            <p:ph type="title"/>
          </p:nvPr>
        </p:nvSpPr>
        <p:spPr>
          <a:xfrm>
            <a:off x="737625" y="3674400"/>
            <a:ext cx="42396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21" name="Google Shape;821;p198"/>
          <p:cNvSpPr txBox="1"/>
          <p:nvPr>
            <p:ph idx="1" type="subTitle"/>
          </p:nvPr>
        </p:nvSpPr>
        <p:spPr>
          <a:xfrm>
            <a:off x="737625" y="1045400"/>
            <a:ext cx="4239600" cy="23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22" name="Google Shape;822;p198"/>
          <p:cNvSpPr/>
          <p:nvPr>
            <p:ph idx="2" type="pic"/>
          </p:nvPr>
        </p:nvSpPr>
        <p:spPr>
          <a:xfrm>
            <a:off x="6214250" y="329400"/>
            <a:ext cx="2641500" cy="446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99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19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6" name="Google Shape;826;p199"/>
          <p:cNvSpPr txBox="1"/>
          <p:nvPr>
            <p:ph idx="1" type="subTitle"/>
          </p:nvPr>
        </p:nvSpPr>
        <p:spPr>
          <a:xfrm>
            <a:off x="4773302" y="1442000"/>
            <a:ext cx="3643800" cy="28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27" name="Google Shape;827;p199"/>
          <p:cNvSpPr txBox="1"/>
          <p:nvPr>
            <p:ph idx="2" type="subTitle"/>
          </p:nvPr>
        </p:nvSpPr>
        <p:spPr>
          <a:xfrm>
            <a:off x="713225" y="1442000"/>
            <a:ext cx="3643800" cy="28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200"/>
          <p:cNvSpPr txBox="1"/>
          <p:nvPr>
            <p:ph type="title"/>
          </p:nvPr>
        </p:nvSpPr>
        <p:spPr>
          <a:xfrm>
            <a:off x="713225" y="513150"/>
            <a:ext cx="3695700" cy="8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0" name="Google Shape;830;p200"/>
          <p:cNvSpPr txBox="1"/>
          <p:nvPr>
            <p:ph idx="1" type="subTitle"/>
          </p:nvPr>
        </p:nvSpPr>
        <p:spPr>
          <a:xfrm>
            <a:off x="713225" y="1456200"/>
            <a:ext cx="3695700" cy="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831" name="Google Shape;831;p200"/>
          <p:cNvSpPr/>
          <p:nvPr>
            <p:ph idx="2" type="pic"/>
          </p:nvPr>
        </p:nvSpPr>
        <p:spPr>
          <a:xfrm>
            <a:off x="5335325" y="311100"/>
            <a:ext cx="3520500" cy="4505100"/>
          </a:xfrm>
          <a:prstGeom prst="rect">
            <a:avLst/>
          </a:prstGeom>
          <a:noFill/>
          <a:ln>
            <a:noFill/>
          </a:ln>
        </p:spPr>
      </p:sp>
      <p:sp>
        <p:nvSpPr>
          <p:cNvPr id="832" name="Google Shape;832;p200"/>
          <p:cNvSpPr txBox="1"/>
          <p:nvPr/>
        </p:nvSpPr>
        <p:spPr>
          <a:xfrm>
            <a:off x="713225" y="3447000"/>
            <a:ext cx="36957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</a:t>
            </a:r>
            <a:r>
              <a:rPr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This presentation template was created by </a:t>
            </a:r>
            <a:r>
              <a:rPr b="1" lang="en" sz="1100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2"/>
              </a:rPr>
              <a:t>Slidesgo</a:t>
            </a:r>
            <a:r>
              <a:rPr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b="1" lang="en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b="1" lang="en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b="1" sz="1100" u="sng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" type="subTitle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201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Title + Sub Title on Left">
  <p:cSld name="TITLE_1"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202"/>
          <p:cNvSpPr txBox="1"/>
          <p:nvPr>
            <p:ph type="ctrTitle"/>
          </p:nvPr>
        </p:nvSpPr>
        <p:spPr>
          <a:xfrm>
            <a:off x="332412" y="1485900"/>
            <a:ext cx="53853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325" lIns="68675" spcFirstLastPara="1" rIns="68675" wrap="square" tIns="343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68B3"/>
              </a:buClr>
              <a:buSzPts val="2100"/>
              <a:buFont typeface="Century Gothic"/>
              <a:buNone/>
              <a:defRPr b="1" i="0" sz="2100" u="none" cap="none" strike="noStrike">
                <a:solidFill>
                  <a:srgbClr val="0068B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37" name="Google Shape;837;p202"/>
          <p:cNvSpPr txBox="1"/>
          <p:nvPr>
            <p:ph idx="1" type="subTitle"/>
          </p:nvPr>
        </p:nvSpPr>
        <p:spPr>
          <a:xfrm>
            <a:off x="332412" y="2686050"/>
            <a:ext cx="53853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norm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rgbClr val="00C0F3"/>
              </a:buClr>
              <a:buSzPts val="1700"/>
              <a:buFont typeface="Arial"/>
              <a:buNone/>
              <a:defRPr b="0" i="0" sz="1700" u="none" cap="none" strike="noStrike">
                <a:solidFill>
                  <a:srgbClr val="00C0F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8" name="Google Shape;838;p202"/>
          <p:cNvSpPr/>
          <p:nvPr/>
        </p:nvSpPr>
        <p:spPr>
          <a:xfrm>
            <a:off x="389704" y="2615184"/>
            <a:ext cx="1031400" cy="13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325" lIns="68675" spcFirstLastPara="1" rIns="68675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202"/>
          <p:cNvSpPr txBox="1"/>
          <p:nvPr/>
        </p:nvSpPr>
        <p:spPr>
          <a:xfrm>
            <a:off x="258120" y="4800600"/>
            <a:ext cx="1162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Learning with Purpose</a:t>
            </a:r>
            <a:endParaRPr sz="11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/>
          <p:nvPr>
            <p:ph idx="2" type="pic"/>
          </p:nvPr>
        </p:nvSpPr>
        <p:spPr>
          <a:xfrm>
            <a:off x="-11750" y="0"/>
            <a:ext cx="9155700" cy="51906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"/>
          <p:cNvSpPr txBox="1"/>
          <p:nvPr>
            <p:ph type="title"/>
          </p:nvPr>
        </p:nvSpPr>
        <p:spPr>
          <a:xfrm>
            <a:off x="713225" y="4066700"/>
            <a:ext cx="7717500" cy="537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hasCustomPrompt="1" type="title"/>
          </p:nvPr>
        </p:nvSpPr>
        <p:spPr>
          <a:xfrm>
            <a:off x="1284000" y="1734250"/>
            <a:ext cx="6576000" cy="11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/>
          <p:nvPr>
            <p:ph idx="1" type="subTitle"/>
          </p:nvPr>
        </p:nvSpPr>
        <p:spPr>
          <a:xfrm>
            <a:off x="1284000" y="2912150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2" type="title"/>
          </p:nvPr>
        </p:nvSpPr>
        <p:spPr>
          <a:xfrm>
            <a:off x="720001" y="2515833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25"/>
          <p:cNvSpPr txBox="1"/>
          <p:nvPr>
            <p:ph idx="1" type="subTitle"/>
          </p:nvPr>
        </p:nvSpPr>
        <p:spPr>
          <a:xfrm>
            <a:off x="720000" y="3046599"/>
            <a:ext cx="21753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7" name="Google Shape;97;p25"/>
          <p:cNvSpPr txBox="1"/>
          <p:nvPr>
            <p:ph idx="3" type="title"/>
          </p:nvPr>
        </p:nvSpPr>
        <p:spPr>
          <a:xfrm>
            <a:off x="3266720" y="2515833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25"/>
          <p:cNvSpPr txBox="1"/>
          <p:nvPr>
            <p:ph idx="4" type="subTitle"/>
          </p:nvPr>
        </p:nvSpPr>
        <p:spPr>
          <a:xfrm>
            <a:off x="3266722" y="3046599"/>
            <a:ext cx="21753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9" name="Google Shape;99;p25"/>
          <p:cNvSpPr txBox="1"/>
          <p:nvPr>
            <p:ph idx="5" type="title"/>
          </p:nvPr>
        </p:nvSpPr>
        <p:spPr>
          <a:xfrm>
            <a:off x="5813446" y="2515833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25"/>
          <p:cNvSpPr txBox="1"/>
          <p:nvPr>
            <p:ph idx="6" type="subTitle"/>
          </p:nvPr>
        </p:nvSpPr>
        <p:spPr>
          <a:xfrm>
            <a:off x="5813450" y="3046599"/>
            <a:ext cx="21753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1" name="Google Shape;101;p25"/>
          <p:cNvSpPr txBox="1"/>
          <p:nvPr>
            <p:ph hasCustomPrompt="1" idx="7" type="title"/>
          </p:nvPr>
        </p:nvSpPr>
        <p:spPr>
          <a:xfrm>
            <a:off x="720000" y="1761150"/>
            <a:ext cx="2175300" cy="66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25"/>
          <p:cNvSpPr txBox="1"/>
          <p:nvPr>
            <p:ph hasCustomPrompt="1" idx="8" type="title"/>
          </p:nvPr>
        </p:nvSpPr>
        <p:spPr>
          <a:xfrm>
            <a:off x="3266725" y="1761150"/>
            <a:ext cx="2175300" cy="66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25"/>
          <p:cNvSpPr txBox="1"/>
          <p:nvPr>
            <p:ph hasCustomPrompt="1" idx="9" type="title"/>
          </p:nvPr>
        </p:nvSpPr>
        <p:spPr>
          <a:xfrm>
            <a:off x="5813450" y="1761150"/>
            <a:ext cx="2175300" cy="66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720000" y="440566"/>
            <a:ext cx="4705800" cy="12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subTitle"/>
          </p:nvPr>
        </p:nvSpPr>
        <p:spPr>
          <a:xfrm>
            <a:off x="720000" y="1764200"/>
            <a:ext cx="4705800" cy="28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10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9pPr>
          </a:lstStyle>
          <a:p/>
        </p:txBody>
      </p:sp>
      <p:sp>
        <p:nvSpPr>
          <p:cNvPr id="107" name="Google Shape;107;p26"/>
          <p:cNvSpPr/>
          <p:nvPr>
            <p:ph idx="2" type="pic"/>
          </p:nvPr>
        </p:nvSpPr>
        <p:spPr>
          <a:xfrm>
            <a:off x="6214250" y="329400"/>
            <a:ext cx="2641500" cy="446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/>
          <p:nvPr>
            <p:ph type="title"/>
          </p:nvPr>
        </p:nvSpPr>
        <p:spPr>
          <a:xfrm>
            <a:off x="737625" y="3674400"/>
            <a:ext cx="42396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0" name="Google Shape;110;p27"/>
          <p:cNvSpPr txBox="1"/>
          <p:nvPr>
            <p:ph idx="1" type="subTitle"/>
          </p:nvPr>
        </p:nvSpPr>
        <p:spPr>
          <a:xfrm>
            <a:off x="737625" y="1045400"/>
            <a:ext cx="4239600" cy="23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1" name="Google Shape;111;p27"/>
          <p:cNvSpPr/>
          <p:nvPr>
            <p:ph idx="2" type="pic"/>
          </p:nvPr>
        </p:nvSpPr>
        <p:spPr>
          <a:xfrm>
            <a:off x="6214250" y="329400"/>
            <a:ext cx="2641500" cy="446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5" name="Google Shape;115;p28"/>
          <p:cNvSpPr txBox="1"/>
          <p:nvPr>
            <p:ph idx="1" type="subTitle"/>
          </p:nvPr>
        </p:nvSpPr>
        <p:spPr>
          <a:xfrm>
            <a:off x="4773302" y="1442000"/>
            <a:ext cx="3643800" cy="28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6" name="Google Shape;116;p28"/>
          <p:cNvSpPr txBox="1"/>
          <p:nvPr>
            <p:ph idx="2" type="subTitle"/>
          </p:nvPr>
        </p:nvSpPr>
        <p:spPr>
          <a:xfrm>
            <a:off x="713225" y="1442000"/>
            <a:ext cx="3643800" cy="28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/>
          <p:nvPr>
            <p:ph type="title"/>
          </p:nvPr>
        </p:nvSpPr>
        <p:spPr>
          <a:xfrm>
            <a:off x="713225" y="513150"/>
            <a:ext cx="3695700" cy="8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9" name="Google Shape;119;p29"/>
          <p:cNvSpPr txBox="1"/>
          <p:nvPr>
            <p:ph idx="1" type="subTitle"/>
          </p:nvPr>
        </p:nvSpPr>
        <p:spPr>
          <a:xfrm>
            <a:off x="713225" y="1456200"/>
            <a:ext cx="3695700" cy="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9"/>
          <p:cNvSpPr/>
          <p:nvPr>
            <p:ph idx="2" type="pic"/>
          </p:nvPr>
        </p:nvSpPr>
        <p:spPr>
          <a:xfrm>
            <a:off x="5335325" y="311100"/>
            <a:ext cx="3520500" cy="450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29"/>
          <p:cNvSpPr txBox="1"/>
          <p:nvPr/>
        </p:nvSpPr>
        <p:spPr>
          <a:xfrm>
            <a:off x="713225" y="3447000"/>
            <a:ext cx="36957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</a:t>
            </a:r>
            <a:r>
              <a:rPr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This presentation template was created by </a:t>
            </a:r>
            <a:r>
              <a:rPr b="1" lang="en" sz="1100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2"/>
              </a:rPr>
              <a:t>Slidesgo</a:t>
            </a:r>
            <a:r>
              <a:rPr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b="1" lang="en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b="1" lang="en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b="1" sz="1100" u="sng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Title + Sub Title on Left">
  <p:cSld name="TITLE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 txBox="1"/>
          <p:nvPr>
            <p:ph type="ctrTitle"/>
          </p:nvPr>
        </p:nvSpPr>
        <p:spPr>
          <a:xfrm>
            <a:off x="332412" y="1485900"/>
            <a:ext cx="53853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325" lIns="68675" spcFirstLastPara="1" rIns="68675" wrap="square" tIns="343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68B3"/>
              </a:buClr>
              <a:buSzPts val="2100"/>
              <a:buFont typeface="Century Gothic"/>
              <a:buNone/>
              <a:defRPr b="1" i="0" sz="2100" u="none" cap="none" strike="noStrike">
                <a:solidFill>
                  <a:srgbClr val="0068B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6" name="Google Shape;126;p31"/>
          <p:cNvSpPr txBox="1"/>
          <p:nvPr>
            <p:ph idx="1" type="subTitle"/>
          </p:nvPr>
        </p:nvSpPr>
        <p:spPr>
          <a:xfrm>
            <a:off x="332412" y="2686050"/>
            <a:ext cx="53853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norm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rgbClr val="00C0F3"/>
              </a:buClr>
              <a:buSzPts val="1700"/>
              <a:buFont typeface="Arial"/>
              <a:buNone/>
              <a:defRPr b="0" i="0" sz="1700" u="none" cap="none" strike="noStrike">
                <a:solidFill>
                  <a:srgbClr val="00C0F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31"/>
          <p:cNvSpPr/>
          <p:nvPr/>
        </p:nvSpPr>
        <p:spPr>
          <a:xfrm>
            <a:off x="389704" y="2615184"/>
            <a:ext cx="1031400" cy="13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325" lIns="68675" spcFirstLastPara="1" rIns="68675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1"/>
          <p:cNvSpPr txBox="1"/>
          <p:nvPr/>
        </p:nvSpPr>
        <p:spPr>
          <a:xfrm>
            <a:off x="258120" y="4800600"/>
            <a:ext cx="1162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Learning with Purpose</a:t>
            </a:r>
            <a:endParaRPr sz="1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 txBox="1"/>
          <p:nvPr>
            <p:ph type="ctrTitle"/>
          </p:nvPr>
        </p:nvSpPr>
        <p:spPr>
          <a:xfrm>
            <a:off x="713225" y="820231"/>
            <a:ext cx="4280700" cy="24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200"/>
            </a:lvl1pPr>
            <a:lvl2pPr lvl="1" rtl="0" algn="ctr">
              <a:spcBef>
                <a:spcPts val="100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4" name="Google Shape;134;p33"/>
          <p:cNvSpPr txBox="1"/>
          <p:nvPr>
            <p:ph idx="1" type="subTitle"/>
          </p:nvPr>
        </p:nvSpPr>
        <p:spPr>
          <a:xfrm>
            <a:off x="713225" y="3648569"/>
            <a:ext cx="27711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5" name="Google Shape;135;p33"/>
          <p:cNvSpPr/>
          <p:nvPr>
            <p:ph idx="2" type="pic"/>
          </p:nvPr>
        </p:nvSpPr>
        <p:spPr>
          <a:xfrm>
            <a:off x="5637362" y="311100"/>
            <a:ext cx="3218400" cy="450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"/>
          <p:cNvSpPr/>
          <p:nvPr>
            <p:ph idx="2" type="pic"/>
          </p:nvPr>
        </p:nvSpPr>
        <p:spPr>
          <a:xfrm>
            <a:off x="277075" y="2631642"/>
            <a:ext cx="8589900" cy="220860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34"/>
          <p:cNvSpPr txBox="1"/>
          <p:nvPr>
            <p:ph type="title"/>
          </p:nvPr>
        </p:nvSpPr>
        <p:spPr>
          <a:xfrm>
            <a:off x="713225" y="539500"/>
            <a:ext cx="51915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9" name="Google Shape;139;p34"/>
          <p:cNvSpPr txBox="1"/>
          <p:nvPr>
            <p:ph hasCustomPrompt="1" idx="3" type="title"/>
          </p:nvPr>
        </p:nvSpPr>
        <p:spPr>
          <a:xfrm>
            <a:off x="713225" y="1488950"/>
            <a:ext cx="1781700" cy="114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0" name="Google Shape;140;p34"/>
          <p:cNvSpPr txBox="1"/>
          <p:nvPr>
            <p:ph idx="1" type="subTitle"/>
          </p:nvPr>
        </p:nvSpPr>
        <p:spPr>
          <a:xfrm>
            <a:off x="5904800" y="1193500"/>
            <a:ext cx="25260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5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4" name="Google Shape;144;p35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chivo Light"/>
              <a:buChar char="●"/>
              <a:defRPr sz="1300"/>
            </a:lvl1pPr>
            <a:lvl2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chivo Light"/>
              <a:buChar char="○"/>
              <a:defRPr sz="1300"/>
            </a:lvl2pPr>
            <a:lvl3pPr indent="-3111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Archivo Light"/>
              <a:buChar char="■"/>
              <a:defRPr sz="1300"/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chivo Light"/>
              <a:buChar char="●"/>
              <a:defRPr sz="1100"/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chivo Light"/>
              <a:buChar char="○"/>
              <a:defRPr sz="1100"/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chivo Light"/>
              <a:buChar char="■"/>
              <a:defRPr sz="1100"/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chivo Light"/>
              <a:buChar char="●"/>
              <a:defRPr sz="1100"/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chivo Light"/>
              <a:buChar char="○"/>
              <a:defRPr sz="1100"/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Archivo Light"/>
              <a:buChar char="■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6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8" name="Google Shape;148;p36"/>
          <p:cNvSpPr txBox="1"/>
          <p:nvPr>
            <p:ph idx="1" type="subTitle"/>
          </p:nvPr>
        </p:nvSpPr>
        <p:spPr>
          <a:xfrm>
            <a:off x="5194822" y="2275100"/>
            <a:ext cx="3229200" cy="15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36"/>
          <p:cNvSpPr txBox="1"/>
          <p:nvPr>
            <p:ph idx="2" type="subTitle"/>
          </p:nvPr>
        </p:nvSpPr>
        <p:spPr>
          <a:xfrm>
            <a:off x="720075" y="2275100"/>
            <a:ext cx="3229200" cy="15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0" name="Google Shape;150;p36"/>
          <p:cNvSpPr txBox="1"/>
          <p:nvPr>
            <p:ph idx="3" type="subTitle"/>
          </p:nvPr>
        </p:nvSpPr>
        <p:spPr>
          <a:xfrm>
            <a:off x="5194825" y="1880600"/>
            <a:ext cx="3229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1" name="Google Shape;151;p36"/>
          <p:cNvSpPr txBox="1"/>
          <p:nvPr>
            <p:ph idx="4" type="subTitle"/>
          </p:nvPr>
        </p:nvSpPr>
        <p:spPr>
          <a:xfrm>
            <a:off x="720087" y="1880600"/>
            <a:ext cx="3229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7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8"/>
          <p:cNvSpPr txBox="1"/>
          <p:nvPr>
            <p:ph type="title"/>
          </p:nvPr>
        </p:nvSpPr>
        <p:spPr>
          <a:xfrm>
            <a:off x="720000" y="440392"/>
            <a:ext cx="4064100" cy="10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7" name="Google Shape;157;p38"/>
          <p:cNvSpPr txBox="1"/>
          <p:nvPr>
            <p:ph idx="1" type="subTitle"/>
          </p:nvPr>
        </p:nvSpPr>
        <p:spPr>
          <a:xfrm>
            <a:off x="720000" y="1900100"/>
            <a:ext cx="40641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9pPr>
          </a:lstStyle>
          <a:p/>
        </p:txBody>
      </p:sp>
      <p:sp>
        <p:nvSpPr>
          <p:cNvPr id="158" name="Google Shape;158;p38"/>
          <p:cNvSpPr/>
          <p:nvPr>
            <p:ph idx="2" type="pic"/>
          </p:nvPr>
        </p:nvSpPr>
        <p:spPr>
          <a:xfrm>
            <a:off x="5663761" y="337500"/>
            <a:ext cx="3192000" cy="446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9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0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3" name="Google Shape;163;p40"/>
          <p:cNvSpPr txBox="1"/>
          <p:nvPr>
            <p:ph idx="1" type="subTitle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1"/>
          <p:cNvSpPr/>
          <p:nvPr>
            <p:ph idx="2" type="pic"/>
          </p:nvPr>
        </p:nvSpPr>
        <p:spPr>
          <a:xfrm>
            <a:off x="-11750" y="0"/>
            <a:ext cx="9155700" cy="5190600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41"/>
          <p:cNvSpPr txBox="1"/>
          <p:nvPr>
            <p:ph type="title"/>
          </p:nvPr>
        </p:nvSpPr>
        <p:spPr>
          <a:xfrm>
            <a:off x="713225" y="4066700"/>
            <a:ext cx="7717500" cy="537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2"/>
          <p:cNvSpPr txBox="1"/>
          <p:nvPr>
            <p:ph hasCustomPrompt="1" type="title"/>
          </p:nvPr>
        </p:nvSpPr>
        <p:spPr>
          <a:xfrm>
            <a:off x="1284000" y="1734250"/>
            <a:ext cx="6576000" cy="11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9" name="Google Shape;169;p42"/>
          <p:cNvSpPr txBox="1"/>
          <p:nvPr>
            <p:ph idx="1" type="subTitle"/>
          </p:nvPr>
        </p:nvSpPr>
        <p:spPr>
          <a:xfrm>
            <a:off x="1284000" y="2912150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4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4" name="Google Shape;174;p44"/>
          <p:cNvSpPr txBox="1"/>
          <p:nvPr>
            <p:ph idx="2" type="title"/>
          </p:nvPr>
        </p:nvSpPr>
        <p:spPr>
          <a:xfrm>
            <a:off x="720001" y="2515833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5" name="Google Shape;175;p44"/>
          <p:cNvSpPr txBox="1"/>
          <p:nvPr>
            <p:ph idx="1" type="subTitle"/>
          </p:nvPr>
        </p:nvSpPr>
        <p:spPr>
          <a:xfrm>
            <a:off x="720000" y="3046599"/>
            <a:ext cx="21753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6" name="Google Shape;176;p44"/>
          <p:cNvSpPr txBox="1"/>
          <p:nvPr>
            <p:ph idx="3" type="title"/>
          </p:nvPr>
        </p:nvSpPr>
        <p:spPr>
          <a:xfrm>
            <a:off x="3266720" y="2515833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7" name="Google Shape;177;p44"/>
          <p:cNvSpPr txBox="1"/>
          <p:nvPr>
            <p:ph idx="4" type="subTitle"/>
          </p:nvPr>
        </p:nvSpPr>
        <p:spPr>
          <a:xfrm>
            <a:off x="3266722" y="3046599"/>
            <a:ext cx="21753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8" name="Google Shape;178;p44"/>
          <p:cNvSpPr txBox="1"/>
          <p:nvPr>
            <p:ph idx="5" type="title"/>
          </p:nvPr>
        </p:nvSpPr>
        <p:spPr>
          <a:xfrm>
            <a:off x="5813446" y="2515833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9" name="Google Shape;179;p44"/>
          <p:cNvSpPr txBox="1"/>
          <p:nvPr>
            <p:ph idx="6" type="subTitle"/>
          </p:nvPr>
        </p:nvSpPr>
        <p:spPr>
          <a:xfrm>
            <a:off x="5813450" y="3046599"/>
            <a:ext cx="21753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0" name="Google Shape;180;p44"/>
          <p:cNvSpPr txBox="1"/>
          <p:nvPr>
            <p:ph hasCustomPrompt="1" idx="7" type="title"/>
          </p:nvPr>
        </p:nvSpPr>
        <p:spPr>
          <a:xfrm>
            <a:off x="720000" y="1761150"/>
            <a:ext cx="2175300" cy="66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" name="Google Shape;181;p44"/>
          <p:cNvSpPr txBox="1"/>
          <p:nvPr>
            <p:ph hasCustomPrompt="1" idx="8" type="title"/>
          </p:nvPr>
        </p:nvSpPr>
        <p:spPr>
          <a:xfrm>
            <a:off x="3266725" y="1761150"/>
            <a:ext cx="2175300" cy="66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44"/>
          <p:cNvSpPr txBox="1"/>
          <p:nvPr>
            <p:ph hasCustomPrompt="1" idx="9" type="title"/>
          </p:nvPr>
        </p:nvSpPr>
        <p:spPr>
          <a:xfrm>
            <a:off x="5813450" y="1761150"/>
            <a:ext cx="2175300" cy="66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5"/>
          <p:cNvSpPr txBox="1"/>
          <p:nvPr>
            <p:ph type="title"/>
          </p:nvPr>
        </p:nvSpPr>
        <p:spPr>
          <a:xfrm>
            <a:off x="720000" y="440566"/>
            <a:ext cx="4705800" cy="12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5" name="Google Shape;185;p45"/>
          <p:cNvSpPr txBox="1"/>
          <p:nvPr>
            <p:ph idx="1" type="subTitle"/>
          </p:nvPr>
        </p:nvSpPr>
        <p:spPr>
          <a:xfrm>
            <a:off x="720000" y="1764200"/>
            <a:ext cx="4705800" cy="28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10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9pPr>
          </a:lstStyle>
          <a:p/>
        </p:txBody>
      </p:sp>
      <p:sp>
        <p:nvSpPr>
          <p:cNvPr id="186" name="Google Shape;186;p45"/>
          <p:cNvSpPr/>
          <p:nvPr>
            <p:ph idx="2" type="pic"/>
          </p:nvPr>
        </p:nvSpPr>
        <p:spPr>
          <a:xfrm>
            <a:off x="6214250" y="329400"/>
            <a:ext cx="2641500" cy="446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6"/>
          <p:cNvSpPr txBox="1"/>
          <p:nvPr>
            <p:ph type="title"/>
          </p:nvPr>
        </p:nvSpPr>
        <p:spPr>
          <a:xfrm>
            <a:off x="737625" y="3674400"/>
            <a:ext cx="42396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9" name="Google Shape;189;p46"/>
          <p:cNvSpPr txBox="1"/>
          <p:nvPr>
            <p:ph idx="1" type="subTitle"/>
          </p:nvPr>
        </p:nvSpPr>
        <p:spPr>
          <a:xfrm>
            <a:off x="737625" y="1045400"/>
            <a:ext cx="4239600" cy="23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0" name="Google Shape;190;p46"/>
          <p:cNvSpPr/>
          <p:nvPr>
            <p:ph idx="2" type="pic"/>
          </p:nvPr>
        </p:nvSpPr>
        <p:spPr>
          <a:xfrm>
            <a:off x="6214250" y="329400"/>
            <a:ext cx="2641500" cy="446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7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4" name="Google Shape;194;p47"/>
          <p:cNvSpPr txBox="1"/>
          <p:nvPr>
            <p:ph idx="1" type="subTitle"/>
          </p:nvPr>
        </p:nvSpPr>
        <p:spPr>
          <a:xfrm>
            <a:off x="4773302" y="1442000"/>
            <a:ext cx="3643800" cy="28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95" name="Google Shape;195;p47"/>
          <p:cNvSpPr txBox="1"/>
          <p:nvPr>
            <p:ph idx="2" type="subTitle"/>
          </p:nvPr>
        </p:nvSpPr>
        <p:spPr>
          <a:xfrm>
            <a:off x="713225" y="1442000"/>
            <a:ext cx="3643800" cy="28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8"/>
          <p:cNvSpPr txBox="1"/>
          <p:nvPr>
            <p:ph type="title"/>
          </p:nvPr>
        </p:nvSpPr>
        <p:spPr>
          <a:xfrm>
            <a:off x="713225" y="513150"/>
            <a:ext cx="3695700" cy="8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8" name="Google Shape;198;p48"/>
          <p:cNvSpPr txBox="1"/>
          <p:nvPr>
            <p:ph idx="1" type="subTitle"/>
          </p:nvPr>
        </p:nvSpPr>
        <p:spPr>
          <a:xfrm>
            <a:off x="713225" y="1456200"/>
            <a:ext cx="3695700" cy="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199" name="Google Shape;199;p48"/>
          <p:cNvSpPr/>
          <p:nvPr>
            <p:ph idx="2" type="pic"/>
          </p:nvPr>
        </p:nvSpPr>
        <p:spPr>
          <a:xfrm>
            <a:off x="5335325" y="311100"/>
            <a:ext cx="3520500" cy="4505100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48"/>
          <p:cNvSpPr txBox="1"/>
          <p:nvPr/>
        </p:nvSpPr>
        <p:spPr>
          <a:xfrm>
            <a:off x="713225" y="3447000"/>
            <a:ext cx="36957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</a:t>
            </a:r>
            <a:r>
              <a:rPr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This presentation template was created by </a:t>
            </a:r>
            <a:r>
              <a:rPr b="1" lang="en" sz="1100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2"/>
              </a:rPr>
              <a:t>Slidesgo</a:t>
            </a:r>
            <a:r>
              <a:rPr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b="1" lang="en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b="1" lang="en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b="1" sz="1100" u="sng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9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Title + Sub Title on Left">
  <p:cSld name="TITLE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0"/>
          <p:cNvSpPr txBox="1"/>
          <p:nvPr>
            <p:ph type="ctrTitle"/>
          </p:nvPr>
        </p:nvSpPr>
        <p:spPr>
          <a:xfrm>
            <a:off x="332412" y="1485900"/>
            <a:ext cx="53853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325" lIns="68675" spcFirstLastPara="1" rIns="68675" wrap="square" tIns="343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68B3"/>
              </a:buClr>
              <a:buSzPts val="2100"/>
              <a:buFont typeface="Century Gothic"/>
              <a:buNone/>
              <a:defRPr b="1" i="0" sz="2100" u="none" cap="none" strike="noStrike">
                <a:solidFill>
                  <a:srgbClr val="0068B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05" name="Google Shape;205;p50"/>
          <p:cNvSpPr txBox="1"/>
          <p:nvPr>
            <p:ph idx="1" type="subTitle"/>
          </p:nvPr>
        </p:nvSpPr>
        <p:spPr>
          <a:xfrm>
            <a:off x="332412" y="2686050"/>
            <a:ext cx="53853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norm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rgbClr val="00C0F3"/>
              </a:buClr>
              <a:buSzPts val="1700"/>
              <a:buFont typeface="Arial"/>
              <a:buNone/>
              <a:defRPr b="0" i="0" sz="1700" u="none" cap="none" strike="noStrike">
                <a:solidFill>
                  <a:srgbClr val="00C0F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6" name="Google Shape;206;p50"/>
          <p:cNvSpPr/>
          <p:nvPr/>
        </p:nvSpPr>
        <p:spPr>
          <a:xfrm>
            <a:off x="389704" y="2615184"/>
            <a:ext cx="1031400" cy="13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325" lIns="68675" spcFirstLastPara="1" rIns="68675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50"/>
          <p:cNvSpPr txBox="1"/>
          <p:nvPr/>
        </p:nvSpPr>
        <p:spPr>
          <a:xfrm>
            <a:off x="258120" y="4800600"/>
            <a:ext cx="1162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Learning with Purpose</a:t>
            </a:r>
            <a:endParaRPr sz="110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2"/>
          <p:cNvSpPr txBox="1"/>
          <p:nvPr>
            <p:ph type="ctrTitle"/>
          </p:nvPr>
        </p:nvSpPr>
        <p:spPr>
          <a:xfrm>
            <a:off x="713225" y="820231"/>
            <a:ext cx="4280700" cy="24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200"/>
            </a:lvl1pPr>
            <a:lvl2pPr lvl="1" rtl="0" algn="ctr">
              <a:spcBef>
                <a:spcPts val="100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13" name="Google Shape;213;p52"/>
          <p:cNvSpPr txBox="1"/>
          <p:nvPr>
            <p:ph idx="1" type="subTitle"/>
          </p:nvPr>
        </p:nvSpPr>
        <p:spPr>
          <a:xfrm>
            <a:off x="713225" y="3648569"/>
            <a:ext cx="27711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4" name="Google Shape;214;p52"/>
          <p:cNvSpPr/>
          <p:nvPr>
            <p:ph idx="2" type="pic"/>
          </p:nvPr>
        </p:nvSpPr>
        <p:spPr>
          <a:xfrm>
            <a:off x="5637362" y="311100"/>
            <a:ext cx="3218400" cy="450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3"/>
          <p:cNvSpPr/>
          <p:nvPr>
            <p:ph idx="2" type="pic"/>
          </p:nvPr>
        </p:nvSpPr>
        <p:spPr>
          <a:xfrm>
            <a:off x="277075" y="2631642"/>
            <a:ext cx="8589900" cy="2208600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53"/>
          <p:cNvSpPr txBox="1"/>
          <p:nvPr>
            <p:ph type="title"/>
          </p:nvPr>
        </p:nvSpPr>
        <p:spPr>
          <a:xfrm>
            <a:off x="713225" y="539500"/>
            <a:ext cx="51915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8" name="Google Shape;218;p53"/>
          <p:cNvSpPr txBox="1"/>
          <p:nvPr>
            <p:ph hasCustomPrompt="1" idx="3" type="title"/>
          </p:nvPr>
        </p:nvSpPr>
        <p:spPr>
          <a:xfrm>
            <a:off x="713225" y="1488950"/>
            <a:ext cx="1781700" cy="114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9" name="Google Shape;219;p53"/>
          <p:cNvSpPr txBox="1"/>
          <p:nvPr>
            <p:ph idx="1" type="subTitle"/>
          </p:nvPr>
        </p:nvSpPr>
        <p:spPr>
          <a:xfrm>
            <a:off x="5904800" y="1193500"/>
            <a:ext cx="25260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4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3" name="Google Shape;223;p5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chivo Light"/>
              <a:buChar char="●"/>
              <a:defRPr sz="1300"/>
            </a:lvl1pPr>
            <a:lvl2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chivo Light"/>
              <a:buChar char="○"/>
              <a:defRPr sz="1300"/>
            </a:lvl2pPr>
            <a:lvl3pPr indent="-3111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Archivo Light"/>
              <a:buChar char="■"/>
              <a:defRPr sz="1300"/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chivo Light"/>
              <a:buChar char="●"/>
              <a:defRPr sz="1100"/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chivo Light"/>
              <a:buChar char="○"/>
              <a:defRPr sz="1100"/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chivo Light"/>
              <a:buChar char="■"/>
              <a:defRPr sz="1100"/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chivo Light"/>
              <a:buChar char="●"/>
              <a:defRPr sz="1100"/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chivo Light"/>
              <a:buChar char="○"/>
              <a:defRPr sz="1100"/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Archivo Light"/>
              <a:buChar char="■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5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7" name="Google Shape;227;p55"/>
          <p:cNvSpPr txBox="1"/>
          <p:nvPr>
            <p:ph idx="1" type="subTitle"/>
          </p:nvPr>
        </p:nvSpPr>
        <p:spPr>
          <a:xfrm>
            <a:off x="5194822" y="2275100"/>
            <a:ext cx="3229200" cy="15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8" name="Google Shape;228;p55"/>
          <p:cNvSpPr txBox="1"/>
          <p:nvPr>
            <p:ph idx="2" type="subTitle"/>
          </p:nvPr>
        </p:nvSpPr>
        <p:spPr>
          <a:xfrm>
            <a:off x="720075" y="2275100"/>
            <a:ext cx="3229200" cy="15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9" name="Google Shape;229;p55"/>
          <p:cNvSpPr txBox="1"/>
          <p:nvPr>
            <p:ph idx="3" type="subTitle"/>
          </p:nvPr>
        </p:nvSpPr>
        <p:spPr>
          <a:xfrm>
            <a:off x="5194825" y="1880600"/>
            <a:ext cx="3229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0" name="Google Shape;230;p55"/>
          <p:cNvSpPr txBox="1"/>
          <p:nvPr>
            <p:ph idx="4" type="subTitle"/>
          </p:nvPr>
        </p:nvSpPr>
        <p:spPr>
          <a:xfrm>
            <a:off x="720087" y="1880600"/>
            <a:ext cx="3229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6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7"/>
          <p:cNvSpPr txBox="1"/>
          <p:nvPr>
            <p:ph type="title"/>
          </p:nvPr>
        </p:nvSpPr>
        <p:spPr>
          <a:xfrm>
            <a:off x="720000" y="440392"/>
            <a:ext cx="4064100" cy="10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6" name="Google Shape;236;p57"/>
          <p:cNvSpPr txBox="1"/>
          <p:nvPr>
            <p:ph idx="1" type="subTitle"/>
          </p:nvPr>
        </p:nvSpPr>
        <p:spPr>
          <a:xfrm>
            <a:off x="720000" y="1900100"/>
            <a:ext cx="40641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9pPr>
          </a:lstStyle>
          <a:p/>
        </p:txBody>
      </p:sp>
      <p:sp>
        <p:nvSpPr>
          <p:cNvPr id="237" name="Google Shape;237;p57"/>
          <p:cNvSpPr/>
          <p:nvPr>
            <p:ph idx="2" type="pic"/>
          </p:nvPr>
        </p:nvSpPr>
        <p:spPr>
          <a:xfrm>
            <a:off x="5663761" y="337500"/>
            <a:ext cx="3192000" cy="446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2" name="Google Shape;242;p59"/>
          <p:cNvSpPr txBox="1"/>
          <p:nvPr>
            <p:ph idx="1" type="subTitle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0"/>
          <p:cNvSpPr/>
          <p:nvPr>
            <p:ph idx="2" type="pic"/>
          </p:nvPr>
        </p:nvSpPr>
        <p:spPr>
          <a:xfrm>
            <a:off x="-11750" y="0"/>
            <a:ext cx="9155700" cy="5190600"/>
          </a:xfrm>
          <a:prstGeom prst="rect">
            <a:avLst/>
          </a:prstGeom>
          <a:noFill/>
          <a:ln>
            <a:noFill/>
          </a:ln>
        </p:spPr>
      </p:sp>
      <p:sp>
        <p:nvSpPr>
          <p:cNvPr id="245" name="Google Shape;245;p60"/>
          <p:cNvSpPr txBox="1"/>
          <p:nvPr>
            <p:ph type="title"/>
          </p:nvPr>
        </p:nvSpPr>
        <p:spPr>
          <a:xfrm>
            <a:off x="713225" y="4066700"/>
            <a:ext cx="7717500" cy="537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1"/>
          <p:cNvSpPr txBox="1"/>
          <p:nvPr>
            <p:ph hasCustomPrompt="1" type="title"/>
          </p:nvPr>
        </p:nvSpPr>
        <p:spPr>
          <a:xfrm>
            <a:off x="1284000" y="1734250"/>
            <a:ext cx="6576000" cy="11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48" name="Google Shape;248;p61"/>
          <p:cNvSpPr txBox="1"/>
          <p:nvPr>
            <p:ph idx="1" type="subTitle"/>
          </p:nvPr>
        </p:nvSpPr>
        <p:spPr>
          <a:xfrm>
            <a:off x="1284000" y="2912150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3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3" name="Google Shape;253;p63"/>
          <p:cNvSpPr txBox="1"/>
          <p:nvPr>
            <p:ph idx="2" type="title"/>
          </p:nvPr>
        </p:nvSpPr>
        <p:spPr>
          <a:xfrm>
            <a:off x="720001" y="2515833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4" name="Google Shape;254;p63"/>
          <p:cNvSpPr txBox="1"/>
          <p:nvPr>
            <p:ph idx="1" type="subTitle"/>
          </p:nvPr>
        </p:nvSpPr>
        <p:spPr>
          <a:xfrm>
            <a:off x="720000" y="3046599"/>
            <a:ext cx="21753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55" name="Google Shape;255;p63"/>
          <p:cNvSpPr txBox="1"/>
          <p:nvPr>
            <p:ph idx="3" type="title"/>
          </p:nvPr>
        </p:nvSpPr>
        <p:spPr>
          <a:xfrm>
            <a:off x="3266720" y="2515833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6" name="Google Shape;256;p63"/>
          <p:cNvSpPr txBox="1"/>
          <p:nvPr>
            <p:ph idx="4" type="subTitle"/>
          </p:nvPr>
        </p:nvSpPr>
        <p:spPr>
          <a:xfrm>
            <a:off x="3266722" y="3046599"/>
            <a:ext cx="21753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57" name="Google Shape;257;p63"/>
          <p:cNvSpPr txBox="1"/>
          <p:nvPr>
            <p:ph idx="5" type="title"/>
          </p:nvPr>
        </p:nvSpPr>
        <p:spPr>
          <a:xfrm>
            <a:off x="5813446" y="2515833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8" name="Google Shape;258;p63"/>
          <p:cNvSpPr txBox="1"/>
          <p:nvPr>
            <p:ph idx="6" type="subTitle"/>
          </p:nvPr>
        </p:nvSpPr>
        <p:spPr>
          <a:xfrm>
            <a:off x="5813450" y="3046599"/>
            <a:ext cx="21753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59" name="Google Shape;259;p63"/>
          <p:cNvSpPr txBox="1"/>
          <p:nvPr>
            <p:ph hasCustomPrompt="1" idx="7" type="title"/>
          </p:nvPr>
        </p:nvSpPr>
        <p:spPr>
          <a:xfrm>
            <a:off x="720000" y="1761150"/>
            <a:ext cx="2175300" cy="66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0" name="Google Shape;260;p63"/>
          <p:cNvSpPr txBox="1"/>
          <p:nvPr>
            <p:ph hasCustomPrompt="1" idx="8" type="title"/>
          </p:nvPr>
        </p:nvSpPr>
        <p:spPr>
          <a:xfrm>
            <a:off x="3266725" y="1761150"/>
            <a:ext cx="2175300" cy="66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1" name="Google Shape;261;p63"/>
          <p:cNvSpPr txBox="1"/>
          <p:nvPr>
            <p:ph hasCustomPrompt="1" idx="9" type="title"/>
          </p:nvPr>
        </p:nvSpPr>
        <p:spPr>
          <a:xfrm>
            <a:off x="5813450" y="1761150"/>
            <a:ext cx="2175300" cy="66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64"/>
          <p:cNvSpPr txBox="1"/>
          <p:nvPr>
            <p:ph type="title"/>
          </p:nvPr>
        </p:nvSpPr>
        <p:spPr>
          <a:xfrm>
            <a:off x="720000" y="440566"/>
            <a:ext cx="4705800" cy="12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4" name="Google Shape;264;p64"/>
          <p:cNvSpPr txBox="1"/>
          <p:nvPr>
            <p:ph idx="1" type="subTitle"/>
          </p:nvPr>
        </p:nvSpPr>
        <p:spPr>
          <a:xfrm>
            <a:off x="720000" y="1764200"/>
            <a:ext cx="4705800" cy="28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10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9pPr>
          </a:lstStyle>
          <a:p/>
        </p:txBody>
      </p:sp>
      <p:sp>
        <p:nvSpPr>
          <p:cNvPr id="265" name="Google Shape;265;p64"/>
          <p:cNvSpPr/>
          <p:nvPr>
            <p:ph idx="2" type="pic"/>
          </p:nvPr>
        </p:nvSpPr>
        <p:spPr>
          <a:xfrm>
            <a:off x="6214250" y="329400"/>
            <a:ext cx="2641500" cy="446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5"/>
          <p:cNvSpPr txBox="1"/>
          <p:nvPr>
            <p:ph type="title"/>
          </p:nvPr>
        </p:nvSpPr>
        <p:spPr>
          <a:xfrm>
            <a:off x="737625" y="3674400"/>
            <a:ext cx="42396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8" name="Google Shape;268;p65"/>
          <p:cNvSpPr txBox="1"/>
          <p:nvPr>
            <p:ph idx="1" type="subTitle"/>
          </p:nvPr>
        </p:nvSpPr>
        <p:spPr>
          <a:xfrm>
            <a:off x="737625" y="1045400"/>
            <a:ext cx="4239600" cy="23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9" name="Google Shape;269;p65"/>
          <p:cNvSpPr/>
          <p:nvPr>
            <p:ph idx="2" type="pic"/>
          </p:nvPr>
        </p:nvSpPr>
        <p:spPr>
          <a:xfrm>
            <a:off x="6214250" y="329400"/>
            <a:ext cx="2641500" cy="446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6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6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3" name="Google Shape;273;p66"/>
          <p:cNvSpPr txBox="1"/>
          <p:nvPr>
            <p:ph idx="1" type="subTitle"/>
          </p:nvPr>
        </p:nvSpPr>
        <p:spPr>
          <a:xfrm>
            <a:off x="4773302" y="1442000"/>
            <a:ext cx="3643800" cy="28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74" name="Google Shape;274;p66"/>
          <p:cNvSpPr txBox="1"/>
          <p:nvPr>
            <p:ph idx="2" type="subTitle"/>
          </p:nvPr>
        </p:nvSpPr>
        <p:spPr>
          <a:xfrm>
            <a:off x="713225" y="1442000"/>
            <a:ext cx="3643800" cy="28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7"/>
          <p:cNvSpPr txBox="1"/>
          <p:nvPr>
            <p:ph type="title"/>
          </p:nvPr>
        </p:nvSpPr>
        <p:spPr>
          <a:xfrm>
            <a:off x="713225" y="513150"/>
            <a:ext cx="3695700" cy="8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7" name="Google Shape;277;p67"/>
          <p:cNvSpPr txBox="1"/>
          <p:nvPr>
            <p:ph idx="1" type="subTitle"/>
          </p:nvPr>
        </p:nvSpPr>
        <p:spPr>
          <a:xfrm>
            <a:off x="713225" y="1456200"/>
            <a:ext cx="3695700" cy="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278" name="Google Shape;278;p67"/>
          <p:cNvSpPr/>
          <p:nvPr>
            <p:ph idx="2" type="pic"/>
          </p:nvPr>
        </p:nvSpPr>
        <p:spPr>
          <a:xfrm>
            <a:off x="5335325" y="311100"/>
            <a:ext cx="3520500" cy="4505100"/>
          </a:xfrm>
          <a:prstGeom prst="rect">
            <a:avLst/>
          </a:prstGeom>
          <a:noFill/>
          <a:ln>
            <a:noFill/>
          </a:ln>
        </p:spPr>
      </p:sp>
      <p:sp>
        <p:nvSpPr>
          <p:cNvPr id="279" name="Google Shape;279;p67"/>
          <p:cNvSpPr txBox="1"/>
          <p:nvPr/>
        </p:nvSpPr>
        <p:spPr>
          <a:xfrm>
            <a:off x="713225" y="3447000"/>
            <a:ext cx="36957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</a:t>
            </a:r>
            <a:r>
              <a:rPr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This presentation template was created by </a:t>
            </a:r>
            <a:r>
              <a:rPr b="1" lang="en" sz="1100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2"/>
              </a:rPr>
              <a:t>Slidesgo</a:t>
            </a:r>
            <a:r>
              <a:rPr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b="1" lang="en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b="1" lang="en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b="1" sz="1100" u="sng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8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Title + Sub Title on Left">
  <p:cSld name="TITLE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9"/>
          <p:cNvSpPr txBox="1"/>
          <p:nvPr>
            <p:ph type="ctrTitle"/>
          </p:nvPr>
        </p:nvSpPr>
        <p:spPr>
          <a:xfrm>
            <a:off x="332412" y="1485900"/>
            <a:ext cx="53853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325" lIns="68675" spcFirstLastPara="1" rIns="68675" wrap="square" tIns="343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68B3"/>
              </a:buClr>
              <a:buSzPts val="2100"/>
              <a:buFont typeface="Century Gothic"/>
              <a:buNone/>
              <a:defRPr b="1" i="0" sz="2100" u="none" cap="none" strike="noStrike">
                <a:solidFill>
                  <a:srgbClr val="0068B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84" name="Google Shape;284;p69"/>
          <p:cNvSpPr txBox="1"/>
          <p:nvPr>
            <p:ph idx="1" type="subTitle"/>
          </p:nvPr>
        </p:nvSpPr>
        <p:spPr>
          <a:xfrm>
            <a:off x="332412" y="2686050"/>
            <a:ext cx="53853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norm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rgbClr val="00C0F3"/>
              </a:buClr>
              <a:buSzPts val="1700"/>
              <a:buFont typeface="Arial"/>
              <a:buNone/>
              <a:defRPr b="0" i="0" sz="1700" u="none" cap="none" strike="noStrike">
                <a:solidFill>
                  <a:srgbClr val="00C0F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5" name="Google Shape;285;p69"/>
          <p:cNvSpPr/>
          <p:nvPr/>
        </p:nvSpPr>
        <p:spPr>
          <a:xfrm>
            <a:off x="389704" y="2615184"/>
            <a:ext cx="1031400" cy="13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325" lIns="68675" spcFirstLastPara="1" rIns="68675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69"/>
          <p:cNvSpPr txBox="1"/>
          <p:nvPr/>
        </p:nvSpPr>
        <p:spPr>
          <a:xfrm>
            <a:off x="258120" y="4800600"/>
            <a:ext cx="1162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Learning with Purpose</a:t>
            </a:r>
            <a:endParaRPr sz="110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1"/>
          <p:cNvSpPr txBox="1"/>
          <p:nvPr>
            <p:ph type="ctrTitle"/>
          </p:nvPr>
        </p:nvSpPr>
        <p:spPr>
          <a:xfrm>
            <a:off x="713225" y="820231"/>
            <a:ext cx="4280700" cy="24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200"/>
            </a:lvl1pPr>
            <a:lvl2pPr lvl="1" rtl="0" algn="ctr">
              <a:spcBef>
                <a:spcPts val="100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92" name="Google Shape;292;p71"/>
          <p:cNvSpPr txBox="1"/>
          <p:nvPr>
            <p:ph idx="1" type="subTitle"/>
          </p:nvPr>
        </p:nvSpPr>
        <p:spPr>
          <a:xfrm>
            <a:off x="713225" y="3648569"/>
            <a:ext cx="27711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3" name="Google Shape;293;p71"/>
          <p:cNvSpPr/>
          <p:nvPr>
            <p:ph idx="2" type="pic"/>
          </p:nvPr>
        </p:nvSpPr>
        <p:spPr>
          <a:xfrm>
            <a:off x="5637362" y="311100"/>
            <a:ext cx="3218400" cy="450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72"/>
          <p:cNvSpPr/>
          <p:nvPr>
            <p:ph idx="2" type="pic"/>
          </p:nvPr>
        </p:nvSpPr>
        <p:spPr>
          <a:xfrm>
            <a:off x="277075" y="2631642"/>
            <a:ext cx="8589900" cy="2208600"/>
          </a:xfrm>
          <a:prstGeom prst="rect">
            <a:avLst/>
          </a:prstGeom>
          <a:noFill/>
          <a:ln>
            <a:noFill/>
          </a:ln>
        </p:spPr>
      </p:sp>
      <p:sp>
        <p:nvSpPr>
          <p:cNvPr id="296" name="Google Shape;296;p72"/>
          <p:cNvSpPr txBox="1"/>
          <p:nvPr>
            <p:ph type="title"/>
          </p:nvPr>
        </p:nvSpPr>
        <p:spPr>
          <a:xfrm>
            <a:off x="713225" y="539500"/>
            <a:ext cx="51915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7" name="Google Shape;297;p72"/>
          <p:cNvSpPr txBox="1"/>
          <p:nvPr>
            <p:ph hasCustomPrompt="1" idx="3" type="title"/>
          </p:nvPr>
        </p:nvSpPr>
        <p:spPr>
          <a:xfrm>
            <a:off x="713225" y="1488950"/>
            <a:ext cx="1781700" cy="114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72"/>
          <p:cNvSpPr txBox="1"/>
          <p:nvPr>
            <p:ph idx="1" type="subTitle"/>
          </p:nvPr>
        </p:nvSpPr>
        <p:spPr>
          <a:xfrm>
            <a:off x="5904800" y="1193500"/>
            <a:ext cx="25260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73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7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2" name="Google Shape;302;p73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chivo Light"/>
              <a:buChar char="●"/>
              <a:defRPr sz="1300"/>
            </a:lvl1pPr>
            <a:lvl2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chivo Light"/>
              <a:buChar char="○"/>
              <a:defRPr sz="1300"/>
            </a:lvl2pPr>
            <a:lvl3pPr indent="-3111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Archivo Light"/>
              <a:buChar char="■"/>
              <a:defRPr sz="1300"/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chivo Light"/>
              <a:buChar char="●"/>
              <a:defRPr sz="1100"/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chivo Light"/>
              <a:buChar char="○"/>
              <a:defRPr sz="1100"/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chivo Light"/>
              <a:buChar char="■"/>
              <a:defRPr sz="1100"/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chivo Light"/>
              <a:buChar char="●"/>
              <a:defRPr sz="1100"/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chivo Light"/>
              <a:buChar char="○"/>
              <a:defRPr sz="1100"/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Archivo Light"/>
              <a:buChar char="■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4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7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6" name="Google Shape;306;p74"/>
          <p:cNvSpPr txBox="1"/>
          <p:nvPr>
            <p:ph idx="1" type="subTitle"/>
          </p:nvPr>
        </p:nvSpPr>
        <p:spPr>
          <a:xfrm>
            <a:off x="5194822" y="2275100"/>
            <a:ext cx="3229200" cy="15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7" name="Google Shape;307;p74"/>
          <p:cNvSpPr txBox="1"/>
          <p:nvPr>
            <p:ph idx="2" type="subTitle"/>
          </p:nvPr>
        </p:nvSpPr>
        <p:spPr>
          <a:xfrm>
            <a:off x="720075" y="2275100"/>
            <a:ext cx="3229200" cy="15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8" name="Google Shape;308;p74"/>
          <p:cNvSpPr txBox="1"/>
          <p:nvPr>
            <p:ph idx="3" type="subTitle"/>
          </p:nvPr>
        </p:nvSpPr>
        <p:spPr>
          <a:xfrm>
            <a:off x="5194825" y="1880600"/>
            <a:ext cx="3229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9" name="Google Shape;309;p74"/>
          <p:cNvSpPr txBox="1"/>
          <p:nvPr>
            <p:ph idx="4" type="subTitle"/>
          </p:nvPr>
        </p:nvSpPr>
        <p:spPr>
          <a:xfrm>
            <a:off x="720087" y="1880600"/>
            <a:ext cx="3229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75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7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76"/>
          <p:cNvSpPr txBox="1"/>
          <p:nvPr>
            <p:ph type="title"/>
          </p:nvPr>
        </p:nvSpPr>
        <p:spPr>
          <a:xfrm>
            <a:off x="720000" y="440392"/>
            <a:ext cx="4064100" cy="10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5" name="Google Shape;315;p76"/>
          <p:cNvSpPr txBox="1"/>
          <p:nvPr>
            <p:ph idx="1" type="subTitle"/>
          </p:nvPr>
        </p:nvSpPr>
        <p:spPr>
          <a:xfrm>
            <a:off x="720000" y="1900100"/>
            <a:ext cx="40641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9pPr>
          </a:lstStyle>
          <a:p/>
        </p:txBody>
      </p:sp>
      <p:sp>
        <p:nvSpPr>
          <p:cNvPr id="316" name="Google Shape;316;p76"/>
          <p:cNvSpPr/>
          <p:nvPr>
            <p:ph idx="2" type="pic"/>
          </p:nvPr>
        </p:nvSpPr>
        <p:spPr>
          <a:xfrm>
            <a:off x="5663761" y="337500"/>
            <a:ext cx="3192000" cy="446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77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78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1" name="Google Shape;321;p78"/>
          <p:cNvSpPr txBox="1"/>
          <p:nvPr>
            <p:ph idx="1" type="subTitle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79"/>
          <p:cNvSpPr/>
          <p:nvPr>
            <p:ph idx="2" type="pic"/>
          </p:nvPr>
        </p:nvSpPr>
        <p:spPr>
          <a:xfrm>
            <a:off x="-11750" y="0"/>
            <a:ext cx="9155700" cy="5190600"/>
          </a:xfrm>
          <a:prstGeom prst="rect">
            <a:avLst/>
          </a:prstGeom>
          <a:noFill/>
          <a:ln>
            <a:noFill/>
          </a:ln>
        </p:spPr>
      </p:sp>
      <p:sp>
        <p:nvSpPr>
          <p:cNvPr id="324" name="Google Shape;324;p79"/>
          <p:cNvSpPr txBox="1"/>
          <p:nvPr>
            <p:ph type="title"/>
          </p:nvPr>
        </p:nvSpPr>
        <p:spPr>
          <a:xfrm>
            <a:off x="713225" y="4066700"/>
            <a:ext cx="7717500" cy="537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80"/>
          <p:cNvSpPr txBox="1"/>
          <p:nvPr>
            <p:ph hasCustomPrompt="1" type="title"/>
          </p:nvPr>
        </p:nvSpPr>
        <p:spPr>
          <a:xfrm>
            <a:off x="1284000" y="1734250"/>
            <a:ext cx="6576000" cy="11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27" name="Google Shape;327;p80"/>
          <p:cNvSpPr txBox="1"/>
          <p:nvPr>
            <p:ph idx="1" type="subTitle"/>
          </p:nvPr>
        </p:nvSpPr>
        <p:spPr>
          <a:xfrm>
            <a:off x="1284000" y="2912150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82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8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2" name="Google Shape;332;p82"/>
          <p:cNvSpPr txBox="1"/>
          <p:nvPr>
            <p:ph idx="2" type="title"/>
          </p:nvPr>
        </p:nvSpPr>
        <p:spPr>
          <a:xfrm>
            <a:off x="720001" y="2515833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3" name="Google Shape;333;p82"/>
          <p:cNvSpPr txBox="1"/>
          <p:nvPr>
            <p:ph idx="1" type="subTitle"/>
          </p:nvPr>
        </p:nvSpPr>
        <p:spPr>
          <a:xfrm>
            <a:off x="720000" y="3046599"/>
            <a:ext cx="21753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34" name="Google Shape;334;p82"/>
          <p:cNvSpPr txBox="1"/>
          <p:nvPr>
            <p:ph idx="3" type="title"/>
          </p:nvPr>
        </p:nvSpPr>
        <p:spPr>
          <a:xfrm>
            <a:off x="3266720" y="2515833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5" name="Google Shape;335;p82"/>
          <p:cNvSpPr txBox="1"/>
          <p:nvPr>
            <p:ph idx="4" type="subTitle"/>
          </p:nvPr>
        </p:nvSpPr>
        <p:spPr>
          <a:xfrm>
            <a:off x="3266722" y="3046599"/>
            <a:ext cx="21753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36" name="Google Shape;336;p82"/>
          <p:cNvSpPr txBox="1"/>
          <p:nvPr>
            <p:ph idx="5" type="title"/>
          </p:nvPr>
        </p:nvSpPr>
        <p:spPr>
          <a:xfrm>
            <a:off x="5813446" y="2515833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7" name="Google Shape;337;p82"/>
          <p:cNvSpPr txBox="1"/>
          <p:nvPr>
            <p:ph idx="6" type="subTitle"/>
          </p:nvPr>
        </p:nvSpPr>
        <p:spPr>
          <a:xfrm>
            <a:off x="5813450" y="3046599"/>
            <a:ext cx="21753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38" name="Google Shape;338;p82"/>
          <p:cNvSpPr txBox="1"/>
          <p:nvPr>
            <p:ph hasCustomPrompt="1" idx="7" type="title"/>
          </p:nvPr>
        </p:nvSpPr>
        <p:spPr>
          <a:xfrm>
            <a:off x="720000" y="1761150"/>
            <a:ext cx="2175300" cy="66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9" name="Google Shape;339;p82"/>
          <p:cNvSpPr txBox="1"/>
          <p:nvPr>
            <p:ph hasCustomPrompt="1" idx="8" type="title"/>
          </p:nvPr>
        </p:nvSpPr>
        <p:spPr>
          <a:xfrm>
            <a:off x="3266725" y="1761150"/>
            <a:ext cx="2175300" cy="66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0" name="Google Shape;340;p82"/>
          <p:cNvSpPr txBox="1"/>
          <p:nvPr>
            <p:ph hasCustomPrompt="1" idx="9" type="title"/>
          </p:nvPr>
        </p:nvSpPr>
        <p:spPr>
          <a:xfrm>
            <a:off x="5813450" y="1761150"/>
            <a:ext cx="2175300" cy="66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83"/>
          <p:cNvSpPr txBox="1"/>
          <p:nvPr>
            <p:ph type="title"/>
          </p:nvPr>
        </p:nvSpPr>
        <p:spPr>
          <a:xfrm>
            <a:off x="720000" y="440566"/>
            <a:ext cx="4705800" cy="12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3" name="Google Shape;343;p83"/>
          <p:cNvSpPr txBox="1"/>
          <p:nvPr>
            <p:ph idx="1" type="subTitle"/>
          </p:nvPr>
        </p:nvSpPr>
        <p:spPr>
          <a:xfrm>
            <a:off x="720000" y="1764200"/>
            <a:ext cx="4705800" cy="28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10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9pPr>
          </a:lstStyle>
          <a:p/>
        </p:txBody>
      </p:sp>
      <p:sp>
        <p:nvSpPr>
          <p:cNvPr id="344" name="Google Shape;344;p83"/>
          <p:cNvSpPr/>
          <p:nvPr>
            <p:ph idx="2" type="pic"/>
          </p:nvPr>
        </p:nvSpPr>
        <p:spPr>
          <a:xfrm>
            <a:off x="6214250" y="329400"/>
            <a:ext cx="2641500" cy="446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84"/>
          <p:cNvSpPr txBox="1"/>
          <p:nvPr>
            <p:ph type="title"/>
          </p:nvPr>
        </p:nvSpPr>
        <p:spPr>
          <a:xfrm>
            <a:off x="737625" y="3674400"/>
            <a:ext cx="42396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7" name="Google Shape;347;p84"/>
          <p:cNvSpPr txBox="1"/>
          <p:nvPr>
            <p:ph idx="1" type="subTitle"/>
          </p:nvPr>
        </p:nvSpPr>
        <p:spPr>
          <a:xfrm>
            <a:off x="737625" y="1045400"/>
            <a:ext cx="4239600" cy="23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8" name="Google Shape;348;p84"/>
          <p:cNvSpPr/>
          <p:nvPr>
            <p:ph idx="2" type="pic"/>
          </p:nvPr>
        </p:nvSpPr>
        <p:spPr>
          <a:xfrm>
            <a:off x="6214250" y="329400"/>
            <a:ext cx="2641500" cy="446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85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8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2" name="Google Shape;352;p85"/>
          <p:cNvSpPr txBox="1"/>
          <p:nvPr>
            <p:ph idx="1" type="subTitle"/>
          </p:nvPr>
        </p:nvSpPr>
        <p:spPr>
          <a:xfrm>
            <a:off x="4773302" y="1442000"/>
            <a:ext cx="3643800" cy="28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53" name="Google Shape;353;p85"/>
          <p:cNvSpPr txBox="1"/>
          <p:nvPr>
            <p:ph idx="2" type="subTitle"/>
          </p:nvPr>
        </p:nvSpPr>
        <p:spPr>
          <a:xfrm>
            <a:off x="713225" y="1442000"/>
            <a:ext cx="3643800" cy="28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6"/>
          <p:cNvSpPr txBox="1"/>
          <p:nvPr>
            <p:ph type="title"/>
          </p:nvPr>
        </p:nvSpPr>
        <p:spPr>
          <a:xfrm>
            <a:off x="713225" y="513150"/>
            <a:ext cx="3695700" cy="8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6" name="Google Shape;356;p86"/>
          <p:cNvSpPr txBox="1"/>
          <p:nvPr>
            <p:ph idx="1" type="subTitle"/>
          </p:nvPr>
        </p:nvSpPr>
        <p:spPr>
          <a:xfrm>
            <a:off x="713225" y="1456200"/>
            <a:ext cx="3695700" cy="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357" name="Google Shape;357;p86"/>
          <p:cNvSpPr/>
          <p:nvPr>
            <p:ph idx="2" type="pic"/>
          </p:nvPr>
        </p:nvSpPr>
        <p:spPr>
          <a:xfrm>
            <a:off x="5335325" y="311100"/>
            <a:ext cx="3520500" cy="450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8" name="Google Shape;358;p86"/>
          <p:cNvSpPr txBox="1"/>
          <p:nvPr/>
        </p:nvSpPr>
        <p:spPr>
          <a:xfrm>
            <a:off x="713225" y="3447000"/>
            <a:ext cx="36957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</a:t>
            </a:r>
            <a:r>
              <a:rPr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This presentation template was created by </a:t>
            </a:r>
            <a:r>
              <a:rPr b="1" lang="en" sz="1100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2"/>
              </a:rPr>
              <a:t>Slidesgo</a:t>
            </a:r>
            <a:r>
              <a:rPr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b="1" lang="en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b="1" lang="en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b="1" sz="1100" u="sng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87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Title + Sub Title on Left">
  <p:cSld name="TITLE_1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88"/>
          <p:cNvSpPr txBox="1"/>
          <p:nvPr>
            <p:ph type="ctrTitle"/>
          </p:nvPr>
        </p:nvSpPr>
        <p:spPr>
          <a:xfrm>
            <a:off x="332412" y="1485900"/>
            <a:ext cx="53853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325" lIns="68675" spcFirstLastPara="1" rIns="68675" wrap="square" tIns="343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68B3"/>
              </a:buClr>
              <a:buSzPts val="2100"/>
              <a:buFont typeface="Century Gothic"/>
              <a:buNone/>
              <a:defRPr b="1" i="0" sz="2100" u="none" cap="none" strike="noStrike">
                <a:solidFill>
                  <a:srgbClr val="0068B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63" name="Google Shape;363;p88"/>
          <p:cNvSpPr txBox="1"/>
          <p:nvPr>
            <p:ph idx="1" type="subTitle"/>
          </p:nvPr>
        </p:nvSpPr>
        <p:spPr>
          <a:xfrm>
            <a:off x="332412" y="2686050"/>
            <a:ext cx="53853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norm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rgbClr val="00C0F3"/>
              </a:buClr>
              <a:buSzPts val="1700"/>
              <a:buFont typeface="Arial"/>
              <a:buNone/>
              <a:defRPr b="0" i="0" sz="1700" u="none" cap="none" strike="noStrike">
                <a:solidFill>
                  <a:srgbClr val="00C0F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4" name="Google Shape;364;p88"/>
          <p:cNvSpPr/>
          <p:nvPr/>
        </p:nvSpPr>
        <p:spPr>
          <a:xfrm>
            <a:off x="389704" y="2615184"/>
            <a:ext cx="1031400" cy="13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325" lIns="68675" spcFirstLastPara="1" rIns="68675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88"/>
          <p:cNvSpPr txBox="1"/>
          <p:nvPr/>
        </p:nvSpPr>
        <p:spPr>
          <a:xfrm>
            <a:off x="258120" y="4800600"/>
            <a:ext cx="1162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Learning with Purpose</a:t>
            </a:r>
            <a:endParaRPr sz="110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90"/>
          <p:cNvSpPr txBox="1"/>
          <p:nvPr>
            <p:ph type="ctrTitle"/>
          </p:nvPr>
        </p:nvSpPr>
        <p:spPr>
          <a:xfrm>
            <a:off x="713225" y="820231"/>
            <a:ext cx="4280700" cy="24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200"/>
            </a:lvl1pPr>
            <a:lvl2pPr lvl="1" rtl="0" algn="ctr">
              <a:spcBef>
                <a:spcPts val="100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71" name="Google Shape;371;p90"/>
          <p:cNvSpPr txBox="1"/>
          <p:nvPr>
            <p:ph idx="1" type="subTitle"/>
          </p:nvPr>
        </p:nvSpPr>
        <p:spPr>
          <a:xfrm>
            <a:off x="713225" y="3648569"/>
            <a:ext cx="27711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2" name="Google Shape;372;p90"/>
          <p:cNvSpPr/>
          <p:nvPr>
            <p:ph idx="2" type="pic"/>
          </p:nvPr>
        </p:nvSpPr>
        <p:spPr>
          <a:xfrm>
            <a:off x="5637362" y="311100"/>
            <a:ext cx="3218400" cy="450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91"/>
          <p:cNvSpPr/>
          <p:nvPr>
            <p:ph idx="2" type="pic"/>
          </p:nvPr>
        </p:nvSpPr>
        <p:spPr>
          <a:xfrm>
            <a:off x="277075" y="2631642"/>
            <a:ext cx="8589900" cy="22086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91"/>
          <p:cNvSpPr txBox="1"/>
          <p:nvPr>
            <p:ph type="title"/>
          </p:nvPr>
        </p:nvSpPr>
        <p:spPr>
          <a:xfrm>
            <a:off x="713225" y="539500"/>
            <a:ext cx="51915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6" name="Google Shape;376;p91"/>
          <p:cNvSpPr txBox="1"/>
          <p:nvPr>
            <p:ph hasCustomPrompt="1" idx="3" type="title"/>
          </p:nvPr>
        </p:nvSpPr>
        <p:spPr>
          <a:xfrm>
            <a:off x="713225" y="1488950"/>
            <a:ext cx="1781700" cy="114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91"/>
          <p:cNvSpPr txBox="1"/>
          <p:nvPr>
            <p:ph idx="1" type="subTitle"/>
          </p:nvPr>
        </p:nvSpPr>
        <p:spPr>
          <a:xfrm>
            <a:off x="5904800" y="1193500"/>
            <a:ext cx="25260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92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9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1" name="Google Shape;381;p92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chivo Light"/>
              <a:buChar char="●"/>
              <a:defRPr sz="1300"/>
            </a:lvl1pPr>
            <a:lvl2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chivo Light"/>
              <a:buChar char="○"/>
              <a:defRPr sz="1300"/>
            </a:lvl2pPr>
            <a:lvl3pPr indent="-3111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Archivo Light"/>
              <a:buChar char="■"/>
              <a:defRPr sz="1300"/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chivo Light"/>
              <a:buChar char="●"/>
              <a:defRPr sz="1100"/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chivo Light"/>
              <a:buChar char="○"/>
              <a:defRPr sz="1100"/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chivo Light"/>
              <a:buChar char="■"/>
              <a:defRPr sz="1100"/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chivo Light"/>
              <a:buChar char="●"/>
              <a:defRPr sz="1100"/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chivo Light"/>
              <a:buChar char="○"/>
              <a:defRPr sz="1100"/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Archivo Light"/>
              <a:buChar char="■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93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9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5" name="Google Shape;385;p93"/>
          <p:cNvSpPr txBox="1"/>
          <p:nvPr>
            <p:ph idx="1" type="subTitle"/>
          </p:nvPr>
        </p:nvSpPr>
        <p:spPr>
          <a:xfrm>
            <a:off x="5194822" y="2275100"/>
            <a:ext cx="3229200" cy="15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6" name="Google Shape;386;p93"/>
          <p:cNvSpPr txBox="1"/>
          <p:nvPr>
            <p:ph idx="2" type="subTitle"/>
          </p:nvPr>
        </p:nvSpPr>
        <p:spPr>
          <a:xfrm>
            <a:off x="720075" y="2275100"/>
            <a:ext cx="3229200" cy="15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7" name="Google Shape;387;p93"/>
          <p:cNvSpPr txBox="1"/>
          <p:nvPr>
            <p:ph idx="3" type="subTitle"/>
          </p:nvPr>
        </p:nvSpPr>
        <p:spPr>
          <a:xfrm>
            <a:off x="5194825" y="1880600"/>
            <a:ext cx="3229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8" name="Google Shape;388;p93"/>
          <p:cNvSpPr txBox="1"/>
          <p:nvPr>
            <p:ph idx="4" type="subTitle"/>
          </p:nvPr>
        </p:nvSpPr>
        <p:spPr>
          <a:xfrm>
            <a:off x="720087" y="1880600"/>
            <a:ext cx="3229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94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9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95"/>
          <p:cNvSpPr txBox="1"/>
          <p:nvPr>
            <p:ph type="title"/>
          </p:nvPr>
        </p:nvSpPr>
        <p:spPr>
          <a:xfrm>
            <a:off x="720000" y="440392"/>
            <a:ext cx="4064100" cy="10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4" name="Google Shape;394;p95"/>
          <p:cNvSpPr txBox="1"/>
          <p:nvPr>
            <p:ph idx="1" type="subTitle"/>
          </p:nvPr>
        </p:nvSpPr>
        <p:spPr>
          <a:xfrm>
            <a:off x="720000" y="1900100"/>
            <a:ext cx="40641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9pPr>
          </a:lstStyle>
          <a:p/>
        </p:txBody>
      </p:sp>
      <p:sp>
        <p:nvSpPr>
          <p:cNvPr id="395" name="Google Shape;395;p95"/>
          <p:cNvSpPr/>
          <p:nvPr>
            <p:ph idx="2" type="pic"/>
          </p:nvPr>
        </p:nvSpPr>
        <p:spPr>
          <a:xfrm>
            <a:off x="5663761" y="337500"/>
            <a:ext cx="3192000" cy="446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96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97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0" name="Google Shape;400;p97"/>
          <p:cNvSpPr txBox="1"/>
          <p:nvPr>
            <p:ph idx="1" type="subTitle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98"/>
          <p:cNvSpPr/>
          <p:nvPr>
            <p:ph idx="2" type="pic"/>
          </p:nvPr>
        </p:nvSpPr>
        <p:spPr>
          <a:xfrm>
            <a:off x="-11750" y="0"/>
            <a:ext cx="9155700" cy="5190600"/>
          </a:xfrm>
          <a:prstGeom prst="rect">
            <a:avLst/>
          </a:prstGeom>
          <a:noFill/>
          <a:ln>
            <a:noFill/>
          </a:ln>
        </p:spPr>
      </p:sp>
      <p:sp>
        <p:nvSpPr>
          <p:cNvPr id="403" name="Google Shape;403;p98"/>
          <p:cNvSpPr txBox="1"/>
          <p:nvPr>
            <p:ph type="title"/>
          </p:nvPr>
        </p:nvSpPr>
        <p:spPr>
          <a:xfrm>
            <a:off x="713225" y="4066700"/>
            <a:ext cx="7717500" cy="537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99"/>
          <p:cNvSpPr txBox="1"/>
          <p:nvPr>
            <p:ph hasCustomPrompt="1" type="title"/>
          </p:nvPr>
        </p:nvSpPr>
        <p:spPr>
          <a:xfrm>
            <a:off x="1284000" y="1734250"/>
            <a:ext cx="6576000" cy="11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06" name="Google Shape;406;p99"/>
          <p:cNvSpPr txBox="1"/>
          <p:nvPr>
            <p:ph idx="1" type="subTitle"/>
          </p:nvPr>
        </p:nvSpPr>
        <p:spPr>
          <a:xfrm>
            <a:off x="1284000" y="2912150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_1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01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0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1" name="Google Shape;411;p101"/>
          <p:cNvSpPr txBox="1"/>
          <p:nvPr>
            <p:ph idx="2" type="title"/>
          </p:nvPr>
        </p:nvSpPr>
        <p:spPr>
          <a:xfrm>
            <a:off x="720001" y="2515833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2" name="Google Shape;412;p101"/>
          <p:cNvSpPr txBox="1"/>
          <p:nvPr>
            <p:ph idx="1" type="subTitle"/>
          </p:nvPr>
        </p:nvSpPr>
        <p:spPr>
          <a:xfrm>
            <a:off x="720000" y="3046599"/>
            <a:ext cx="21753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13" name="Google Shape;413;p101"/>
          <p:cNvSpPr txBox="1"/>
          <p:nvPr>
            <p:ph idx="3" type="title"/>
          </p:nvPr>
        </p:nvSpPr>
        <p:spPr>
          <a:xfrm>
            <a:off x="3266720" y="2515833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4" name="Google Shape;414;p101"/>
          <p:cNvSpPr txBox="1"/>
          <p:nvPr>
            <p:ph idx="4" type="subTitle"/>
          </p:nvPr>
        </p:nvSpPr>
        <p:spPr>
          <a:xfrm>
            <a:off x="3266722" y="3046599"/>
            <a:ext cx="21753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15" name="Google Shape;415;p101"/>
          <p:cNvSpPr txBox="1"/>
          <p:nvPr>
            <p:ph idx="5" type="title"/>
          </p:nvPr>
        </p:nvSpPr>
        <p:spPr>
          <a:xfrm>
            <a:off x="5813446" y="2515833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6" name="Google Shape;416;p101"/>
          <p:cNvSpPr txBox="1"/>
          <p:nvPr>
            <p:ph idx="6" type="subTitle"/>
          </p:nvPr>
        </p:nvSpPr>
        <p:spPr>
          <a:xfrm>
            <a:off x="5813450" y="3046599"/>
            <a:ext cx="21753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17" name="Google Shape;417;p101"/>
          <p:cNvSpPr txBox="1"/>
          <p:nvPr>
            <p:ph hasCustomPrompt="1" idx="7" type="title"/>
          </p:nvPr>
        </p:nvSpPr>
        <p:spPr>
          <a:xfrm>
            <a:off x="720000" y="1761150"/>
            <a:ext cx="2175300" cy="66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8" name="Google Shape;418;p101"/>
          <p:cNvSpPr txBox="1"/>
          <p:nvPr>
            <p:ph hasCustomPrompt="1" idx="8" type="title"/>
          </p:nvPr>
        </p:nvSpPr>
        <p:spPr>
          <a:xfrm>
            <a:off x="3266725" y="1761150"/>
            <a:ext cx="2175300" cy="66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9" name="Google Shape;419;p101"/>
          <p:cNvSpPr txBox="1"/>
          <p:nvPr>
            <p:ph hasCustomPrompt="1" idx="9" type="title"/>
          </p:nvPr>
        </p:nvSpPr>
        <p:spPr>
          <a:xfrm>
            <a:off x="5813450" y="1761150"/>
            <a:ext cx="2175300" cy="66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02"/>
          <p:cNvSpPr txBox="1"/>
          <p:nvPr>
            <p:ph type="title"/>
          </p:nvPr>
        </p:nvSpPr>
        <p:spPr>
          <a:xfrm>
            <a:off x="720000" y="440566"/>
            <a:ext cx="4705800" cy="12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2" name="Google Shape;422;p102"/>
          <p:cNvSpPr txBox="1"/>
          <p:nvPr>
            <p:ph idx="1" type="subTitle"/>
          </p:nvPr>
        </p:nvSpPr>
        <p:spPr>
          <a:xfrm>
            <a:off x="720000" y="1764200"/>
            <a:ext cx="4705800" cy="28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10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9pPr>
          </a:lstStyle>
          <a:p/>
        </p:txBody>
      </p:sp>
      <p:sp>
        <p:nvSpPr>
          <p:cNvPr id="423" name="Google Shape;423;p102"/>
          <p:cNvSpPr/>
          <p:nvPr>
            <p:ph idx="2" type="pic"/>
          </p:nvPr>
        </p:nvSpPr>
        <p:spPr>
          <a:xfrm>
            <a:off x="6214250" y="329400"/>
            <a:ext cx="2641500" cy="446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3"/>
          <p:cNvSpPr txBox="1"/>
          <p:nvPr>
            <p:ph type="title"/>
          </p:nvPr>
        </p:nvSpPr>
        <p:spPr>
          <a:xfrm>
            <a:off x="737625" y="3674400"/>
            <a:ext cx="42396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6" name="Google Shape;426;p103"/>
          <p:cNvSpPr txBox="1"/>
          <p:nvPr>
            <p:ph idx="1" type="subTitle"/>
          </p:nvPr>
        </p:nvSpPr>
        <p:spPr>
          <a:xfrm>
            <a:off x="737625" y="1045400"/>
            <a:ext cx="4239600" cy="23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7" name="Google Shape;427;p103"/>
          <p:cNvSpPr/>
          <p:nvPr>
            <p:ph idx="2" type="pic"/>
          </p:nvPr>
        </p:nvSpPr>
        <p:spPr>
          <a:xfrm>
            <a:off x="6214250" y="329400"/>
            <a:ext cx="2641500" cy="446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04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fmla="val 606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0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1" name="Google Shape;431;p104"/>
          <p:cNvSpPr txBox="1"/>
          <p:nvPr>
            <p:ph idx="1" type="subTitle"/>
          </p:nvPr>
        </p:nvSpPr>
        <p:spPr>
          <a:xfrm>
            <a:off x="4773302" y="1442000"/>
            <a:ext cx="3643800" cy="28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32" name="Google Shape;432;p104"/>
          <p:cNvSpPr txBox="1"/>
          <p:nvPr>
            <p:ph idx="2" type="subTitle"/>
          </p:nvPr>
        </p:nvSpPr>
        <p:spPr>
          <a:xfrm>
            <a:off x="713225" y="1442000"/>
            <a:ext cx="3643800" cy="28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05"/>
          <p:cNvSpPr txBox="1"/>
          <p:nvPr>
            <p:ph type="title"/>
          </p:nvPr>
        </p:nvSpPr>
        <p:spPr>
          <a:xfrm>
            <a:off x="713225" y="513150"/>
            <a:ext cx="3695700" cy="8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5" name="Google Shape;435;p105"/>
          <p:cNvSpPr txBox="1"/>
          <p:nvPr>
            <p:ph idx="1" type="subTitle"/>
          </p:nvPr>
        </p:nvSpPr>
        <p:spPr>
          <a:xfrm>
            <a:off x="713225" y="1456200"/>
            <a:ext cx="3695700" cy="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436" name="Google Shape;436;p105"/>
          <p:cNvSpPr/>
          <p:nvPr>
            <p:ph idx="2" type="pic"/>
          </p:nvPr>
        </p:nvSpPr>
        <p:spPr>
          <a:xfrm>
            <a:off x="5335325" y="311100"/>
            <a:ext cx="3520500" cy="4505100"/>
          </a:xfrm>
          <a:prstGeom prst="rect">
            <a:avLst/>
          </a:prstGeom>
          <a:noFill/>
          <a:ln>
            <a:noFill/>
          </a:ln>
        </p:spPr>
      </p:sp>
      <p:sp>
        <p:nvSpPr>
          <p:cNvPr id="437" name="Google Shape;437;p105"/>
          <p:cNvSpPr txBox="1"/>
          <p:nvPr/>
        </p:nvSpPr>
        <p:spPr>
          <a:xfrm>
            <a:off x="713225" y="3447000"/>
            <a:ext cx="36957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</a:t>
            </a:r>
            <a:r>
              <a:rPr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This presentation template was created by </a:t>
            </a:r>
            <a:r>
              <a:rPr b="1" lang="en" sz="1100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2"/>
              </a:rPr>
              <a:t>Slidesgo</a:t>
            </a:r>
            <a:r>
              <a:rPr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b="1" lang="en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b="1" lang="en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b="1" sz="1100" u="sng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6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10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66.xml"/><Relationship Id="rId10" Type="http://schemas.openxmlformats.org/officeDocument/2006/relationships/slideLayout" Target="../slideLayouts/slideLayout165.xml"/><Relationship Id="rId13" Type="http://schemas.openxmlformats.org/officeDocument/2006/relationships/slideLayout" Target="../slideLayouts/slideLayout168.xml"/><Relationship Id="rId1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Relationship Id="rId15" Type="http://schemas.openxmlformats.org/officeDocument/2006/relationships/slideLayout" Target="../slideLayouts/slideLayout170.xml"/><Relationship Id="rId14" Type="http://schemas.openxmlformats.org/officeDocument/2006/relationships/slideLayout" Target="../slideLayouts/slideLayout169.xml"/><Relationship Id="rId17" Type="http://schemas.openxmlformats.org/officeDocument/2006/relationships/slideLayout" Target="../slideLayouts/slideLayout172.xml"/><Relationship Id="rId16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60.xml"/><Relationship Id="rId19" Type="http://schemas.openxmlformats.org/officeDocument/2006/relationships/theme" Target="../theme/theme12.xml"/><Relationship Id="rId6" Type="http://schemas.openxmlformats.org/officeDocument/2006/relationships/slideLayout" Target="../slideLayouts/slideLayout161.xml"/><Relationship Id="rId18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63.xml"/></Relationships>
</file>

<file path=ppt/slideMasters/_rels/slideMaster1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84.xml"/><Relationship Id="rId10" Type="http://schemas.openxmlformats.org/officeDocument/2006/relationships/slideLayout" Target="../slideLayouts/slideLayout183.xml"/><Relationship Id="rId13" Type="http://schemas.openxmlformats.org/officeDocument/2006/relationships/slideLayout" Target="../slideLayouts/slideLayout186.xml"/><Relationship Id="rId12" Type="http://schemas.openxmlformats.org/officeDocument/2006/relationships/slideLayout" Target="../slideLayouts/slideLayout185.xml"/><Relationship Id="rId1" Type="http://schemas.openxmlformats.org/officeDocument/2006/relationships/slideLayout" Target="../slideLayouts/slideLayout174.xml"/><Relationship Id="rId2" Type="http://schemas.openxmlformats.org/officeDocument/2006/relationships/slideLayout" Target="../slideLayouts/slideLayout175.xml"/><Relationship Id="rId3" Type="http://schemas.openxmlformats.org/officeDocument/2006/relationships/slideLayout" Target="../slideLayouts/slideLayout176.xml"/><Relationship Id="rId4" Type="http://schemas.openxmlformats.org/officeDocument/2006/relationships/slideLayout" Target="../slideLayouts/slideLayout177.xml"/><Relationship Id="rId9" Type="http://schemas.openxmlformats.org/officeDocument/2006/relationships/slideLayout" Target="../slideLayouts/slideLayout182.xml"/><Relationship Id="rId15" Type="http://schemas.openxmlformats.org/officeDocument/2006/relationships/slideLayout" Target="../slideLayouts/slideLayout188.xml"/><Relationship Id="rId14" Type="http://schemas.openxmlformats.org/officeDocument/2006/relationships/slideLayout" Target="../slideLayouts/slideLayout187.xml"/><Relationship Id="rId17" Type="http://schemas.openxmlformats.org/officeDocument/2006/relationships/slideLayout" Target="../slideLayouts/slideLayout190.xml"/><Relationship Id="rId16" Type="http://schemas.openxmlformats.org/officeDocument/2006/relationships/slideLayout" Target="../slideLayouts/slideLayout189.xml"/><Relationship Id="rId5" Type="http://schemas.openxmlformats.org/officeDocument/2006/relationships/slideLayout" Target="../slideLayouts/slideLayout178.xml"/><Relationship Id="rId19" Type="http://schemas.openxmlformats.org/officeDocument/2006/relationships/theme" Target="../theme/theme5.xml"/><Relationship Id="rId6" Type="http://schemas.openxmlformats.org/officeDocument/2006/relationships/slideLayout" Target="../slideLayouts/slideLayout179.xml"/><Relationship Id="rId18" Type="http://schemas.openxmlformats.org/officeDocument/2006/relationships/slideLayout" Target="../slideLayouts/slideLayout191.xml"/><Relationship Id="rId7" Type="http://schemas.openxmlformats.org/officeDocument/2006/relationships/slideLayout" Target="../slideLayouts/slideLayout180.xml"/><Relationship Id="rId8" Type="http://schemas.openxmlformats.org/officeDocument/2006/relationships/slideLayout" Target="../slideLayouts/slideLayout18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theme" Target="../theme/theme1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2.xml"/><Relationship Id="rId19" Type="http://schemas.openxmlformats.org/officeDocument/2006/relationships/theme" Target="../theme/theme8.xml"/><Relationship Id="rId6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65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79.xml"/><Relationship Id="rId17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0.xml"/><Relationship Id="rId19" Type="http://schemas.openxmlformats.org/officeDocument/2006/relationships/theme" Target="../theme/theme11.xml"/><Relationship Id="rId6" Type="http://schemas.openxmlformats.org/officeDocument/2006/relationships/slideLayout" Target="../slideLayouts/slideLayout71.xml"/><Relationship Id="rId18" Type="http://schemas.openxmlformats.org/officeDocument/2006/relationships/slideLayout" Target="../slideLayouts/slideLayout83.xml"/><Relationship Id="rId7" Type="http://schemas.openxmlformats.org/officeDocument/2006/relationships/slideLayout" Target="../slideLayouts/slideLayout72.xml"/><Relationship Id="rId8" Type="http://schemas.openxmlformats.org/officeDocument/2006/relationships/slideLayout" Target="../slideLayouts/slideLayout73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84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5" Type="http://schemas.openxmlformats.org/officeDocument/2006/relationships/slideLayout" Target="../slideLayouts/slideLayout98.xml"/><Relationship Id="rId14" Type="http://schemas.openxmlformats.org/officeDocument/2006/relationships/slideLayout" Target="../slideLayouts/slideLayout97.xml"/><Relationship Id="rId17" Type="http://schemas.openxmlformats.org/officeDocument/2006/relationships/slideLayout" Target="../slideLayouts/slideLayout100.xml"/><Relationship Id="rId16" Type="http://schemas.openxmlformats.org/officeDocument/2006/relationships/slideLayout" Target="../slideLayouts/slideLayout99.xml"/><Relationship Id="rId5" Type="http://schemas.openxmlformats.org/officeDocument/2006/relationships/slideLayout" Target="../slideLayouts/slideLayout88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1.xml"/><Relationship Id="rId13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5" Type="http://schemas.openxmlformats.org/officeDocument/2006/relationships/slideLayout" Target="../slideLayouts/slideLayout116.xml"/><Relationship Id="rId14" Type="http://schemas.openxmlformats.org/officeDocument/2006/relationships/slideLayout" Target="../slideLayouts/slideLayout115.xml"/><Relationship Id="rId17" Type="http://schemas.openxmlformats.org/officeDocument/2006/relationships/slideLayout" Target="../slideLayouts/slideLayout118.xml"/><Relationship Id="rId16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106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107.xml"/><Relationship Id="rId18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9.xml"/></Relationships>
</file>

<file path=ppt/slideMasters/_rels/slideMaster8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29.xml"/><Relationship Id="rId13" Type="http://schemas.openxmlformats.org/officeDocument/2006/relationships/slideLayout" Target="../slideLayouts/slideLayout132.xml"/><Relationship Id="rId12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Relationship Id="rId15" Type="http://schemas.openxmlformats.org/officeDocument/2006/relationships/slideLayout" Target="../slideLayouts/slideLayout134.xml"/><Relationship Id="rId14" Type="http://schemas.openxmlformats.org/officeDocument/2006/relationships/slideLayout" Target="../slideLayouts/slideLayout133.xml"/><Relationship Id="rId17" Type="http://schemas.openxmlformats.org/officeDocument/2006/relationships/slideLayout" Target="../slideLayouts/slideLayout136.xml"/><Relationship Id="rId16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24.xml"/><Relationship Id="rId19" Type="http://schemas.openxmlformats.org/officeDocument/2006/relationships/theme" Target="../theme/theme4.xml"/><Relationship Id="rId6" Type="http://schemas.openxmlformats.org/officeDocument/2006/relationships/slideLayout" Target="../slideLayouts/slideLayout125.xml"/><Relationship Id="rId18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/Relationships>
</file>

<file path=ppt/slideMasters/_rels/slideMaster9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47.xml"/><Relationship Id="rId13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49.xml"/><Relationship Id="rId1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39.xml"/><Relationship Id="rId3" Type="http://schemas.openxmlformats.org/officeDocument/2006/relationships/slideLayout" Target="../slideLayouts/slideLayout140.xml"/><Relationship Id="rId4" Type="http://schemas.openxmlformats.org/officeDocument/2006/relationships/slideLayout" Target="../slideLayouts/slideLayout141.xml"/><Relationship Id="rId9" Type="http://schemas.openxmlformats.org/officeDocument/2006/relationships/slideLayout" Target="../slideLayouts/slideLayout146.xml"/><Relationship Id="rId15" Type="http://schemas.openxmlformats.org/officeDocument/2006/relationships/slideLayout" Target="../slideLayouts/slideLayout152.xml"/><Relationship Id="rId14" Type="http://schemas.openxmlformats.org/officeDocument/2006/relationships/slideLayout" Target="../slideLayouts/slideLayout151.xml"/><Relationship Id="rId17" Type="http://schemas.openxmlformats.org/officeDocument/2006/relationships/slideLayout" Target="../slideLayouts/slideLayout154.xml"/><Relationship Id="rId16" Type="http://schemas.openxmlformats.org/officeDocument/2006/relationships/slideLayout" Target="../slideLayouts/slideLayout153.xml"/><Relationship Id="rId5" Type="http://schemas.openxmlformats.org/officeDocument/2006/relationships/slideLayout" Target="../slideLayouts/slideLayout142.xml"/><Relationship Id="rId19" Type="http://schemas.openxmlformats.org/officeDocument/2006/relationships/theme" Target="../theme/theme9.xml"/><Relationship Id="rId6" Type="http://schemas.openxmlformats.org/officeDocument/2006/relationships/slideLayout" Target="../slideLayouts/slideLayout143.xml"/><Relationship Id="rId18" Type="http://schemas.openxmlformats.org/officeDocument/2006/relationships/slideLayout" Target="../slideLayouts/slideLayout155.xml"/><Relationship Id="rId7" Type="http://schemas.openxmlformats.org/officeDocument/2006/relationships/slideLayout" Target="../slideLayouts/slideLayout144.xml"/><Relationship Id="rId8" Type="http://schemas.openxmlformats.org/officeDocument/2006/relationships/slideLayout" Target="../slideLayouts/slideLayout1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6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684" name="Google Shape;684;p165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●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○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■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●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○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■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●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○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chivo"/>
              <a:buChar char="■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  <p:sldLayoutId id="2147483820" r:id="rId18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8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763" name="Google Shape;763;p184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●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○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■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●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○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■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●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○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chivo"/>
              <a:buChar char="■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  <p:sldLayoutId id="2147483838" r:id="rId18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●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○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■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●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○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■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●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○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chivo"/>
              <a:buChar char="■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131" name="Google Shape;131;p32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●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○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■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●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○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■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●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○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chivo"/>
              <a:buChar char="■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210" name="Google Shape;210;p5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●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○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■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●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○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■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●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○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chivo"/>
              <a:buChar char="■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289" name="Google Shape;289;p70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●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○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■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●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○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■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●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○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chivo"/>
              <a:buChar char="■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8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368" name="Google Shape;368;p89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●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○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■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●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○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■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●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○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chivo"/>
              <a:buChar char="■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0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447" name="Google Shape;447;p108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●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○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■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●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○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■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●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○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chivo"/>
              <a:buChar char="■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  <p:sldLayoutId id="2147483766" r:id="rId18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526" name="Google Shape;526;p127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●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○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■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●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○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■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●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○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chivo"/>
              <a:buChar char="■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4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b="1"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605" name="Google Shape;605;p146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●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○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■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●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○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■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●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○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chivo"/>
              <a:buChar char="■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  <p:sldLayoutId id="2147483802" r:id="rId18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6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mkei.cz/" TargetMode="External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20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Email</a:t>
            </a:r>
            <a:endParaRPr/>
          </a:p>
        </p:txBody>
      </p:sp>
      <p:pic>
        <p:nvPicPr>
          <p:cNvPr id="845" name="Google Shape;845;p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125" y="1143600"/>
            <a:ext cx="571500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212"/>
          <p:cNvSpPr/>
          <p:nvPr>
            <p:ph idx="2" type="pic"/>
          </p:nvPr>
        </p:nvSpPr>
        <p:spPr>
          <a:xfrm>
            <a:off x="-11750" y="0"/>
            <a:ext cx="9155700" cy="5190600"/>
          </a:xfrm>
          <a:prstGeom prst="rect">
            <a:avLst/>
          </a:prstGeom>
        </p:spPr>
      </p:sp>
      <p:pic>
        <p:nvPicPr>
          <p:cNvPr id="906" name="Google Shape;906;p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800" y="22176"/>
            <a:ext cx="5603793" cy="50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2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2: Spoof me an email</a:t>
            </a:r>
            <a:endParaRPr/>
          </a:p>
        </p:txBody>
      </p:sp>
      <p:sp>
        <p:nvSpPr>
          <p:cNvPr id="912" name="Google Shape;912;p213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email server, stay legal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https://emkei.cz/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will open your mail in a VM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scenario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3" name="Google Shape;913;p2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7125" y="2225579"/>
            <a:ext cx="2794475" cy="20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20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a rival email server</a:t>
            </a:r>
            <a:endParaRPr/>
          </a:p>
        </p:txBody>
      </p:sp>
      <p:pic>
        <p:nvPicPr>
          <p:cNvPr id="851" name="Google Shape;851;p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750" y="1215750"/>
            <a:ext cx="558215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20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Sender Policy Framework</a:t>
            </a:r>
            <a:endParaRPr/>
          </a:p>
        </p:txBody>
      </p:sp>
      <p:sp>
        <p:nvSpPr>
          <p:cNvPr id="857" name="Google Shape;857;p205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8" name="Google Shape;858;p205"/>
          <p:cNvPicPr preferRelativeResize="0"/>
          <p:nvPr/>
        </p:nvPicPr>
        <p:blipFill rotWithShape="1">
          <a:blip r:embed="rId3">
            <a:alphaModFix/>
          </a:blip>
          <a:srcRect b="0" l="0" r="55486" t="0"/>
          <a:stretch/>
        </p:blipFill>
        <p:spPr>
          <a:xfrm>
            <a:off x="3252433" y="1215750"/>
            <a:ext cx="2639124" cy="392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20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SPF Record</a:t>
            </a:r>
            <a:endParaRPr/>
          </a:p>
        </p:txBody>
      </p:sp>
      <p:sp>
        <p:nvSpPr>
          <p:cNvPr id="864" name="Google Shape;864;p206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 uml.edu TXT +short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nslookup -type=TXT domain.com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5" name="Google Shape;865;p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25" y="2149375"/>
            <a:ext cx="8899951" cy="10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20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Authenticated Received Chain</a:t>
            </a:r>
            <a:endParaRPr/>
          </a:p>
        </p:txBody>
      </p:sp>
      <p:sp>
        <p:nvSpPr>
          <p:cNvPr id="871" name="Google Shape;871;p207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2" name="Google Shape;872;p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213" y="1152475"/>
            <a:ext cx="6727575" cy="388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20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Keys Identified Mail</a:t>
            </a:r>
            <a:endParaRPr/>
          </a:p>
        </p:txBody>
      </p:sp>
      <p:sp>
        <p:nvSpPr>
          <p:cNvPr id="878" name="Google Shape;878;p208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9" name="Google Shape;879;p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30"/>
            <a:ext cx="9144003" cy="3862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20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Domain-Based Message Authentication and Reporting</a:t>
            </a:r>
            <a:endParaRPr/>
          </a:p>
        </p:txBody>
      </p:sp>
      <p:sp>
        <p:nvSpPr>
          <p:cNvPr id="885" name="Google Shape;885;p209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6" name="Google Shape;886;p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088" y="1152475"/>
            <a:ext cx="7217187" cy="40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2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PTR Records</a:t>
            </a:r>
            <a:endParaRPr/>
          </a:p>
        </p:txBody>
      </p:sp>
      <p:sp>
        <p:nvSpPr>
          <p:cNvPr id="892" name="Google Shape;892;p210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3" name="Google Shape;893;p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500" y="1152475"/>
            <a:ext cx="5698276" cy="375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21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 “From” is displayed, not outer</a:t>
            </a:r>
            <a:endParaRPr/>
          </a:p>
        </p:txBody>
      </p:sp>
      <p:sp>
        <p:nvSpPr>
          <p:cNvPr id="899" name="Google Shape;899;p211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0" name="Google Shape;900;p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675" y="1777652"/>
            <a:ext cx="6835624" cy="27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ean Layouts - Business Basic Template by Slidesgo">
  <a:themeElements>
    <a:clrScheme name="Simple Light">
      <a:dk1>
        <a:srgbClr val="191919"/>
      </a:dk1>
      <a:lt1>
        <a:srgbClr val="FFFFFF"/>
      </a:lt1>
      <a:dk2>
        <a:srgbClr val="EFEFED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Clean Layouts - Business Basic Template by Slidesgo">
  <a:themeElements>
    <a:clrScheme name="Simple Light">
      <a:dk1>
        <a:srgbClr val="191919"/>
      </a:dk1>
      <a:lt1>
        <a:srgbClr val="FFFFFF"/>
      </a:lt1>
      <a:dk2>
        <a:srgbClr val="EFEFED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Clean Layouts - Business Basic Template by Slidesgo">
  <a:themeElements>
    <a:clrScheme name="Simple Light">
      <a:dk1>
        <a:srgbClr val="191919"/>
      </a:dk1>
      <a:lt1>
        <a:srgbClr val="FFFFFF"/>
      </a:lt1>
      <a:dk2>
        <a:srgbClr val="EFEFED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Clean Layouts - Business Basic Template by Slidesgo">
  <a:themeElements>
    <a:clrScheme name="Simple Light">
      <a:dk1>
        <a:srgbClr val="191919"/>
      </a:dk1>
      <a:lt1>
        <a:srgbClr val="FFFFFF"/>
      </a:lt1>
      <a:dk2>
        <a:srgbClr val="EFEFED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ean Layouts - Business Basic Template by Slidesgo">
  <a:themeElements>
    <a:clrScheme name="Simple Light">
      <a:dk1>
        <a:srgbClr val="191919"/>
      </a:dk1>
      <a:lt1>
        <a:srgbClr val="FFFFFF"/>
      </a:lt1>
      <a:dk2>
        <a:srgbClr val="EFEFED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lean Layouts - Business Basic Template by Slidesgo">
  <a:themeElements>
    <a:clrScheme name="Simple Light">
      <a:dk1>
        <a:srgbClr val="191919"/>
      </a:dk1>
      <a:lt1>
        <a:srgbClr val="FFFFFF"/>
      </a:lt1>
      <a:dk2>
        <a:srgbClr val="EFEFED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lean Layouts - Business Basic Template by Slidesgo">
  <a:themeElements>
    <a:clrScheme name="Simple Light">
      <a:dk1>
        <a:srgbClr val="191919"/>
      </a:dk1>
      <a:lt1>
        <a:srgbClr val="FFFFFF"/>
      </a:lt1>
      <a:dk2>
        <a:srgbClr val="EFEFED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lean Layouts - Business Basic Template by Slidesgo">
  <a:themeElements>
    <a:clrScheme name="Simple Light">
      <a:dk1>
        <a:srgbClr val="191919"/>
      </a:dk1>
      <a:lt1>
        <a:srgbClr val="FFFFFF"/>
      </a:lt1>
      <a:dk2>
        <a:srgbClr val="EFEFED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Clean Layouts - Business Basic Template by Slidesgo">
  <a:themeElements>
    <a:clrScheme name="Simple Light">
      <a:dk1>
        <a:srgbClr val="191919"/>
      </a:dk1>
      <a:lt1>
        <a:srgbClr val="FFFFFF"/>
      </a:lt1>
      <a:dk2>
        <a:srgbClr val="EFEFED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Clean Layouts - Business Basic Template by Slidesgo">
  <a:themeElements>
    <a:clrScheme name="Simple Light">
      <a:dk1>
        <a:srgbClr val="191919"/>
      </a:dk1>
      <a:lt1>
        <a:srgbClr val="FFFFFF"/>
      </a:lt1>
      <a:dk2>
        <a:srgbClr val="EFEFED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