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VT323"/>
      <p:regular r:id="rId28"/>
    </p:embeddedFont>
    <p:embeddedFont>
      <p:font typeface="Work Sans"/>
      <p:regular r:id="rId29"/>
      <p:bold r:id="rId30"/>
      <p:italic r:id="rId31"/>
      <p:boldItalic r:id="rId32"/>
    </p:embeddedFont>
    <p:embeddedFont>
      <p:font typeface="PT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VT323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-italic.fntdata"/><Relationship Id="rId30" Type="http://schemas.openxmlformats.org/officeDocument/2006/relationships/font" Target="fonts/WorkSans-bold.fntdata"/><Relationship Id="rId11" Type="http://schemas.openxmlformats.org/officeDocument/2006/relationships/slide" Target="slides/slide6.xml"/><Relationship Id="rId33" Type="http://schemas.openxmlformats.org/officeDocument/2006/relationships/font" Target="fonts/PTSans-regular.fntdata"/><Relationship Id="rId10" Type="http://schemas.openxmlformats.org/officeDocument/2006/relationships/slide" Target="slides/slide5.xml"/><Relationship Id="rId32" Type="http://schemas.openxmlformats.org/officeDocument/2006/relationships/font" Target="fonts/WorkSans-boldItalic.fntdata"/><Relationship Id="rId13" Type="http://schemas.openxmlformats.org/officeDocument/2006/relationships/slide" Target="slides/slide8.xml"/><Relationship Id="rId35" Type="http://schemas.openxmlformats.org/officeDocument/2006/relationships/font" Target="fonts/PTSans-italic.fntdata"/><Relationship Id="rId12" Type="http://schemas.openxmlformats.org/officeDocument/2006/relationships/slide" Target="slides/slide7.xml"/><Relationship Id="rId34" Type="http://schemas.openxmlformats.org/officeDocument/2006/relationships/font" Target="fonts/PT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T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0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2" name="Google Shape;29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4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g281d034857e_0_2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6" name="Google Shape;2976;g281d034857e_0_2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0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281d034857e_0_2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281d034857e_0_2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6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g281d034857e_0_2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8" name="Google Shape;2988;g281d034857e_0_2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2" name="Shape 2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3" name="Google Shape;2993;g281d034857e_0_2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4" name="Google Shape;2994;g281d034857e_0_2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8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g281dce7f250_1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0" name="Google Shape;3000;g281dce7f250_1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5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281dce7f250_1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281dce7f250_1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2" name="Shape 3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3" name="Google Shape;3013;g281dce7f250_1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4" name="Google Shape;3014;g281dce7f250_1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8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g281dce7f250_1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0" name="Google Shape;3020;g281dce7f250_1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4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Google Shape;3025;g281d034857e_0_2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6" name="Google Shape;3026;g281d034857e_0_2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6" name="Shape 2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7" name="Google Shape;2917;g281d034857e_0_2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8" name="Google Shape;2918;g281d034857e_0_2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4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g281d034857e_0_2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6" name="Google Shape;2926;g281d034857e_0_2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3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Google Shape;2934;g281d034857e_0_2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5" name="Google Shape;2935;g281d034857e_0_2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4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g281d034857e_0_2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6" name="Google Shape;2946;g281d034857e_0_2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Google Shape;2952;g281d034857e_0_2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3" name="Google Shape;2953;g281d034857e_0_2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7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281d034857e_0_2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281d034857e_0_2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2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g281d034857e_0_2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4" name="Google Shape;2964;g281d034857e_0_2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8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281d034857e_0_2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281d034857e_0_2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2"/>
          <p:cNvSpPr txBox="1"/>
          <p:nvPr>
            <p:ph idx="1" type="subTitle"/>
          </p:nvPr>
        </p:nvSpPr>
        <p:spPr>
          <a:xfrm>
            <a:off x="2307600" y="3926005"/>
            <a:ext cx="45288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4" name="Google Shape;104;p2"/>
          <p:cNvSpPr/>
          <p:nvPr/>
        </p:nvSpPr>
        <p:spPr>
          <a:xfrm flipH="1" rot="10800000">
            <a:off x="76" y="6842328"/>
            <a:ext cx="719925" cy="9700"/>
          </a:xfrm>
          <a:custGeom>
            <a:rect b="b" l="l" r="r" t="t"/>
            <a:pathLst>
              <a:path extrusionOk="0" h="290" w="7679">
                <a:moveTo>
                  <a:pt x="1" y="0"/>
                </a:moveTo>
                <a:lnTo>
                  <a:pt x="1" y="290"/>
                </a:lnTo>
                <a:lnTo>
                  <a:pt x="7679" y="290"/>
                </a:lnTo>
                <a:lnTo>
                  <a:pt x="767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"/>
          <p:cNvSpPr txBox="1"/>
          <p:nvPr>
            <p:ph type="ctrTitle"/>
          </p:nvPr>
        </p:nvSpPr>
        <p:spPr>
          <a:xfrm>
            <a:off x="1396950" y="1046513"/>
            <a:ext cx="63501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ork Sans"/>
              <a:buNone/>
              <a:defRPr sz="60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b="1" sz="5200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b="1" sz="5200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b="1" sz="5200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b="1" sz="5200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b="1" sz="5200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b="1" sz="5200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b="1" sz="5200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b="1" sz="5200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6" name="Google Shape;106;p2"/>
          <p:cNvSpPr/>
          <p:nvPr/>
        </p:nvSpPr>
        <p:spPr>
          <a:xfrm>
            <a:off x="-124857" y="3049990"/>
            <a:ext cx="863921" cy="99152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-124851" y="2794788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-74960" y="3987025"/>
            <a:ext cx="535379" cy="114594"/>
          </a:xfrm>
          <a:custGeom>
            <a:rect b="b" l="l" r="r" t="t"/>
            <a:pathLst>
              <a:path extrusionOk="0" h="564" w="2635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 flipH="1" rot="10800000">
            <a:off x="155699" y="2577142"/>
            <a:ext cx="74076" cy="305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8714419" y="4576485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-74945" y="455928"/>
            <a:ext cx="863921" cy="99152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390361" y="824426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719993" y="1466197"/>
            <a:ext cx="334983" cy="99153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1075133" y="3724493"/>
            <a:ext cx="465289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867521" y="4339638"/>
            <a:ext cx="207592" cy="7599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8095292" y="4131925"/>
            <a:ext cx="74076" cy="75975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7952261" y="2470676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605409" y="3486834"/>
            <a:ext cx="114594" cy="114594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605409" y="2125167"/>
            <a:ext cx="114594" cy="114594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"/>
          <p:cNvPicPr preferRelativeResize="0"/>
          <p:nvPr/>
        </p:nvPicPr>
        <p:blipFill rotWithShape="1">
          <a:blip r:embed="rId2">
            <a:alphaModFix/>
          </a:blip>
          <a:srcRect b="21041" l="-758" r="11496" t="19250"/>
          <a:stretch/>
        </p:blipFill>
        <p:spPr>
          <a:xfrm>
            <a:off x="1396950" y="-228301"/>
            <a:ext cx="8030850" cy="53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/>
          <p:nvPr/>
        </p:nvSpPr>
        <p:spPr>
          <a:xfrm>
            <a:off x="8550143" y="2132878"/>
            <a:ext cx="863921" cy="99152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7" name="Google Shape;977;p11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978" name="Google Shape;978;p11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1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1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1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1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1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1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1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1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1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1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1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1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1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1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1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1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1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1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1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1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1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1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1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1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1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1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1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1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1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1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1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1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1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1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1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1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1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1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1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1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1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1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1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1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1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1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1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1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1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1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1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1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1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1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1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1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1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1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1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1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1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1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1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1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1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1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1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1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1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1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1" name="Google Shape;1071;p11"/>
          <p:cNvSpPr txBox="1"/>
          <p:nvPr>
            <p:ph hasCustomPrompt="1" type="title"/>
          </p:nvPr>
        </p:nvSpPr>
        <p:spPr>
          <a:xfrm>
            <a:off x="1284000" y="1221025"/>
            <a:ext cx="6576000" cy="18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3000">
                <a:solidFill>
                  <a:schemeClr val="accent2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72" name="Google Shape;1072;p11"/>
          <p:cNvSpPr txBox="1"/>
          <p:nvPr>
            <p:ph idx="1" type="subTitle"/>
          </p:nvPr>
        </p:nvSpPr>
        <p:spPr>
          <a:xfrm>
            <a:off x="1284000" y="308105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073" name="Google Shape;107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11575" y="2584100"/>
            <a:ext cx="3378376" cy="337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09125" y="-1122925"/>
            <a:ext cx="3528225" cy="35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11"/>
          <p:cNvSpPr/>
          <p:nvPr/>
        </p:nvSpPr>
        <p:spPr>
          <a:xfrm>
            <a:off x="8481304" y="2816657"/>
            <a:ext cx="491829" cy="58775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1"/>
          <p:cNvSpPr/>
          <p:nvPr/>
        </p:nvSpPr>
        <p:spPr>
          <a:xfrm>
            <a:off x="8288849" y="3163079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1"/>
          <p:cNvSpPr/>
          <p:nvPr/>
        </p:nvSpPr>
        <p:spPr>
          <a:xfrm>
            <a:off x="300262" y="3658675"/>
            <a:ext cx="279016" cy="58777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1"/>
          <p:cNvSpPr/>
          <p:nvPr/>
        </p:nvSpPr>
        <p:spPr>
          <a:xfrm>
            <a:off x="300250" y="3890932"/>
            <a:ext cx="680740" cy="28243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1"/>
          <p:cNvSpPr/>
          <p:nvPr/>
        </p:nvSpPr>
        <p:spPr>
          <a:xfrm rot="10800000">
            <a:off x="382464" y="1685522"/>
            <a:ext cx="114594" cy="114594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1"/>
          <p:cNvSpPr/>
          <p:nvPr/>
        </p:nvSpPr>
        <p:spPr>
          <a:xfrm>
            <a:off x="4326088" y="4546555"/>
            <a:ext cx="491822" cy="53895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3" name="Google Shape;1083;p13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084" name="Google Shape;1084;p13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7" name="Google Shape;1177;p13"/>
          <p:cNvSpPr/>
          <p:nvPr/>
        </p:nvSpPr>
        <p:spPr>
          <a:xfrm rot="10800000">
            <a:off x="-9" y="4826432"/>
            <a:ext cx="535379" cy="114594"/>
          </a:xfrm>
          <a:custGeom>
            <a:rect b="b" l="l" r="r" t="t"/>
            <a:pathLst>
              <a:path extrusionOk="0" h="564" w="2635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13"/>
          <p:cNvSpPr/>
          <p:nvPr/>
        </p:nvSpPr>
        <p:spPr>
          <a:xfrm rot="10800000">
            <a:off x="5362076" y="4825525"/>
            <a:ext cx="362699" cy="49825"/>
          </a:xfrm>
          <a:custGeom>
            <a:rect b="b" l="l" r="r" t="t"/>
            <a:pathLst>
              <a:path extrusionOk="0" h="295" w="3399">
                <a:moveTo>
                  <a:pt x="0" y="1"/>
                </a:moveTo>
                <a:lnTo>
                  <a:pt x="0" y="295"/>
                </a:lnTo>
                <a:lnTo>
                  <a:pt x="3398" y="295"/>
                </a:lnTo>
                <a:lnTo>
                  <a:pt x="339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13"/>
          <p:cNvSpPr/>
          <p:nvPr/>
        </p:nvSpPr>
        <p:spPr>
          <a:xfrm rot="10800000">
            <a:off x="8767293" y="2562974"/>
            <a:ext cx="268198" cy="84726"/>
          </a:xfrm>
          <a:custGeom>
            <a:rect b="b" l="l" r="r" t="t"/>
            <a:pathLst>
              <a:path extrusionOk="0" h="417" w="1320">
                <a:moveTo>
                  <a:pt x="1" y="1"/>
                </a:moveTo>
                <a:lnTo>
                  <a:pt x="1" y="417"/>
                </a:lnTo>
                <a:lnTo>
                  <a:pt x="1320" y="417"/>
                </a:lnTo>
                <a:lnTo>
                  <a:pt x="132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13"/>
          <p:cNvSpPr/>
          <p:nvPr/>
        </p:nvSpPr>
        <p:spPr>
          <a:xfrm rot="10800000">
            <a:off x="8385497" y="266840"/>
            <a:ext cx="77005" cy="76193"/>
          </a:xfrm>
          <a:custGeom>
            <a:rect b="b" l="l" r="r" t="t"/>
            <a:pathLst>
              <a:path extrusionOk="0" h="375" w="379">
                <a:moveTo>
                  <a:pt x="1" y="1"/>
                </a:moveTo>
                <a:lnTo>
                  <a:pt x="1" y="374"/>
                </a:lnTo>
                <a:lnTo>
                  <a:pt x="379" y="374"/>
                </a:lnTo>
                <a:lnTo>
                  <a:pt x="37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13"/>
          <p:cNvSpPr/>
          <p:nvPr/>
        </p:nvSpPr>
        <p:spPr>
          <a:xfrm rot="10800000">
            <a:off x="873015" y="299010"/>
            <a:ext cx="690609" cy="59938"/>
          </a:xfrm>
          <a:custGeom>
            <a:rect b="b" l="l" r="r" t="t"/>
            <a:pathLst>
              <a:path extrusionOk="0" h="295" w="3399">
                <a:moveTo>
                  <a:pt x="0" y="1"/>
                </a:moveTo>
                <a:lnTo>
                  <a:pt x="0" y="295"/>
                </a:lnTo>
                <a:lnTo>
                  <a:pt x="3398" y="295"/>
                </a:lnTo>
                <a:lnTo>
                  <a:pt x="33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13"/>
          <p:cNvSpPr/>
          <p:nvPr/>
        </p:nvSpPr>
        <p:spPr>
          <a:xfrm rot="10800000">
            <a:off x="229184" y="1219890"/>
            <a:ext cx="77005" cy="76192"/>
          </a:xfrm>
          <a:custGeom>
            <a:rect b="b" l="l" r="r" t="t"/>
            <a:pathLst>
              <a:path extrusionOk="0" h="375" w="379">
                <a:moveTo>
                  <a:pt x="1" y="1"/>
                </a:moveTo>
                <a:lnTo>
                  <a:pt x="1" y="374"/>
                </a:lnTo>
                <a:lnTo>
                  <a:pt x="379" y="374"/>
                </a:lnTo>
                <a:lnTo>
                  <a:pt x="3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13"/>
          <p:cNvSpPr/>
          <p:nvPr/>
        </p:nvSpPr>
        <p:spPr>
          <a:xfrm rot="10800000">
            <a:off x="8690297" y="571640"/>
            <a:ext cx="77005" cy="76193"/>
          </a:xfrm>
          <a:custGeom>
            <a:rect b="b" l="l" r="r" t="t"/>
            <a:pathLst>
              <a:path extrusionOk="0" h="375" w="379">
                <a:moveTo>
                  <a:pt x="1" y="1"/>
                </a:moveTo>
                <a:lnTo>
                  <a:pt x="1" y="374"/>
                </a:lnTo>
                <a:lnTo>
                  <a:pt x="379" y="374"/>
                </a:lnTo>
                <a:lnTo>
                  <a:pt x="3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13"/>
          <p:cNvSpPr txBox="1"/>
          <p:nvPr>
            <p:ph hasCustomPrompt="1" type="title"/>
          </p:nvPr>
        </p:nvSpPr>
        <p:spPr>
          <a:xfrm>
            <a:off x="3288900" y="841625"/>
            <a:ext cx="720000" cy="779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T323"/>
              <a:buNone/>
              <a:defRPr b="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9pPr>
          </a:lstStyle>
          <a:p>
            <a:r>
              <a:t>xx%</a:t>
            </a:r>
          </a:p>
        </p:txBody>
      </p:sp>
      <p:sp>
        <p:nvSpPr>
          <p:cNvPr id="1185" name="Google Shape;1185;p13"/>
          <p:cNvSpPr txBox="1"/>
          <p:nvPr>
            <p:ph idx="1" type="subTitle"/>
          </p:nvPr>
        </p:nvSpPr>
        <p:spPr>
          <a:xfrm flipH="1">
            <a:off x="4122600" y="1261290"/>
            <a:ext cx="43014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6" name="Google Shape;1186;p13"/>
          <p:cNvSpPr txBox="1"/>
          <p:nvPr>
            <p:ph idx="2" type="subTitle"/>
          </p:nvPr>
        </p:nvSpPr>
        <p:spPr>
          <a:xfrm>
            <a:off x="4122450" y="842425"/>
            <a:ext cx="4301400" cy="360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9pPr>
          </a:lstStyle>
          <a:p/>
        </p:txBody>
      </p:sp>
      <p:sp>
        <p:nvSpPr>
          <p:cNvPr id="1187" name="Google Shape;1187;p13"/>
          <p:cNvSpPr txBox="1"/>
          <p:nvPr>
            <p:ph hasCustomPrompt="1" idx="3" type="title"/>
          </p:nvPr>
        </p:nvSpPr>
        <p:spPr>
          <a:xfrm>
            <a:off x="3288900" y="1773725"/>
            <a:ext cx="720000" cy="779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T323"/>
              <a:buNone/>
              <a:defRPr b="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9pPr>
          </a:lstStyle>
          <a:p>
            <a:r>
              <a:t>xx%</a:t>
            </a:r>
          </a:p>
        </p:txBody>
      </p:sp>
      <p:sp>
        <p:nvSpPr>
          <p:cNvPr id="1188" name="Google Shape;1188;p13"/>
          <p:cNvSpPr txBox="1"/>
          <p:nvPr>
            <p:ph idx="4" type="subTitle"/>
          </p:nvPr>
        </p:nvSpPr>
        <p:spPr>
          <a:xfrm flipH="1">
            <a:off x="4122600" y="2193389"/>
            <a:ext cx="43014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9" name="Google Shape;1189;p13"/>
          <p:cNvSpPr txBox="1"/>
          <p:nvPr>
            <p:ph idx="5" type="subTitle"/>
          </p:nvPr>
        </p:nvSpPr>
        <p:spPr>
          <a:xfrm>
            <a:off x="4122450" y="1773725"/>
            <a:ext cx="4301400" cy="360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9pPr>
          </a:lstStyle>
          <a:p/>
        </p:txBody>
      </p:sp>
      <p:sp>
        <p:nvSpPr>
          <p:cNvPr id="1190" name="Google Shape;1190;p13"/>
          <p:cNvSpPr txBox="1"/>
          <p:nvPr>
            <p:ph hasCustomPrompt="1" idx="6" type="title"/>
          </p:nvPr>
        </p:nvSpPr>
        <p:spPr>
          <a:xfrm>
            <a:off x="3288900" y="2715375"/>
            <a:ext cx="720000" cy="779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T323"/>
              <a:buNone/>
              <a:defRPr b="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9pPr>
          </a:lstStyle>
          <a:p>
            <a:r>
              <a:t>xx%</a:t>
            </a:r>
          </a:p>
        </p:txBody>
      </p:sp>
      <p:sp>
        <p:nvSpPr>
          <p:cNvPr id="1191" name="Google Shape;1191;p13"/>
          <p:cNvSpPr txBox="1"/>
          <p:nvPr>
            <p:ph idx="7" type="subTitle"/>
          </p:nvPr>
        </p:nvSpPr>
        <p:spPr>
          <a:xfrm flipH="1">
            <a:off x="4122600" y="3135039"/>
            <a:ext cx="43014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2" name="Google Shape;1192;p13"/>
          <p:cNvSpPr txBox="1"/>
          <p:nvPr>
            <p:ph idx="8" type="subTitle"/>
          </p:nvPr>
        </p:nvSpPr>
        <p:spPr>
          <a:xfrm>
            <a:off x="4122450" y="2720774"/>
            <a:ext cx="4301400" cy="360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9pPr>
          </a:lstStyle>
          <a:p/>
        </p:txBody>
      </p:sp>
      <p:sp>
        <p:nvSpPr>
          <p:cNvPr id="1193" name="Google Shape;1193;p13"/>
          <p:cNvSpPr txBox="1"/>
          <p:nvPr>
            <p:ph hasCustomPrompt="1" idx="9" type="title"/>
          </p:nvPr>
        </p:nvSpPr>
        <p:spPr>
          <a:xfrm>
            <a:off x="3288900" y="3657687"/>
            <a:ext cx="720000" cy="779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T323"/>
              <a:buNone/>
              <a:defRPr b="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9pPr>
          </a:lstStyle>
          <a:p>
            <a:r>
              <a:t>xx%</a:t>
            </a:r>
          </a:p>
        </p:txBody>
      </p:sp>
      <p:sp>
        <p:nvSpPr>
          <p:cNvPr id="1194" name="Google Shape;1194;p13"/>
          <p:cNvSpPr txBox="1"/>
          <p:nvPr>
            <p:ph idx="13" type="subTitle"/>
          </p:nvPr>
        </p:nvSpPr>
        <p:spPr>
          <a:xfrm flipH="1">
            <a:off x="4122600" y="4077350"/>
            <a:ext cx="43014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5" name="Google Shape;1195;p13"/>
          <p:cNvSpPr txBox="1"/>
          <p:nvPr>
            <p:ph idx="14" type="subTitle"/>
          </p:nvPr>
        </p:nvSpPr>
        <p:spPr>
          <a:xfrm>
            <a:off x="4122450" y="3658485"/>
            <a:ext cx="4301400" cy="360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9pPr>
          </a:lstStyle>
          <a:p/>
        </p:txBody>
      </p:sp>
      <p:sp>
        <p:nvSpPr>
          <p:cNvPr id="1196" name="Google Shape;1196;p13"/>
          <p:cNvSpPr txBox="1"/>
          <p:nvPr>
            <p:ph idx="15" type="title"/>
          </p:nvPr>
        </p:nvSpPr>
        <p:spPr>
          <a:xfrm>
            <a:off x="720000" y="1261300"/>
            <a:ext cx="2209500" cy="27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7" name="Google Shape;1197;p13"/>
          <p:cNvSpPr/>
          <p:nvPr/>
        </p:nvSpPr>
        <p:spPr>
          <a:xfrm>
            <a:off x="8714419" y="4576485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3"/>
          <p:cNvSpPr/>
          <p:nvPr/>
        </p:nvSpPr>
        <p:spPr>
          <a:xfrm flipH="1" rot="10800000">
            <a:off x="8714420" y="1680966"/>
            <a:ext cx="535379" cy="49825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9" name="Google Shape;119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485048" y="2106850"/>
            <a:ext cx="3460373" cy="3460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5"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1" name="Google Shape;1201;p14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202" name="Google Shape;1202;p14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4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4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4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4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4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4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4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4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4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4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4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5" name="Google Shape;1295;p1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1296" name="Google Shape;129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412175" y="2247100"/>
            <a:ext cx="3592651" cy="359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14"/>
          <p:cNvSpPr/>
          <p:nvPr/>
        </p:nvSpPr>
        <p:spPr>
          <a:xfrm>
            <a:off x="8960455" y="3586661"/>
            <a:ext cx="289343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14"/>
          <p:cNvSpPr/>
          <p:nvPr/>
        </p:nvSpPr>
        <p:spPr>
          <a:xfrm>
            <a:off x="8548549" y="1480850"/>
            <a:ext cx="648523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14"/>
          <p:cNvSpPr/>
          <p:nvPr/>
        </p:nvSpPr>
        <p:spPr>
          <a:xfrm>
            <a:off x="-122368" y="4168860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0" name="Google Shape;13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19073">
            <a:off x="-868515" y="-770600"/>
            <a:ext cx="3722948" cy="372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2" name="Google Shape;1302;p15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303" name="Google Shape;1303;p15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6" name="Google Shape;1396;p15"/>
          <p:cNvSpPr txBox="1"/>
          <p:nvPr>
            <p:ph type="title"/>
          </p:nvPr>
        </p:nvSpPr>
        <p:spPr>
          <a:xfrm>
            <a:off x="1486200" y="3172125"/>
            <a:ext cx="2822700" cy="5319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97" name="Google Shape;1397;p15"/>
          <p:cNvSpPr txBox="1"/>
          <p:nvPr>
            <p:ph idx="1" type="subTitle"/>
          </p:nvPr>
        </p:nvSpPr>
        <p:spPr>
          <a:xfrm>
            <a:off x="1486200" y="1169900"/>
            <a:ext cx="6171600" cy="18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1398" name="Google Shape;1398;p15"/>
          <p:cNvPicPr preferRelativeResize="0"/>
          <p:nvPr/>
        </p:nvPicPr>
        <p:blipFill rotWithShape="1">
          <a:blip r:embed="rId2">
            <a:alphaModFix/>
          </a:blip>
          <a:srcRect b="0" l="22438" r="0" t="0"/>
          <a:stretch/>
        </p:blipFill>
        <p:spPr>
          <a:xfrm rot="6002140">
            <a:off x="-743028" y="-475398"/>
            <a:ext cx="1719033" cy="221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9" name="Google Shape;13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601" y="2870265"/>
            <a:ext cx="3460373" cy="3460373"/>
          </a:xfrm>
          <a:prstGeom prst="rect">
            <a:avLst/>
          </a:prstGeom>
          <a:noFill/>
          <a:ln>
            <a:noFill/>
          </a:ln>
        </p:spPr>
      </p:pic>
      <p:sp>
        <p:nvSpPr>
          <p:cNvPr id="1400" name="Google Shape;1400;p15"/>
          <p:cNvSpPr/>
          <p:nvPr/>
        </p:nvSpPr>
        <p:spPr>
          <a:xfrm>
            <a:off x="8890281" y="423163"/>
            <a:ext cx="535379" cy="114594"/>
          </a:xfrm>
          <a:custGeom>
            <a:rect b="b" l="l" r="r" t="t"/>
            <a:pathLst>
              <a:path extrusionOk="0" h="564" w="2635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15"/>
          <p:cNvSpPr/>
          <p:nvPr/>
        </p:nvSpPr>
        <p:spPr>
          <a:xfrm>
            <a:off x="7580787" y="1371056"/>
            <a:ext cx="77005" cy="76192"/>
          </a:xfrm>
          <a:custGeom>
            <a:rect b="b" l="l" r="r" t="t"/>
            <a:pathLst>
              <a:path extrusionOk="0" h="375" w="379">
                <a:moveTo>
                  <a:pt x="1" y="1"/>
                </a:moveTo>
                <a:lnTo>
                  <a:pt x="1" y="374"/>
                </a:lnTo>
                <a:lnTo>
                  <a:pt x="379" y="374"/>
                </a:lnTo>
                <a:lnTo>
                  <a:pt x="3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15"/>
          <p:cNvSpPr/>
          <p:nvPr/>
        </p:nvSpPr>
        <p:spPr>
          <a:xfrm>
            <a:off x="212974" y="3017306"/>
            <a:ext cx="77005" cy="76192"/>
          </a:xfrm>
          <a:custGeom>
            <a:rect b="b" l="l" r="r" t="t"/>
            <a:pathLst>
              <a:path extrusionOk="0" h="375" w="379">
                <a:moveTo>
                  <a:pt x="1" y="1"/>
                </a:moveTo>
                <a:lnTo>
                  <a:pt x="1" y="374"/>
                </a:lnTo>
                <a:lnTo>
                  <a:pt x="379" y="374"/>
                </a:lnTo>
                <a:lnTo>
                  <a:pt x="3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15"/>
          <p:cNvSpPr/>
          <p:nvPr/>
        </p:nvSpPr>
        <p:spPr>
          <a:xfrm rot="10800000">
            <a:off x="8424002" y="726090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15"/>
          <p:cNvSpPr/>
          <p:nvPr/>
        </p:nvSpPr>
        <p:spPr>
          <a:xfrm flipH="1">
            <a:off x="-151198" y="3323449"/>
            <a:ext cx="535379" cy="49825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15"/>
          <p:cNvSpPr/>
          <p:nvPr/>
        </p:nvSpPr>
        <p:spPr>
          <a:xfrm rot="10800000">
            <a:off x="1405173" y="3858852"/>
            <a:ext cx="383689" cy="75986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"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7" name="Google Shape;1407;p16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408" name="Google Shape;1408;p16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6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6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6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6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6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6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6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6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6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6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6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1" name="Google Shape;1501;p16"/>
          <p:cNvSpPr txBox="1"/>
          <p:nvPr>
            <p:ph type="title"/>
          </p:nvPr>
        </p:nvSpPr>
        <p:spPr>
          <a:xfrm flipH="1">
            <a:off x="1183463" y="1700475"/>
            <a:ext cx="4780800" cy="8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02" name="Google Shape;1502;p16"/>
          <p:cNvSpPr txBox="1"/>
          <p:nvPr>
            <p:ph hasCustomPrompt="1" idx="2" type="title"/>
          </p:nvPr>
        </p:nvSpPr>
        <p:spPr>
          <a:xfrm flipH="1">
            <a:off x="6283538" y="1700475"/>
            <a:ext cx="1677000" cy="1767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accent5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03" name="Google Shape;1503;p16"/>
          <p:cNvSpPr txBox="1"/>
          <p:nvPr>
            <p:ph idx="1" type="subTitle"/>
          </p:nvPr>
        </p:nvSpPr>
        <p:spPr>
          <a:xfrm flipH="1">
            <a:off x="2110538" y="2672575"/>
            <a:ext cx="3853800" cy="858600"/>
          </a:xfrm>
          <a:prstGeom prst="rect">
            <a:avLst/>
          </a:prstGeom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04" name="Google Shape;150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658690">
            <a:off x="-696715" y="-476814"/>
            <a:ext cx="2833431" cy="2833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5" name="Google Shape;1505;p16"/>
          <p:cNvPicPr preferRelativeResize="0"/>
          <p:nvPr/>
        </p:nvPicPr>
        <p:blipFill rotWithShape="1">
          <a:blip r:embed="rId3">
            <a:alphaModFix amt="47000"/>
          </a:blip>
          <a:srcRect b="13894" l="0" r="0" t="13887"/>
          <a:stretch/>
        </p:blipFill>
        <p:spPr>
          <a:xfrm flipH="1" rot="-899998">
            <a:off x="4877597" y="1104920"/>
            <a:ext cx="3670476" cy="265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6" name="Google Shape;15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649348" y="3092551"/>
            <a:ext cx="2607750" cy="260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7" name="Google Shape;1507;p16"/>
          <p:cNvSpPr/>
          <p:nvPr/>
        </p:nvSpPr>
        <p:spPr>
          <a:xfrm flipH="1" rot="10800000">
            <a:off x="-1035207" y="1376532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16"/>
          <p:cNvSpPr/>
          <p:nvPr/>
        </p:nvSpPr>
        <p:spPr>
          <a:xfrm flipH="1" rot="10800000">
            <a:off x="8723790" y="2435226"/>
            <a:ext cx="465289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16"/>
          <p:cNvSpPr/>
          <p:nvPr/>
        </p:nvSpPr>
        <p:spPr>
          <a:xfrm flipH="1" rot="10800000">
            <a:off x="1555140" y="4470439"/>
            <a:ext cx="465289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16"/>
          <p:cNvSpPr/>
          <p:nvPr/>
        </p:nvSpPr>
        <p:spPr>
          <a:xfrm flipH="1">
            <a:off x="288028" y="2134960"/>
            <a:ext cx="465289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16"/>
          <p:cNvSpPr/>
          <p:nvPr/>
        </p:nvSpPr>
        <p:spPr>
          <a:xfrm flipH="1" rot="10800000">
            <a:off x="-1" y="4056507"/>
            <a:ext cx="863921" cy="99152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16"/>
          <p:cNvSpPr/>
          <p:nvPr/>
        </p:nvSpPr>
        <p:spPr>
          <a:xfrm flipH="1" rot="10800000">
            <a:off x="5" y="4382619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16"/>
          <p:cNvSpPr/>
          <p:nvPr/>
        </p:nvSpPr>
        <p:spPr>
          <a:xfrm flipH="1" rot="10800000">
            <a:off x="1085415" y="4621747"/>
            <a:ext cx="114594" cy="114594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16"/>
          <p:cNvSpPr/>
          <p:nvPr/>
        </p:nvSpPr>
        <p:spPr>
          <a:xfrm flipH="1" rot="10800000">
            <a:off x="7849428" y="800784"/>
            <a:ext cx="207592" cy="7599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16"/>
          <p:cNvSpPr/>
          <p:nvPr/>
        </p:nvSpPr>
        <p:spPr>
          <a:xfrm flipH="1" rot="10800000">
            <a:off x="6385854" y="3444463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7" name="Google Shape;1517;p17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518" name="Google Shape;1518;p17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7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7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7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7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7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7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7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7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7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7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7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7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7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7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7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7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7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7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7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7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7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7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7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7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7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7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7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7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7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7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7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7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7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7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7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7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7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7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7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7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7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7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7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7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7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7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7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7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7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7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7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7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7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7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7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7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7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7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7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7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7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7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7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7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7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7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7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7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7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7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7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1" name="Google Shape;1611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2" name="Google Shape;1612;p17"/>
          <p:cNvSpPr txBox="1"/>
          <p:nvPr>
            <p:ph idx="1" type="subTitle"/>
          </p:nvPr>
        </p:nvSpPr>
        <p:spPr>
          <a:xfrm>
            <a:off x="1695450" y="2317950"/>
            <a:ext cx="2876400" cy="19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13" name="Google Shape;161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750929">
            <a:off x="-696149" y="3161314"/>
            <a:ext cx="3459525" cy="333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4" name="Google Shape;16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525" y="-229465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6" name="Google Shape;1616;p18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617" name="Google Shape;1617;p18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8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8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8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8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8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8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8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8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8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8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8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8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8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8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8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8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8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8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8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8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8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8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8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8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8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8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8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8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8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8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8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8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8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8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8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8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8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8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8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8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8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8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8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8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8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8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8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8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8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8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8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8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8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8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8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8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8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8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8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8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8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8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8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8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8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8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8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8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8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8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8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8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8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8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8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8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8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8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8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8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8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8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8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8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8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8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8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8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8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8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8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8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0" name="Google Shape;1710;p18"/>
          <p:cNvSpPr txBox="1"/>
          <p:nvPr>
            <p:ph idx="1" type="subTitle"/>
          </p:nvPr>
        </p:nvSpPr>
        <p:spPr>
          <a:xfrm>
            <a:off x="4571988" y="1644750"/>
            <a:ext cx="2630400" cy="15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1" name="Google Shape;1711;p18"/>
          <p:cNvSpPr txBox="1"/>
          <p:nvPr>
            <p:ph type="title"/>
          </p:nvPr>
        </p:nvSpPr>
        <p:spPr>
          <a:xfrm>
            <a:off x="4571988" y="540000"/>
            <a:ext cx="33825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712" name="Google Shape;171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175617">
            <a:off x="5185350" y="-2129850"/>
            <a:ext cx="5143498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3" name="Google Shape;17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81234">
            <a:off x="5585400" y="177255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0"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5" name="Google Shape;1715;p19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716" name="Google Shape;1716;p19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9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9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9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9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9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9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9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9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9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9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9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9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9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9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9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9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9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9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9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9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9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9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9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9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9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9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9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9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9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9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9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9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9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9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9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9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9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9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9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9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9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19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19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9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9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9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9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9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9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9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9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9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9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9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9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9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9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9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9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9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9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9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9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9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9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9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9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9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9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9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9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9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9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9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9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9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9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9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9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9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9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9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9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9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9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9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9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9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9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9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9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9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09" name="Google Shape;180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73983">
            <a:off x="-686525" y="3225299"/>
            <a:ext cx="2471375" cy="24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0" name="Google Shape;1810;p19"/>
          <p:cNvSpPr/>
          <p:nvPr/>
        </p:nvSpPr>
        <p:spPr>
          <a:xfrm>
            <a:off x="-23253" y="2129470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19"/>
          <p:cNvSpPr/>
          <p:nvPr/>
        </p:nvSpPr>
        <p:spPr>
          <a:xfrm>
            <a:off x="315835" y="1633173"/>
            <a:ext cx="78174" cy="760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1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13" name="Google Shape;1813;p19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814" name="Google Shape;1814;p19"/>
          <p:cNvSpPr/>
          <p:nvPr/>
        </p:nvSpPr>
        <p:spPr>
          <a:xfrm>
            <a:off x="8706119" y="1443310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19"/>
          <p:cNvSpPr/>
          <p:nvPr/>
        </p:nvSpPr>
        <p:spPr>
          <a:xfrm>
            <a:off x="8541843" y="1116590"/>
            <a:ext cx="863921" cy="99152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6" name="Google Shape;181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065019">
            <a:off x="7226427" y="2572928"/>
            <a:ext cx="3010846" cy="301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7" name="Google Shape;18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99352">
            <a:off x="-1262214" y="-881913"/>
            <a:ext cx="2613925" cy="26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8" name="Google Shape;1818;p19"/>
          <p:cNvSpPr/>
          <p:nvPr/>
        </p:nvSpPr>
        <p:spPr>
          <a:xfrm>
            <a:off x="-469910" y="2309316"/>
            <a:ext cx="863921" cy="39900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19"/>
          <p:cNvSpPr/>
          <p:nvPr/>
        </p:nvSpPr>
        <p:spPr>
          <a:xfrm>
            <a:off x="8423994" y="3044328"/>
            <a:ext cx="267703" cy="399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1" name="Google Shape;1821;p20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822" name="Google Shape;1822;p20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0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0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0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0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0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0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0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0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0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0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0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0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0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0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0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0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0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0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0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0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0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0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0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0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0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0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0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0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0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0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0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0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0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0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0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0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0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0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0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0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0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0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0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0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0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0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0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0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0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0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0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0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0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0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0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0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0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0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0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0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0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0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0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0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0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0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0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0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0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0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0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0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0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0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0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0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0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0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0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0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0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0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0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0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0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0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0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0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0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0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0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0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15" name="Google Shape;191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73983">
            <a:off x="-700250" y="3307724"/>
            <a:ext cx="2471375" cy="24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6" name="Google Shape;19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478811">
            <a:off x="7543735" y="-679912"/>
            <a:ext cx="2613926" cy="261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7" name="Google Shape;1917;p20"/>
          <p:cNvSpPr/>
          <p:nvPr/>
        </p:nvSpPr>
        <p:spPr>
          <a:xfrm>
            <a:off x="8359139" y="4245274"/>
            <a:ext cx="587733" cy="39900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20"/>
          <p:cNvSpPr/>
          <p:nvPr/>
        </p:nvSpPr>
        <p:spPr>
          <a:xfrm>
            <a:off x="8203624" y="3950475"/>
            <a:ext cx="364223" cy="7599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2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20" name="Google Shape;1920;p20"/>
          <p:cNvSpPr txBox="1"/>
          <p:nvPr>
            <p:ph idx="1" type="body"/>
          </p:nvPr>
        </p:nvSpPr>
        <p:spPr>
          <a:xfrm>
            <a:off x="720000" y="1215750"/>
            <a:ext cx="352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Light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Light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Light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Light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Light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Light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Light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Light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921" name="Google Shape;1921;p20"/>
          <p:cNvSpPr/>
          <p:nvPr/>
        </p:nvSpPr>
        <p:spPr>
          <a:xfrm rot="10800000">
            <a:off x="506825" y="1800400"/>
            <a:ext cx="245404" cy="39900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20"/>
          <p:cNvSpPr/>
          <p:nvPr/>
        </p:nvSpPr>
        <p:spPr>
          <a:xfrm flipH="1">
            <a:off x="-525872" y="1961898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20"/>
          <p:cNvSpPr/>
          <p:nvPr/>
        </p:nvSpPr>
        <p:spPr>
          <a:xfrm flipH="1">
            <a:off x="8736143" y="2866657"/>
            <a:ext cx="114594" cy="114594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3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24" name="Google Shape;124;p3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3"/>
          <p:cNvSpPr/>
          <p:nvPr/>
        </p:nvSpPr>
        <p:spPr>
          <a:xfrm>
            <a:off x="0" y="0"/>
            <a:ext cx="9144076" cy="30492"/>
          </a:xfrm>
          <a:custGeom>
            <a:rect b="b" l="l" r="r" t="t"/>
            <a:pathLst>
              <a:path extrusionOk="0" h="350" w="74910">
                <a:moveTo>
                  <a:pt x="0" y="1"/>
                </a:moveTo>
                <a:lnTo>
                  <a:pt x="0" y="350"/>
                </a:lnTo>
                <a:lnTo>
                  <a:pt x="74910" y="350"/>
                </a:lnTo>
                <a:lnTo>
                  <a:pt x="7491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"/>
          <p:cNvSpPr txBox="1"/>
          <p:nvPr>
            <p:ph type="title"/>
          </p:nvPr>
        </p:nvSpPr>
        <p:spPr>
          <a:xfrm>
            <a:off x="3751988" y="1798400"/>
            <a:ext cx="3573600" cy="8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3"/>
          <p:cNvSpPr txBox="1"/>
          <p:nvPr>
            <p:ph hasCustomPrompt="1" idx="2" type="title"/>
          </p:nvPr>
        </p:nvSpPr>
        <p:spPr>
          <a:xfrm>
            <a:off x="1818413" y="1731725"/>
            <a:ext cx="1677000" cy="1767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accent5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" name="Google Shape;220;p3"/>
          <p:cNvSpPr txBox="1"/>
          <p:nvPr>
            <p:ph idx="1" type="subTitle"/>
          </p:nvPr>
        </p:nvSpPr>
        <p:spPr>
          <a:xfrm>
            <a:off x="3751988" y="2672575"/>
            <a:ext cx="3573600" cy="858600"/>
          </a:xfrm>
          <a:prstGeom prst="rect">
            <a:avLst/>
          </a:prstGeom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1" name="Google Shape;2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3075" y="3092551"/>
            <a:ext cx="2607750" cy="26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"/>
          <p:cNvPicPr preferRelativeResize="0"/>
          <p:nvPr/>
        </p:nvPicPr>
        <p:blipFill rotWithShape="1">
          <a:blip r:embed="rId3">
            <a:alphaModFix amt="47000"/>
          </a:blip>
          <a:srcRect b="13894" l="0" r="0" t="13887"/>
          <a:stretch/>
        </p:blipFill>
        <p:spPr>
          <a:xfrm rot="899998">
            <a:off x="750275" y="1356670"/>
            <a:ext cx="3670476" cy="2650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"/>
          <p:cNvSpPr/>
          <p:nvPr/>
        </p:nvSpPr>
        <p:spPr>
          <a:xfrm rot="10800000">
            <a:off x="-332101" y="2557632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"/>
          <p:cNvSpPr/>
          <p:nvPr/>
        </p:nvSpPr>
        <p:spPr>
          <a:xfrm rot="10800000">
            <a:off x="-205056" y="2435226"/>
            <a:ext cx="465289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"/>
          <p:cNvSpPr/>
          <p:nvPr/>
        </p:nvSpPr>
        <p:spPr>
          <a:xfrm rot="10800000">
            <a:off x="7295694" y="4187826"/>
            <a:ext cx="465289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5056" y="-1543338"/>
            <a:ext cx="4535627" cy="453562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"/>
          <p:cNvSpPr/>
          <p:nvPr/>
        </p:nvSpPr>
        <p:spPr>
          <a:xfrm>
            <a:off x="8230705" y="2134960"/>
            <a:ext cx="465289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"/>
          <p:cNvSpPr/>
          <p:nvPr/>
        </p:nvSpPr>
        <p:spPr>
          <a:xfrm>
            <a:off x="3545056" y="1710076"/>
            <a:ext cx="114594" cy="114594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"/>
          <p:cNvSpPr/>
          <p:nvPr/>
        </p:nvSpPr>
        <p:spPr>
          <a:xfrm rot="10800000">
            <a:off x="8452202" y="3773895"/>
            <a:ext cx="863921" cy="99152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"/>
          <p:cNvSpPr/>
          <p:nvPr/>
        </p:nvSpPr>
        <p:spPr>
          <a:xfrm rot="10800000">
            <a:off x="8116136" y="4100007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"/>
          <p:cNvSpPr/>
          <p:nvPr/>
        </p:nvSpPr>
        <p:spPr>
          <a:xfrm rot="10800000">
            <a:off x="8116114" y="4339134"/>
            <a:ext cx="114594" cy="114594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"/>
          <p:cNvSpPr/>
          <p:nvPr/>
        </p:nvSpPr>
        <p:spPr>
          <a:xfrm rot="10800000">
            <a:off x="927003" y="800784"/>
            <a:ext cx="207592" cy="7599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"/>
          <p:cNvSpPr/>
          <p:nvPr/>
        </p:nvSpPr>
        <p:spPr>
          <a:xfrm flipH="1" rot="10800000">
            <a:off x="1896476" y="3531163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22"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5" name="Google Shape;1925;p21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926" name="Google Shape;1926;p21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1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1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1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1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1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1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1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1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1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1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1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1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1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1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1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1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1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1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1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1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1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1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1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1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1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1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1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1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1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1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1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1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1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1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1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1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1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1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1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1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1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1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1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1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1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1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1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1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1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1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1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1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1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1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1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1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1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1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1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1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1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1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1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1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1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1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1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1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1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1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1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1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1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1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1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1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1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1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1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1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1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1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1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1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1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1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1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1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1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1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1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21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9" name="Google Shape;2019;p2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0" name="Google Shape;2020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1" name="Google Shape;202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792612">
            <a:off x="-1172035" y="-1106822"/>
            <a:ext cx="3010847" cy="301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2" name="Google Shape;2022;p21"/>
          <p:cNvPicPr preferRelativeResize="0"/>
          <p:nvPr/>
        </p:nvPicPr>
        <p:blipFill rotWithShape="1">
          <a:blip r:embed="rId3">
            <a:alphaModFix/>
          </a:blip>
          <a:srcRect b="0" l="0" r="29617" t="0"/>
          <a:stretch/>
        </p:blipFill>
        <p:spPr>
          <a:xfrm rot="8100000">
            <a:off x="7624677" y="2863555"/>
            <a:ext cx="2346345" cy="3333563"/>
          </a:xfrm>
          <a:prstGeom prst="rect">
            <a:avLst/>
          </a:prstGeom>
          <a:noFill/>
          <a:ln>
            <a:noFill/>
          </a:ln>
        </p:spPr>
      </p:pic>
      <p:sp>
        <p:nvSpPr>
          <p:cNvPr id="2023" name="Google Shape;2023;p21"/>
          <p:cNvSpPr/>
          <p:nvPr/>
        </p:nvSpPr>
        <p:spPr>
          <a:xfrm rot="10800000">
            <a:off x="8129596" y="369223"/>
            <a:ext cx="491829" cy="58775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21"/>
          <p:cNvSpPr/>
          <p:nvPr/>
        </p:nvSpPr>
        <p:spPr>
          <a:xfrm rot="10800000">
            <a:off x="8506836" y="3771207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21"/>
          <p:cNvSpPr/>
          <p:nvPr/>
        </p:nvSpPr>
        <p:spPr>
          <a:xfrm rot="10800000">
            <a:off x="8506826" y="3869697"/>
            <a:ext cx="114594" cy="114594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21"/>
          <p:cNvSpPr/>
          <p:nvPr/>
        </p:nvSpPr>
        <p:spPr>
          <a:xfrm rot="10800000">
            <a:off x="376577" y="3762491"/>
            <a:ext cx="370838" cy="45660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21"/>
          <p:cNvSpPr/>
          <p:nvPr/>
        </p:nvSpPr>
        <p:spPr>
          <a:xfrm rot="10800000">
            <a:off x="267618" y="3672749"/>
            <a:ext cx="904770" cy="21940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21"/>
          <p:cNvSpPr/>
          <p:nvPr/>
        </p:nvSpPr>
        <p:spPr>
          <a:xfrm>
            <a:off x="290193" y="4240450"/>
            <a:ext cx="86402" cy="89023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21"/>
          <p:cNvSpPr txBox="1"/>
          <p:nvPr>
            <p:ph idx="1" type="subTitle"/>
          </p:nvPr>
        </p:nvSpPr>
        <p:spPr>
          <a:xfrm>
            <a:off x="5861054" y="2945300"/>
            <a:ext cx="25629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30" name="Google Shape;2030;p21"/>
          <p:cNvSpPr txBox="1"/>
          <p:nvPr>
            <p:ph idx="2" type="subTitle"/>
          </p:nvPr>
        </p:nvSpPr>
        <p:spPr>
          <a:xfrm>
            <a:off x="5475150" y="2370225"/>
            <a:ext cx="1118700" cy="393600"/>
          </a:xfrm>
          <a:prstGeom prst="rect">
            <a:avLst/>
          </a:prstGeom>
          <a:solidFill>
            <a:srgbClr val="69E0F8"/>
          </a:solidFill>
          <a:ln cap="flat" cmpd="sng" w="19050">
            <a:solidFill>
              <a:srgbClr val="69E0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u="sng">
                <a:solidFill>
                  <a:srgbClr val="000000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7"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2" name="Google Shape;2032;p22"/>
          <p:cNvGrpSpPr/>
          <p:nvPr/>
        </p:nvGrpSpPr>
        <p:grpSpPr>
          <a:xfrm>
            <a:off x="-38" y="0"/>
            <a:ext cx="9144076" cy="5143500"/>
            <a:chOff x="0" y="0"/>
            <a:chExt cx="9144076" cy="5143500"/>
          </a:xfrm>
        </p:grpSpPr>
        <p:sp>
          <p:nvSpPr>
            <p:cNvPr id="2033" name="Google Shape;2033;p22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2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2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2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2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2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2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2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2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2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2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2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2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2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2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2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2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2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2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2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2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2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2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2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2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2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2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2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2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2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2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2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2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2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2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2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2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2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2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2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2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2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2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2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2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2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2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2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2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2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2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2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2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2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2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2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2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2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2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2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2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2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2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2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2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2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2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2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2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2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2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2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2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2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2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2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2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2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2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2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2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2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2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2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2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2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2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2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2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2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2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2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2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26" name="Google Shape;212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" y="3608653"/>
            <a:ext cx="2431149" cy="2431149"/>
          </a:xfrm>
          <a:prstGeom prst="rect">
            <a:avLst/>
          </a:prstGeom>
          <a:noFill/>
          <a:ln>
            <a:noFill/>
          </a:ln>
        </p:spPr>
      </p:pic>
      <p:sp>
        <p:nvSpPr>
          <p:cNvPr id="2127" name="Google Shape;2127;p22"/>
          <p:cNvSpPr/>
          <p:nvPr/>
        </p:nvSpPr>
        <p:spPr>
          <a:xfrm>
            <a:off x="-196631" y="1562372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2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9" name="Google Shape;2129;p22"/>
          <p:cNvSpPr txBox="1"/>
          <p:nvPr>
            <p:ph idx="1" type="body"/>
          </p:nvPr>
        </p:nvSpPr>
        <p:spPr>
          <a:xfrm>
            <a:off x="720000" y="1184050"/>
            <a:ext cx="376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 Light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Nunito Light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Nunito Light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130" name="Google Shape;2130;p22"/>
          <p:cNvSpPr txBox="1"/>
          <p:nvPr>
            <p:ph idx="2" type="body"/>
          </p:nvPr>
        </p:nvSpPr>
        <p:spPr>
          <a:xfrm>
            <a:off x="4661400" y="1184050"/>
            <a:ext cx="376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Nunito Light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Nunito Light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131" name="Google Shape;2131;p22"/>
          <p:cNvSpPr/>
          <p:nvPr/>
        </p:nvSpPr>
        <p:spPr>
          <a:xfrm rot="10800000">
            <a:off x="8767299" y="2185902"/>
            <a:ext cx="268194" cy="48503"/>
          </a:xfrm>
          <a:custGeom>
            <a:rect b="b" l="l" r="r" t="t"/>
            <a:pathLst>
              <a:path extrusionOk="0" h="417" w="1320">
                <a:moveTo>
                  <a:pt x="1" y="1"/>
                </a:moveTo>
                <a:lnTo>
                  <a:pt x="1" y="417"/>
                </a:lnTo>
                <a:lnTo>
                  <a:pt x="1320" y="417"/>
                </a:lnTo>
                <a:lnTo>
                  <a:pt x="13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22"/>
          <p:cNvSpPr/>
          <p:nvPr/>
        </p:nvSpPr>
        <p:spPr>
          <a:xfrm>
            <a:off x="8886825" y="1562369"/>
            <a:ext cx="535373" cy="43502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22"/>
          <p:cNvSpPr/>
          <p:nvPr/>
        </p:nvSpPr>
        <p:spPr>
          <a:xfrm flipH="1" rot="10800000">
            <a:off x="8714426" y="1680971"/>
            <a:ext cx="535379" cy="28524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4" name="Google Shape;213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7680900" y="-644700"/>
            <a:ext cx="2131975" cy="21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6" name="Google Shape;2136;p23"/>
          <p:cNvGrpSpPr/>
          <p:nvPr/>
        </p:nvGrpSpPr>
        <p:grpSpPr>
          <a:xfrm>
            <a:off x="-38" y="0"/>
            <a:ext cx="9144076" cy="5143500"/>
            <a:chOff x="0" y="0"/>
            <a:chExt cx="9144076" cy="5143500"/>
          </a:xfrm>
        </p:grpSpPr>
        <p:sp>
          <p:nvSpPr>
            <p:cNvPr id="2137" name="Google Shape;2137;p23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3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3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3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3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3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3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3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3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3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3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3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3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3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3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3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3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3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3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3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3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3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3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3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3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3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3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3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3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3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3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3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3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3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3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3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3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3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3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3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3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3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3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3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3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3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3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3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3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3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3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3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3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3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3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3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3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3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3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3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3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3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3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3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3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3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3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23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3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3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3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3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3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3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3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3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3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3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3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3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3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3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3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23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23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23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3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3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3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3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3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3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3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0" name="Google Shape;2230;p2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31" name="Google Shape;2231;p23"/>
          <p:cNvSpPr txBox="1"/>
          <p:nvPr>
            <p:ph idx="2" type="title"/>
          </p:nvPr>
        </p:nvSpPr>
        <p:spPr>
          <a:xfrm>
            <a:off x="937700" y="2447997"/>
            <a:ext cx="2175300" cy="414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2" name="Google Shape;2232;p23"/>
          <p:cNvSpPr txBox="1"/>
          <p:nvPr>
            <p:ph idx="1" type="subTitle"/>
          </p:nvPr>
        </p:nvSpPr>
        <p:spPr>
          <a:xfrm>
            <a:off x="937700" y="295607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3" name="Google Shape;2233;p23"/>
          <p:cNvSpPr txBox="1"/>
          <p:nvPr>
            <p:ph idx="3" type="title"/>
          </p:nvPr>
        </p:nvSpPr>
        <p:spPr>
          <a:xfrm>
            <a:off x="3484421" y="2447997"/>
            <a:ext cx="2175300" cy="414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4" name="Google Shape;2234;p23"/>
          <p:cNvSpPr txBox="1"/>
          <p:nvPr>
            <p:ph idx="4" type="subTitle"/>
          </p:nvPr>
        </p:nvSpPr>
        <p:spPr>
          <a:xfrm>
            <a:off x="3484421" y="295607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5" name="Google Shape;2235;p23"/>
          <p:cNvSpPr txBox="1"/>
          <p:nvPr>
            <p:ph idx="5" type="title"/>
          </p:nvPr>
        </p:nvSpPr>
        <p:spPr>
          <a:xfrm>
            <a:off x="6031149" y="2447997"/>
            <a:ext cx="2175300" cy="414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6" name="Google Shape;2236;p23"/>
          <p:cNvSpPr txBox="1"/>
          <p:nvPr>
            <p:ph idx="6" type="subTitle"/>
          </p:nvPr>
        </p:nvSpPr>
        <p:spPr>
          <a:xfrm>
            <a:off x="6031149" y="295607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237" name="Google Shape;223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" y="3608653"/>
            <a:ext cx="2431149" cy="2431149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p23"/>
          <p:cNvSpPr/>
          <p:nvPr/>
        </p:nvSpPr>
        <p:spPr>
          <a:xfrm>
            <a:off x="8829644" y="4393785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23"/>
          <p:cNvSpPr/>
          <p:nvPr/>
        </p:nvSpPr>
        <p:spPr>
          <a:xfrm>
            <a:off x="8424000" y="4550868"/>
            <a:ext cx="863921" cy="39900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0" name="Google Shape;2240;p23"/>
          <p:cNvSpPr/>
          <p:nvPr/>
        </p:nvSpPr>
        <p:spPr>
          <a:xfrm>
            <a:off x="-196631" y="1562372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1" name="Google Shape;2241;p23"/>
          <p:cNvSpPr/>
          <p:nvPr/>
        </p:nvSpPr>
        <p:spPr>
          <a:xfrm>
            <a:off x="338745" y="3169000"/>
            <a:ext cx="78174" cy="760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23"/>
          <p:cNvSpPr/>
          <p:nvPr/>
        </p:nvSpPr>
        <p:spPr>
          <a:xfrm>
            <a:off x="7375375" y="4786230"/>
            <a:ext cx="535373" cy="399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3" name="Google Shape;2243;p23"/>
          <p:cNvSpPr/>
          <p:nvPr/>
        </p:nvSpPr>
        <p:spPr>
          <a:xfrm>
            <a:off x="8576395" y="1416400"/>
            <a:ext cx="78174" cy="760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4" name="Google Shape;22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712" y="-2018250"/>
            <a:ext cx="4697399" cy="469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3"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6" name="Google Shape;2246;p24"/>
          <p:cNvGrpSpPr/>
          <p:nvPr/>
        </p:nvGrpSpPr>
        <p:grpSpPr>
          <a:xfrm>
            <a:off x="-38" y="0"/>
            <a:ext cx="9144076" cy="5143500"/>
            <a:chOff x="0" y="0"/>
            <a:chExt cx="9144076" cy="5143500"/>
          </a:xfrm>
        </p:grpSpPr>
        <p:sp>
          <p:nvSpPr>
            <p:cNvPr id="2247" name="Google Shape;2247;p24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4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4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4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4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4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4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4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4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4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4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4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4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4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4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4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4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4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4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4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4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4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4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4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4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4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4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4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4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4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4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4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4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4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4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4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4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4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24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4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4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4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4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4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24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4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24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4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4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4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4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4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4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4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24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24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4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4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4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4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24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24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24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4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4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4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4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4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4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4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4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4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4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4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4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4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4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4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4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4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4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4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4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4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4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4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4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4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4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4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4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4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4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0" name="Google Shape;2340;p24"/>
          <p:cNvSpPr txBox="1"/>
          <p:nvPr>
            <p:ph type="title"/>
          </p:nvPr>
        </p:nvSpPr>
        <p:spPr>
          <a:xfrm>
            <a:off x="720000" y="540000"/>
            <a:ext cx="2432700" cy="4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41" name="Google Shape;2341;p24"/>
          <p:cNvSpPr txBox="1"/>
          <p:nvPr>
            <p:ph idx="2" type="title"/>
          </p:nvPr>
        </p:nvSpPr>
        <p:spPr>
          <a:xfrm>
            <a:off x="4086225" y="961101"/>
            <a:ext cx="2133000" cy="36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5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2" name="Google Shape;2342;p24"/>
          <p:cNvSpPr txBox="1"/>
          <p:nvPr>
            <p:ph idx="1" type="subTitle"/>
          </p:nvPr>
        </p:nvSpPr>
        <p:spPr>
          <a:xfrm>
            <a:off x="4086225" y="1266136"/>
            <a:ext cx="43377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3" name="Google Shape;2343;p24"/>
          <p:cNvSpPr/>
          <p:nvPr/>
        </p:nvSpPr>
        <p:spPr>
          <a:xfrm>
            <a:off x="452307" y="3493610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4" name="Google Shape;2344;p24"/>
          <p:cNvSpPr/>
          <p:nvPr/>
        </p:nvSpPr>
        <p:spPr>
          <a:xfrm>
            <a:off x="-167735" y="4731263"/>
            <a:ext cx="535379" cy="114594"/>
          </a:xfrm>
          <a:custGeom>
            <a:rect b="b" l="l" r="r" t="t"/>
            <a:pathLst>
              <a:path extrusionOk="0" h="564" w="2635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5" name="Google Shape;2345;p24"/>
          <p:cNvSpPr/>
          <p:nvPr/>
        </p:nvSpPr>
        <p:spPr>
          <a:xfrm rot="10800000">
            <a:off x="-291159" y="978807"/>
            <a:ext cx="535379" cy="114594"/>
          </a:xfrm>
          <a:custGeom>
            <a:rect b="b" l="l" r="r" t="t"/>
            <a:pathLst>
              <a:path extrusionOk="0" h="564" w="2635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6" name="Google Shape;2346;p24"/>
          <p:cNvSpPr txBox="1"/>
          <p:nvPr>
            <p:ph idx="3" type="title"/>
          </p:nvPr>
        </p:nvSpPr>
        <p:spPr>
          <a:xfrm>
            <a:off x="4086225" y="2235560"/>
            <a:ext cx="2133000" cy="36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5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7" name="Google Shape;2347;p24"/>
          <p:cNvSpPr txBox="1"/>
          <p:nvPr>
            <p:ph idx="4" type="subTitle"/>
          </p:nvPr>
        </p:nvSpPr>
        <p:spPr>
          <a:xfrm>
            <a:off x="4086225" y="2540595"/>
            <a:ext cx="43377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8" name="Google Shape;2348;p24"/>
          <p:cNvSpPr txBox="1"/>
          <p:nvPr>
            <p:ph idx="5" type="title"/>
          </p:nvPr>
        </p:nvSpPr>
        <p:spPr>
          <a:xfrm>
            <a:off x="4086225" y="3510000"/>
            <a:ext cx="2133000" cy="36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5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9" name="Google Shape;2349;p24"/>
          <p:cNvSpPr txBox="1"/>
          <p:nvPr>
            <p:ph idx="6" type="subTitle"/>
          </p:nvPr>
        </p:nvSpPr>
        <p:spPr>
          <a:xfrm>
            <a:off x="4086225" y="3815086"/>
            <a:ext cx="43377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350" name="Google Shape;235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887952">
            <a:off x="-998175" y="2542389"/>
            <a:ext cx="4116125" cy="411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1" name="Google Shape;23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22" y="-1140625"/>
            <a:ext cx="3073176" cy="307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3" name="Google Shape;2353;p25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2354" name="Google Shape;2354;p25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25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25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5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5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5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25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25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5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5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5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5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5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5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5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5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5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5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5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5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5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5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5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5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5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5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5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5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5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5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5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5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5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5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5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5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5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5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5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5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5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5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5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5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5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5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5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5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5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5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5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5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5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5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5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5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5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5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5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5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25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25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25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25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25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25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25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25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25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25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25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25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25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25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25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25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25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25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25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25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25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25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5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5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5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5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5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5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5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5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5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5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5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47" name="Google Shape;244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490550" y="3046922"/>
            <a:ext cx="3110351" cy="3110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8" name="Google Shape;2448;p25"/>
          <p:cNvSpPr/>
          <p:nvPr/>
        </p:nvSpPr>
        <p:spPr>
          <a:xfrm rot="10800000">
            <a:off x="8961082" y="3538966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9" name="Google Shape;2449;p25"/>
          <p:cNvSpPr/>
          <p:nvPr/>
        </p:nvSpPr>
        <p:spPr>
          <a:xfrm>
            <a:off x="4667750" y="1295125"/>
            <a:ext cx="2124600" cy="1590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p25"/>
          <p:cNvSpPr/>
          <p:nvPr/>
        </p:nvSpPr>
        <p:spPr>
          <a:xfrm>
            <a:off x="2351650" y="3010151"/>
            <a:ext cx="2124600" cy="1590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1" name="Google Shape;2451;p25"/>
          <p:cNvSpPr/>
          <p:nvPr/>
        </p:nvSpPr>
        <p:spPr>
          <a:xfrm>
            <a:off x="4667750" y="3010151"/>
            <a:ext cx="2124600" cy="1590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2" name="Google Shape;2452;p25"/>
          <p:cNvSpPr/>
          <p:nvPr/>
        </p:nvSpPr>
        <p:spPr>
          <a:xfrm>
            <a:off x="2351650" y="1295125"/>
            <a:ext cx="2124600" cy="1590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3" name="Google Shape;24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0050" y="0"/>
            <a:ext cx="2934699" cy="2934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4" name="Google Shape;2454;p25"/>
          <p:cNvSpPr/>
          <p:nvPr/>
        </p:nvSpPr>
        <p:spPr>
          <a:xfrm rot="10800000">
            <a:off x="438150" y="2885425"/>
            <a:ext cx="245404" cy="39900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5" name="Google Shape;2455;p25"/>
          <p:cNvSpPr/>
          <p:nvPr/>
        </p:nvSpPr>
        <p:spPr>
          <a:xfrm flipH="1">
            <a:off x="-594547" y="3046923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6" name="Google Shape;2456;p25"/>
          <p:cNvSpPr/>
          <p:nvPr/>
        </p:nvSpPr>
        <p:spPr>
          <a:xfrm rot="10800000">
            <a:off x="8347527" y="3284578"/>
            <a:ext cx="535373" cy="30125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25"/>
          <p:cNvSpPr/>
          <p:nvPr/>
        </p:nvSpPr>
        <p:spPr>
          <a:xfrm rot="10800000">
            <a:off x="8882912" y="1932328"/>
            <a:ext cx="78174" cy="760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25"/>
          <p:cNvSpPr/>
          <p:nvPr/>
        </p:nvSpPr>
        <p:spPr>
          <a:xfrm flipH="1">
            <a:off x="8444881" y="1120688"/>
            <a:ext cx="863921" cy="99152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25"/>
          <p:cNvSpPr/>
          <p:nvPr/>
        </p:nvSpPr>
        <p:spPr>
          <a:xfrm flipH="1">
            <a:off x="8108815" y="865486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2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61" name="Google Shape;2461;p25"/>
          <p:cNvSpPr txBox="1"/>
          <p:nvPr>
            <p:ph idx="2" type="title"/>
          </p:nvPr>
        </p:nvSpPr>
        <p:spPr>
          <a:xfrm>
            <a:off x="2729200" y="1935650"/>
            <a:ext cx="1369500" cy="33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62" name="Google Shape;2462;p25"/>
          <p:cNvSpPr txBox="1"/>
          <p:nvPr>
            <p:ph idx="1" type="subTitle"/>
          </p:nvPr>
        </p:nvSpPr>
        <p:spPr>
          <a:xfrm>
            <a:off x="2571400" y="2204775"/>
            <a:ext cx="16851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3" name="Google Shape;2463;p25"/>
          <p:cNvSpPr txBox="1"/>
          <p:nvPr>
            <p:ph idx="3" type="title"/>
          </p:nvPr>
        </p:nvSpPr>
        <p:spPr>
          <a:xfrm>
            <a:off x="4740950" y="18414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64" name="Google Shape;2464;p25"/>
          <p:cNvSpPr txBox="1"/>
          <p:nvPr>
            <p:ph idx="4" type="subTitle"/>
          </p:nvPr>
        </p:nvSpPr>
        <p:spPr>
          <a:xfrm>
            <a:off x="4740950" y="22047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5" name="Google Shape;2465;p25"/>
          <p:cNvSpPr txBox="1"/>
          <p:nvPr>
            <p:ph idx="5" type="title"/>
          </p:nvPr>
        </p:nvSpPr>
        <p:spPr>
          <a:xfrm>
            <a:off x="2434175" y="3571950"/>
            <a:ext cx="19782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66" name="Google Shape;2466;p25"/>
          <p:cNvSpPr txBox="1"/>
          <p:nvPr>
            <p:ph idx="6" type="subTitle"/>
          </p:nvPr>
        </p:nvSpPr>
        <p:spPr>
          <a:xfrm>
            <a:off x="2434175" y="3978375"/>
            <a:ext cx="19782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7" name="Google Shape;2467;p25"/>
          <p:cNvSpPr txBox="1"/>
          <p:nvPr>
            <p:ph idx="7" type="title"/>
          </p:nvPr>
        </p:nvSpPr>
        <p:spPr>
          <a:xfrm>
            <a:off x="4740950" y="3571950"/>
            <a:ext cx="1978200" cy="2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68" name="Google Shape;2468;p25"/>
          <p:cNvSpPr txBox="1"/>
          <p:nvPr>
            <p:ph idx="8" type="subTitle"/>
          </p:nvPr>
        </p:nvSpPr>
        <p:spPr>
          <a:xfrm>
            <a:off x="4740950" y="3978375"/>
            <a:ext cx="19782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9" name="Google Shape;2469;p25"/>
          <p:cNvSpPr/>
          <p:nvPr/>
        </p:nvSpPr>
        <p:spPr>
          <a:xfrm flipH="1">
            <a:off x="605418" y="4485857"/>
            <a:ext cx="114594" cy="114594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1" name="Google Shape;2471;p26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2472" name="Google Shape;2472;p26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6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6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6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6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6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6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6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6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6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6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6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6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6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6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6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6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6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6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6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6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6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6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6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6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6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6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6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6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6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6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6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6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6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26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6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6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6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6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6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6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6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6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6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6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6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6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6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6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6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6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6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6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6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6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6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6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6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26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26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6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6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6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6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6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6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6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6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6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6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6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6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6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6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6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6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6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6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6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6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6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6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6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6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6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6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6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6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6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6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6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6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6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5" name="Google Shape;2565;p2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66" name="Google Shape;2566;p26"/>
          <p:cNvSpPr txBox="1"/>
          <p:nvPr>
            <p:ph idx="2" type="title"/>
          </p:nvPr>
        </p:nvSpPr>
        <p:spPr>
          <a:xfrm>
            <a:off x="1101175" y="1893230"/>
            <a:ext cx="1986000" cy="36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7" name="Google Shape;2567;p26"/>
          <p:cNvSpPr txBox="1"/>
          <p:nvPr>
            <p:ph idx="1" type="subTitle"/>
          </p:nvPr>
        </p:nvSpPr>
        <p:spPr>
          <a:xfrm>
            <a:off x="1101175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68" name="Google Shape;2568;p26"/>
          <p:cNvSpPr txBox="1"/>
          <p:nvPr>
            <p:ph idx="3" type="title"/>
          </p:nvPr>
        </p:nvSpPr>
        <p:spPr>
          <a:xfrm>
            <a:off x="3578948" y="1893230"/>
            <a:ext cx="1986000" cy="36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9" name="Google Shape;2569;p26"/>
          <p:cNvSpPr txBox="1"/>
          <p:nvPr>
            <p:ph idx="4" type="subTitle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0" name="Google Shape;2570;p26"/>
          <p:cNvSpPr txBox="1"/>
          <p:nvPr>
            <p:ph idx="5" type="title"/>
          </p:nvPr>
        </p:nvSpPr>
        <p:spPr>
          <a:xfrm>
            <a:off x="1101175" y="3573450"/>
            <a:ext cx="1986000" cy="36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71" name="Google Shape;2571;p26"/>
          <p:cNvSpPr txBox="1"/>
          <p:nvPr>
            <p:ph idx="6" type="subTitle"/>
          </p:nvPr>
        </p:nvSpPr>
        <p:spPr>
          <a:xfrm>
            <a:off x="1101175" y="3931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2" name="Google Shape;2572;p26"/>
          <p:cNvSpPr txBox="1"/>
          <p:nvPr>
            <p:ph idx="7" type="title"/>
          </p:nvPr>
        </p:nvSpPr>
        <p:spPr>
          <a:xfrm>
            <a:off x="3578948" y="3573450"/>
            <a:ext cx="1986000" cy="36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73" name="Google Shape;2573;p26"/>
          <p:cNvSpPr txBox="1"/>
          <p:nvPr>
            <p:ph idx="8" type="subTitle"/>
          </p:nvPr>
        </p:nvSpPr>
        <p:spPr>
          <a:xfrm>
            <a:off x="3578948" y="3931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4" name="Google Shape;2574;p26"/>
          <p:cNvSpPr txBox="1"/>
          <p:nvPr>
            <p:ph idx="9" type="title"/>
          </p:nvPr>
        </p:nvSpPr>
        <p:spPr>
          <a:xfrm>
            <a:off x="6056727" y="1893230"/>
            <a:ext cx="1986000" cy="36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75" name="Google Shape;2575;p26"/>
          <p:cNvSpPr txBox="1"/>
          <p:nvPr>
            <p:ph idx="13" type="subTitle"/>
          </p:nvPr>
        </p:nvSpPr>
        <p:spPr>
          <a:xfrm>
            <a:off x="6056727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6" name="Google Shape;2576;p26"/>
          <p:cNvSpPr txBox="1"/>
          <p:nvPr>
            <p:ph idx="14" type="title"/>
          </p:nvPr>
        </p:nvSpPr>
        <p:spPr>
          <a:xfrm>
            <a:off x="6056727" y="3573450"/>
            <a:ext cx="1986000" cy="36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77" name="Google Shape;2577;p26"/>
          <p:cNvSpPr txBox="1"/>
          <p:nvPr>
            <p:ph idx="15" type="subTitle"/>
          </p:nvPr>
        </p:nvSpPr>
        <p:spPr>
          <a:xfrm>
            <a:off x="6056727" y="3931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8" name="Google Shape;2578;p26"/>
          <p:cNvSpPr/>
          <p:nvPr/>
        </p:nvSpPr>
        <p:spPr>
          <a:xfrm>
            <a:off x="84802" y="1088816"/>
            <a:ext cx="34249" cy="14387"/>
          </a:xfrm>
          <a:custGeom>
            <a:rect b="b" l="l" r="r" t="t"/>
            <a:pathLst>
              <a:path extrusionOk="0" h="339" w="807">
                <a:moveTo>
                  <a:pt x="402" y="0"/>
                </a:moveTo>
                <a:cubicBezTo>
                  <a:pt x="292" y="0"/>
                  <a:pt x="183" y="6"/>
                  <a:pt x="76" y="19"/>
                </a:cubicBezTo>
                <a:cubicBezTo>
                  <a:pt x="43" y="27"/>
                  <a:pt x="30" y="212"/>
                  <a:pt x="1" y="338"/>
                </a:cubicBezTo>
                <a:lnTo>
                  <a:pt x="807" y="338"/>
                </a:lnTo>
                <a:cubicBezTo>
                  <a:pt x="778" y="212"/>
                  <a:pt x="765" y="27"/>
                  <a:pt x="727" y="19"/>
                </a:cubicBezTo>
                <a:cubicBezTo>
                  <a:pt x="620" y="6"/>
                  <a:pt x="511" y="0"/>
                  <a:pt x="402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9" name="Google Shape;2579;p26"/>
          <p:cNvSpPr/>
          <p:nvPr/>
        </p:nvSpPr>
        <p:spPr>
          <a:xfrm>
            <a:off x="-135225" y="1529800"/>
            <a:ext cx="126900" cy="3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0" name="Google Shape;258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92753" y="-726187"/>
            <a:ext cx="2431149" cy="2431149"/>
          </a:xfrm>
          <a:prstGeom prst="rect">
            <a:avLst/>
          </a:prstGeom>
          <a:noFill/>
          <a:ln>
            <a:noFill/>
          </a:ln>
        </p:spPr>
      </p:pic>
      <p:sp>
        <p:nvSpPr>
          <p:cNvPr id="2581" name="Google Shape;2581;p26"/>
          <p:cNvSpPr/>
          <p:nvPr/>
        </p:nvSpPr>
        <p:spPr>
          <a:xfrm rot="10800000">
            <a:off x="-241118" y="843841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2" name="Google Shape;2582;p26"/>
          <p:cNvSpPr/>
          <p:nvPr/>
        </p:nvSpPr>
        <p:spPr>
          <a:xfrm rot="10800000">
            <a:off x="7992047" y="4752722"/>
            <a:ext cx="863921" cy="39900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3" name="Google Shape;2583;p26"/>
          <p:cNvSpPr/>
          <p:nvPr/>
        </p:nvSpPr>
        <p:spPr>
          <a:xfrm rot="10800000">
            <a:off x="8785157" y="3675254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4" name="Google Shape;2584;p26"/>
          <p:cNvSpPr/>
          <p:nvPr/>
        </p:nvSpPr>
        <p:spPr>
          <a:xfrm rot="10800000">
            <a:off x="-241105" y="2522247"/>
            <a:ext cx="535373" cy="399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5" name="Google Shape;25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001206" y="2638341"/>
            <a:ext cx="4697399" cy="4697399"/>
          </a:xfrm>
          <a:prstGeom prst="rect">
            <a:avLst/>
          </a:prstGeom>
          <a:noFill/>
          <a:ln>
            <a:noFill/>
          </a:ln>
        </p:spPr>
      </p:pic>
      <p:sp>
        <p:nvSpPr>
          <p:cNvPr id="2586" name="Google Shape;2586;p26"/>
          <p:cNvSpPr/>
          <p:nvPr/>
        </p:nvSpPr>
        <p:spPr>
          <a:xfrm rot="10800000">
            <a:off x="216087" y="1270291"/>
            <a:ext cx="78174" cy="760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7" name="Google Shape;2587;p26"/>
          <p:cNvSpPr/>
          <p:nvPr/>
        </p:nvSpPr>
        <p:spPr>
          <a:xfrm rot="10800000">
            <a:off x="-330028" y="2385209"/>
            <a:ext cx="863921" cy="39900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8" name="Google Shape;2588;p26"/>
          <p:cNvSpPr/>
          <p:nvPr/>
        </p:nvSpPr>
        <p:spPr>
          <a:xfrm rot="10800000">
            <a:off x="8706987" y="2068616"/>
            <a:ext cx="78174" cy="760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589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0" name="Google Shape;2590;p27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2591" name="Google Shape;2591;p27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7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7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7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7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7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7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7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7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7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7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27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7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7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7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7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7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7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7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7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7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7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7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7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7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7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7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7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7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7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7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7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7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7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7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7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7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7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7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7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7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7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7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7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7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7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7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7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7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7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7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7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7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7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7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7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7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7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7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7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27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7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7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7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7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7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7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7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7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7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27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27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27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27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7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7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7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27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27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27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27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27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27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27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27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27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27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27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7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27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27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27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27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4" name="Google Shape;2684;p27"/>
          <p:cNvSpPr txBox="1"/>
          <p:nvPr>
            <p:ph hasCustomPrompt="1" type="title"/>
          </p:nvPr>
        </p:nvSpPr>
        <p:spPr>
          <a:xfrm>
            <a:off x="2223600" y="517825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0" sz="6300">
                <a:solidFill>
                  <a:schemeClr val="accent2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85" name="Google Shape;2685;p27"/>
          <p:cNvSpPr txBox="1"/>
          <p:nvPr>
            <p:ph idx="1" type="subTitle"/>
          </p:nvPr>
        </p:nvSpPr>
        <p:spPr>
          <a:xfrm>
            <a:off x="2001900" y="1253625"/>
            <a:ext cx="51402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86" name="Google Shape;2686;p27"/>
          <p:cNvSpPr txBox="1"/>
          <p:nvPr>
            <p:ph hasCustomPrompt="1" idx="2" type="title"/>
          </p:nvPr>
        </p:nvSpPr>
        <p:spPr>
          <a:xfrm>
            <a:off x="2223600" y="195947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0" sz="6300">
                <a:solidFill>
                  <a:schemeClr val="accent2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87" name="Google Shape;2687;p27"/>
          <p:cNvSpPr txBox="1"/>
          <p:nvPr>
            <p:ph idx="3" type="subTitle"/>
          </p:nvPr>
        </p:nvSpPr>
        <p:spPr>
          <a:xfrm>
            <a:off x="2001900" y="2692101"/>
            <a:ext cx="51402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88" name="Google Shape;2688;p27"/>
          <p:cNvSpPr txBox="1"/>
          <p:nvPr>
            <p:ph hasCustomPrompt="1" idx="4" type="title"/>
          </p:nvPr>
        </p:nvSpPr>
        <p:spPr>
          <a:xfrm>
            <a:off x="2223600" y="3418038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0" sz="6300">
                <a:solidFill>
                  <a:schemeClr val="accent2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89" name="Google Shape;2689;p27"/>
          <p:cNvSpPr txBox="1"/>
          <p:nvPr>
            <p:ph idx="5" type="subTitle"/>
          </p:nvPr>
        </p:nvSpPr>
        <p:spPr>
          <a:xfrm>
            <a:off x="2001900" y="4143614"/>
            <a:ext cx="51402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id="2690" name="Google Shape;269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775828">
            <a:off x="7082656" y="-659262"/>
            <a:ext cx="2515789" cy="2515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1" name="Google Shape;26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73983">
            <a:off x="-686525" y="3225299"/>
            <a:ext cx="2471375" cy="24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2" name="Google Shape;26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99352">
            <a:off x="-586964" y="-766963"/>
            <a:ext cx="2613925" cy="26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3" name="Google Shape;2693;p27"/>
          <p:cNvSpPr/>
          <p:nvPr/>
        </p:nvSpPr>
        <p:spPr>
          <a:xfrm rot="10800000">
            <a:off x="8871457" y="4533260"/>
            <a:ext cx="34249" cy="14387"/>
          </a:xfrm>
          <a:custGeom>
            <a:rect b="b" l="l" r="r" t="t"/>
            <a:pathLst>
              <a:path extrusionOk="0" h="339" w="807">
                <a:moveTo>
                  <a:pt x="402" y="0"/>
                </a:moveTo>
                <a:cubicBezTo>
                  <a:pt x="292" y="0"/>
                  <a:pt x="183" y="6"/>
                  <a:pt x="76" y="19"/>
                </a:cubicBezTo>
                <a:cubicBezTo>
                  <a:pt x="43" y="27"/>
                  <a:pt x="30" y="212"/>
                  <a:pt x="1" y="338"/>
                </a:cubicBezTo>
                <a:lnTo>
                  <a:pt x="807" y="338"/>
                </a:lnTo>
                <a:cubicBezTo>
                  <a:pt x="778" y="212"/>
                  <a:pt x="765" y="27"/>
                  <a:pt x="727" y="19"/>
                </a:cubicBezTo>
                <a:cubicBezTo>
                  <a:pt x="620" y="6"/>
                  <a:pt x="511" y="0"/>
                  <a:pt x="402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27"/>
          <p:cNvSpPr/>
          <p:nvPr/>
        </p:nvSpPr>
        <p:spPr>
          <a:xfrm rot="10800000">
            <a:off x="8511846" y="2017751"/>
            <a:ext cx="126900" cy="3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27"/>
          <p:cNvSpPr/>
          <p:nvPr/>
        </p:nvSpPr>
        <p:spPr>
          <a:xfrm>
            <a:off x="7980647" y="4562458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27"/>
          <p:cNvSpPr/>
          <p:nvPr/>
        </p:nvSpPr>
        <p:spPr>
          <a:xfrm>
            <a:off x="8696240" y="3002491"/>
            <a:ext cx="535373" cy="399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27"/>
          <p:cNvSpPr/>
          <p:nvPr/>
        </p:nvSpPr>
        <p:spPr>
          <a:xfrm>
            <a:off x="8209260" y="2241161"/>
            <a:ext cx="78174" cy="760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8" name="Google Shape;2698;p27"/>
          <p:cNvSpPr/>
          <p:nvPr/>
        </p:nvSpPr>
        <p:spPr>
          <a:xfrm>
            <a:off x="8456615" y="3118304"/>
            <a:ext cx="863921" cy="39900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27"/>
          <p:cNvSpPr/>
          <p:nvPr/>
        </p:nvSpPr>
        <p:spPr>
          <a:xfrm>
            <a:off x="8638760" y="4218848"/>
            <a:ext cx="78174" cy="760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27"/>
          <p:cNvSpPr/>
          <p:nvPr/>
        </p:nvSpPr>
        <p:spPr>
          <a:xfrm>
            <a:off x="205340" y="2424266"/>
            <a:ext cx="863921" cy="39900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p27"/>
          <p:cNvSpPr/>
          <p:nvPr/>
        </p:nvSpPr>
        <p:spPr>
          <a:xfrm>
            <a:off x="-23253" y="2129470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2" name="Google Shape;2702;p27"/>
          <p:cNvSpPr/>
          <p:nvPr/>
        </p:nvSpPr>
        <p:spPr>
          <a:xfrm>
            <a:off x="598210" y="3874473"/>
            <a:ext cx="78174" cy="760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703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4" name="Google Shape;2704;p28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2705" name="Google Shape;2705;p28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28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28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28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28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28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8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8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8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28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28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28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28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28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28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28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28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28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28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28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28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28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8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8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8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28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8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8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8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8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8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8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28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28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28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8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8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8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8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28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8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8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8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8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8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8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8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8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8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8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8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28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28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28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28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28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28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8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8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8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8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8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8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8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8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28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8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8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8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8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8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28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8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8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8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8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8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8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28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28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8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8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8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8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8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8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8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8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8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8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8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8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8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8" name="Google Shape;2798;p28"/>
          <p:cNvSpPr txBox="1"/>
          <p:nvPr>
            <p:ph type="title"/>
          </p:nvPr>
        </p:nvSpPr>
        <p:spPr>
          <a:xfrm>
            <a:off x="720000" y="631025"/>
            <a:ext cx="39402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7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99" name="Google Shape;2799;p28"/>
          <p:cNvSpPr txBox="1"/>
          <p:nvPr>
            <p:ph idx="1" type="subTitle"/>
          </p:nvPr>
        </p:nvSpPr>
        <p:spPr>
          <a:xfrm>
            <a:off x="720000" y="2215200"/>
            <a:ext cx="34347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00" name="Google Shape;280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54225" y="-661250"/>
            <a:ext cx="2562027" cy="2562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1" name="Google Shape;28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963866">
            <a:off x="4045794" y="-875073"/>
            <a:ext cx="6893640" cy="6893622"/>
          </a:xfrm>
          <a:prstGeom prst="rect">
            <a:avLst/>
          </a:prstGeom>
          <a:noFill/>
          <a:ln>
            <a:noFill/>
          </a:ln>
        </p:spPr>
      </p:pic>
      <p:sp>
        <p:nvSpPr>
          <p:cNvPr id="2802" name="Google Shape;2802;p28"/>
          <p:cNvSpPr/>
          <p:nvPr/>
        </p:nvSpPr>
        <p:spPr>
          <a:xfrm>
            <a:off x="8840201" y="3398263"/>
            <a:ext cx="331773" cy="39896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3" name="Google Shape;2803;p28"/>
          <p:cNvSpPr/>
          <p:nvPr/>
        </p:nvSpPr>
        <p:spPr>
          <a:xfrm>
            <a:off x="8691705" y="3514066"/>
            <a:ext cx="535380" cy="39896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4" name="Google Shape;2804;p28"/>
          <p:cNvSpPr/>
          <p:nvPr/>
        </p:nvSpPr>
        <p:spPr>
          <a:xfrm rot="10800000">
            <a:off x="4533296" y="520051"/>
            <a:ext cx="126900" cy="3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5" name="Google Shape;2805;p28"/>
          <p:cNvSpPr/>
          <p:nvPr/>
        </p:nvSpPr>
        <p:spPr>
          <a:xfrm>
            <a:off x="4941310" y="2021898"/>
            <a:ext cx="78174" cy="760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6" name="Google Shape;2806;p28"/>
          <p:cNvSpPr/>
          <p:nvPr/>
        </p:nvSpPr>
        <p:spPr>
          <a:xfrm>
            <a:off x="-272985" y="2223766"/>
            <a:ext cx="863921" cy="39900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7" name="Google Shape;2807;p28"/>
          <p:cNvSpPr/>
          <p:nvPr/>
        </p:nvSpPr>
        <p:spPr>
          <a:xfrm>
            <a:off x="369609" y="4777958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8" name="Google Shape;2808;p28"/>
          <p:cNvSpPr txBox="1"/>
          <p:nvPr/>
        </p:nvSpPr>
        <p:spPr>
          <a:xfrm>
            <a:off x="720000" y="4276088"/>
            <a:ext cx="4221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Please keep this slide for attribution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09" name="Google Shape;2809;p28"/>
          <p:cNvSpPr txBox="1"/>
          <p:nvPr/>
        </p:nvSpPr>
        <p:spPr>
          <a:xfrm>
            <a:off x="720000" y="3792401"/>
            <a:ext cx="46821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810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1" name="Google Shape;2811;p29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2812" name="Google Shape;2812;p29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29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9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29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9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29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29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29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29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29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29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29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9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9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9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9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9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9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29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29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9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9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9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9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9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9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9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9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9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9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9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9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9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9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29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9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9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9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9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9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9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9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9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9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9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9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9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9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9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9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9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9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9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29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29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29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29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29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29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29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29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29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29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29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29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29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29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29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29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29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29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29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29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29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29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29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29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29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29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9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29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29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29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29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29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29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29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29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29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29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29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29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29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05" name="Google Shape;290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399997">
            <a:off x="-568906" y="-875060"/>
            <a:ext cx="6893640" cy="6893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2906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7" name="Google Shape;290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024172">
            <a:off x="-613414" y="2777002"/>
            <a:ext cx="2515789" cy="2515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8" name="Google Shape;29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126017">
            <a:off x="7200182" y="-1063144"/>
            <a:ext cx="2471375" cy="24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9" name="Google Shape;29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700648">
            <a:off x="6958071" y="2786568"/>
            <a:ext cx="2613925" cy="26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4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236" name="Google Shape;236;p4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0" name="Google Shape;330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  <a:defRPr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1" name="Google Shape;331;p4"/>
          <p:cNvSpPr/>
          <p:nvPr/>
        </p:nvSpPr>
        <p:spPr>
          <a:xfrm>
            <a:off x="6047259" y="330442"/>
            <a:ext cx="114594" cy="114594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"/>
          <p:cNvSpPr/>
          <p:nvPr/>
        </p:nvSpPr>
        <p:spPr>
          <a:xfrm>
            <a:off x="8514115" y="1361225"/>
            <a:ext cx="535379" cy="114594"/>
          </a:xfrm>
          <a:custGeom>
            <a:rect b="b" l="l" r="r" t="t"/>
            <a:pathLst>
              <a:path extrusionOk="0" h="564" w="2635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"/>
          <p:cNvSpPr/>
          <p:nvPr/>
        </p:nvSpPr>
        <p:spPr>
          <a:xfrm>
            <a:off x="8706119" y="1443310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"/>
          <p:cNvSpPr/>
          <p:nvPr/>
        </p:nvSpPr>
        <p:spPr>
          <a:xfrm>
            <a:off x="5084561" y="4830165"/>
            <a:ext cx="690609" cy="59938"/>
          </a:xfrm>
          <a:custGeom>
            <a:rect b="b" l="l" r="r" t="t"/>
            <a:pathLst>
              <a:path extrusionOk="0" h="295" w="3399">
                <a:moveTo>
                  <a:pt x="0" y="1"/>
                </a:moveTo>
                <a:lnTo>
                  <a:pt x="0" y="295"/>
                </a:lnTo>
                <a:lnTo>
                  <a:pt x="3398" y="295"/>
                </a:lnTo>
                <a:lnTo>
                  <a:pt x="33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"/>
          <p:cNvSpPr/>
          <p:nvPr/>
        </p:nvSpPr>
        <p:spPr>
          <a:xfrm>
            <a:off x="349945" y="2529376"/>
            <a:ext cx="268198" cy="84726"/>
          </a:xfrm>
          <a:custGeom>
            <a:rect b="b" l="l" r="r" t="t"/>
            <a:pathLst>
              <a:path extrusionOk="0" h="417" w="1320">
                <a:moveTo>
                  <a:pt x="1" y="1"/>
                </a:moveTo>
                <a:lnTo>
                  <a:pt x="1" y="417"/>
                </a:lnTo>
                <a:lnTo>
                  <a:pt x="1320" y="417"/>
                </a:lnTo>
                <a:lnTo>
                  <a:pt x="132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"/>
          <p:cNvSpPr/>
          <p:nvPr/>
        </p:nvSpPr>
        <p:spPr>
          <a:xfrm>
            <a:off x="719993" y="80165"/>
            <a:ext cx="863921" cy="99152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"/>
          <p:cNvSpPr/>
          <p:nvPr/>
        </p:nvSpPr>
        <p:spPr>
          <a:xfrm>
            <a:off x="1185274" y="165501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"/>
          <p:cNvSpPr/>
          <p:nvPr/>
        </p:nvSpPr>
        <p:spPr>
          <a:xfrm>
            <a:off x="1383171" y="4987156"/>
            <a:ext cx="77005" cy="76193"/>
          </a:xfrm>
          <a:custGeom>
            <a:rect b="b" l="l" r="r" t="t"/>
            <a:pathLst>
              <a:path extrusionOk="0" h="375" w="379">
                <a:moveTo>
                  <a:pt x="1" y="1"/>
                </a:moveTo>
                <a:lnTo>
                  <a:pt x="1" y="374"/>
                </a:lnTo>
                <a:lnTo>
                  <a:pt x="379" y="374"/>
                </a:lnTo>
                <a:lnTo>
                  <a:pt x="37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"/>
          <p:cNvSpPr/>
          <p:nvPr/>
        </p:nvSpPr>
        <p:spPr>
          <a:xfrm>
            <a:off x="8541843" y="539990"/>
            <a:ext cx="863921" cy="99152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"/>
          <p:cNvSpPr/>
          <p:nvPr/>
        </p:nvSpPr>
        <p:spPr>
          <a:xfrm>
            <a:off x="-124860" y="3764863"/>
            <a:ext cx="535379" cy="114594"/>
          </a:xfrm>
          <a:custGeom>
            <a:rect b="b" l="l" r="r" t="t"/>
            <a:pathLst>
              <a:path extrusionOk="0" h="564" w="2635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"/>
          <p:cNvPicPr preferRelativeResize="0"/>
          <p:nvPr/>
        </p:nvPicPr>
        <p:blipFill rotWithShape="1">
          <a:blip r:embed="rId2">
            <a:alphaModFix/>
          </a:blip>
          <a:srcRect b="0" l="0" r="29617" t="0"/>
          <a:stretch/>
        </p:blipFill>
        <p:spPr>
          <a:xfrm rot="8100000">
            <a:off x="-807498" y="-891907"/>
            <a:ext cx="2346345" cy="3333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065019">
            <a:off x="7226427" y="2572928"/>
            <a:ext cx="3010846" cy="3010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5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345" name="Google Shape;345;p5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5"/>
          <p:cNvSpPr txBox="1"/>
          <p:nvPr>
            <p:ph type="title"/>
          </p:nvPr>
        </p:nvSpPr>
        <p:spPr>
          <a:xfrm>
            <a:off x="720000" y="540000"/>
            <a:ext cx="38520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9" name="Google Shape;439;p5"/>
          <p:cNvSpPr txBox="1"/>
          <p:nvPr>
            <p:ph idx="2" type="title"/>
          </p:nvPr>
        </p:nvSpPr>
        <p:spPr>
          <a:xfrm flipH="1">
            <a:off x="4572000" y="1628263"/>
            <a:ext cx="2340000" cy="3600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9pPr>
          </a:lstStyle>
          <a:p/>
        </p:txBody>
      </p:sp>
      <p:sp>
        <p:nvSpPr>
          <p:cNvPr id="440" name="Google Shape;440;p5"/>
          <p:cNvSpPr txBox="1"/>
          <p:nvPr>
            <p:ph idx="1" type="subTitle"/>
          </p:nvPr>
        </p:nvSpPr>
        <p:spPr>
          <a:xfrm flipH="1">
            <a:off x="3754500" y="2071600"/>
            <a:ext cx="2880000" cy="8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1" name="Google Shape;441;p5"/>
          <p:cNvSpPr txBox="1"/>
          <p:nvPr>
            <p:ph idx="3" type="title"/>
          </p:nvPr>
        </p:nvSpPr>
        <p:spPr>
          <a:xfrm flipH="1">
            <a:off x="2232000" y="3289838"/>
            <a:ext cx="2340000" cy="3600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9pPr>
          </a:lstStyle>
          <a:p/>
        </p:txBody>
      </p:sp>
      <p:sp>
        <p:nvSpPr>
          <p:cNvPr id="442" name="Google Shape;442;p5"/>
          <p:cNvSpPr txBox="1"/>
          <p:nvPr>
            <p:ph idx="4" type="subTitle"/>
          </p:nvPr>
        </p:nvSpPr>
        <p:spPr>
          <a:xfrm flipH="1">
            <a:off x="2492625" y="3711250"/>
            <a:ext cx="2880000" cy="8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43" name="Google Shape;44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98195">
            <a:off x="6973666" y="-759887"/>
            <a:ext cx="2693651" cy="259977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"/>
          <p:cNvSpPr/>
          <p:nvPr/>
        </p:nvSpPr>
        <p:spPr>
          <a:xfrm>
            <a:off x="8251406" y="1014604"/>
            <a:ext cx="268198" cy="84726"/>
          </a:xfrm>
          <a:custGeom>
            <a:rect b="b" l="l" r="r" t="t"/>
            <a:pathLst>
              <a:path extrusionOk="0" h="417" w="1320">
                <a:moveTo>
                  <a:pt x="1" y="1"/>
                </a:moveTo>
                <a:lnTo>
                  <a:pt x="1" y="417"/>
                </a:lnTo>
                <a:lnTo>
                  <a:pt x="1320" y="417"/>
                </a:lnTo>
                <a:lnTo>
                  <a:pt x="132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"/>
          <p:cNvSpPr/>
          <p:nvPr/>
        </p:nvSpPr>
        <p:spPr>
          <a:xfrm>
            <a:off x="461941" y="1628281"/>
            <a:ext cx="863921" cy="99152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"/>
          <p:cNvSpPr/>
          <p:nvPr/>
        </p:nvSpPr>
        <p:spPr>
          <a:xfrm>
            <a:off x="-126840" y="464279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"/>
          <p:cNvSpPr/>
          <p:nvPr/>
        </p:nvSpPr>
        <p:spPr>
          <a:xfrm>
            <a:off x="8513744" y="3681721"/>
            <a:ext cx="77005" cy="76193"/>
          </a:xfrm>
          <a:custGeom>
            <a:rect b="b" l="l" r="r" t="t"/>
            <a:pathLst>
              <a:path extrusionOk="0" h="375" w="379">
                <a:moveTo>
                  <a:pt x="1" y="1"/>
                </a:moveTo>
                <a:lnTo>
                  <a:pt x="1" y="374"/>
                </a:lnTo>
                <a:lnTo>
                  <a:pt x="379" y="374"/>
                </a:lnTo>
                <a:lnTo>
                  <a:pt x="3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"/>
          <p:cNvSpPr/>
          <p:nvPr/>
        </p:nvSpPr>
        <p:spPr>
          <a:xfrm>
            <a:off x="-3" y="2200142"/>
            <a:ext cx="362699" cy="49825"/>
          </a:xfrm>
          <a:custGeom>
            <a:rect b="b" l="l" r="r" t="t"/>
            <a:pathLst>
              <a:path extrusionOk="0" h="295" w="3399">
                <a:moveTo>
                  <a:pt x="0" y="1"/>
                </a:moveTo>
                <a:lnTo>
                  <a:pt x="0" y="295"/>
                </a:lnTo>
                <a:lnTo>
                  <a:pt x="3398" y="295"/>
                </a:lnTo>
                <a:lnTo>
                  <a:pt x="33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"/>
          <p:cNvSpPr/>
          <p:nvPr/>
        </p:nvSpPr>
        <p:spPr>
          <a:xfrm>
            <a:off x="7815472" y="4816731"/>
            <a:ext cx="690609" cy="59938"/>
          </a:xfrm>
          <a:custGeom>
            <a:rect b="b" l="l" r="r" t="t"/>
            <a:pathLst>
              <a:path extrusionOk="0" h="295" w="3399">
                <a:moveTo>
                  <a:pt x="0" y="1"/>
                </a:moveTo>
                <a:lnTo>
                  <a:pt x="0" y="295"/>
                </a:lnTo>
                <a:lnTo>
                  <a:pt x="3398" y="295"/>
                </a:lnTo>
                <a:lnTo>
                  <a:pt x="33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"/>
          <p:cNvSpPr/>
          <p:nvPr/>
        </p:nvSpPr>
        <p:spPr>
          <a:xfrm>
            <a:off x="8714419" y="4576485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"/>
          <p:cNvSpPr/>
          <p:nvPr/>
        </p:nvSpPr>
        <p:spPr>
          <a:xfrm rot="10800000">
            <a:off x="288506" y="4117754"/>
            <a:ext cx="77005" cy="76193"/>
          </a:xfrm>
          <a:custGeom>
            <a:rect b="b" l="l" r="r" t="t"/>
            <a:pathLst>
              <a:path extrusionOk="0" h="375" w="379">
                <a:moveTo>
                  <a:pt x="1" y="1"/>
                </a:moveTo>
                <a:lnTo>
                  <a:pt x="1" y="374"/>
                </a:lnTo>
                <a:lnTo>
                  <a:pt x="379" y="374"/>
                </a:lnTo>
                <a:lnTo>
                  <a:pt x="3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"/>
          <p:cNvSpPr/>
          <p:nvPr/>
        </p:nvSpPr>
        <p:spPr>
          <a:xfrm>
            <a:off x="8843726" y="234653"/>
            <a:ext cx="535379" cy="114594"/>
          </a:xfrm>
          <a:custGeom>
            <a:rect b="b" l="l" r="r" t="t"/>
            <a:pathLst>
              <a:path extrusionOk="0" h="564" w="2635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6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455" name="Google Shape;455;p6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9" name="Google Shape;549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0" name="Google Shape;55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792612">
            <a:off x="7035927" y="2756478"/>
            <a:ext cx="3010847" cy="301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6"/>
          <p:cNvPicPr preferRelativeResize="0"/>
          <p:nvPr/>
        </p:nvPicPr>
        <p:blipFill rotWithShape="1">
          <a:blip r:embed="rId3">
            <a:alphaModFix/>
          </a:blip>
          <a:srcRect b="0" l="0" r="29617" t="0"/>
          <a:stretch/>
        </p:blipFill>
        <p:spPr>
          <a:xfrm rot="8100000">
            <a:off x="-453173" y="-1520557"/>
            <a:ext cx="2346345" cy="3333563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6"/>
          <p:cNvSpPr/>
          <p:nvPr/>
        </p:nvSpPr>
        <p:spPr>
          <a:xfrm rot="10800000">
            <a:off x="8796096" y="2522173"/>
            <a:ext cx="491829" cy="58775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6"/>
          <p:cNvSpPr/>
          <p:nvPr/>
        </p:nvSpPr>
        <p:spPr>
          <a:xfrm rot="10800000">
            <a:off x="8306636" y="2420982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6"/>
          <p:cNvSpPr/>
          <p:nvPr/>
        </p:nvSpPr>
        <p:spPr>
          <a:xfrm rot="10800000">
            <a:off x="8621426" y="902997"/>
            <a:ext cx="114594" cy="114594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6"/>
          <p:cNvSpPr/>
          <p:nvPr/>
        </p:nvSpPr>
        <p:spPr>
          <a:xfrm>
            <a:off x="-256721" y="4440282"/>
            <a:ext cx="491829" cy="58775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6"/>
          <p:cNvSpPr/>
          <p:nvPr/>
        </p:nvSpPr>
        <p:spPr>
          <a:xfrm>
            <a:off x="-820351" y="4586331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6"/>
          <p:cNvSpPr/>
          <p:nvPr/>
        </p:nvSpPr>
        <p:spPr>
          <a:xfrm rot="10800000">
            <a:off x="235089" y="3769222"/>
            <a:ext cx="114594" cy="114594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7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560" name="Google Shape;560;p7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3" name="Google Shape;653;p7"/>
          <p:cNvSpPr txBox="1"/>
          <p:nvPr>
            <p:ph type="title"/>
          </p:nvPr>
        </p:nvSpPr>
        <p:spPr>
          <a:xfrm>
            <a:off x="720000" y="1151300"/>
            <a:ext cx="3784800" cy="11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4" name="Google Shape;654;p7"/>
          <p:cNvSpPr txBox="1"/>
          <p:nvPr>
            <p:ph idx="1" type="subTitle"/>
          </p:nvPr>
        </p:nvSpPr>
        <p:spPr>
          <a:xfrm>
            <a:off x="720000" y="2201800"/>
            <a:ext cx="3852000" cy="20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55" name="Google Shape;655;p7"/>
          <p:cNvSpPr/>
          <p:nvPr/>
        </p:nvSpPr>
        <p:spPr>
          <a:xfrm rot="10800000">
            <a:off x="5362076" y="4830125"/>
            <a:ext cx="362699" cy="49825"/>
          </a:xfrm>
          <a:custGeom>
            <a:rect b="b" l="l" r="r" t="t"/>
            <a:pathLst>
              <a:path extrusionOk="0" h="295" w="3399">
                <a:moveTo>
                  <a:pt x="0" y="1"/>
                </a:moveTo>
                <a:lnTo>
                  <a:pt x="0" y="295"/>
                </a:lnTo>
                <a:lnTo>
                  <a:pt x="3398" y="295"/>
                </a:lnTo>
                <a:lnTo>
                  <a:pt x="33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7"/>
          <p:cNvSpPr/>
          <p:nvPr/>
        </p:nvSpPr>
        <p:spPr>
          <a:xfrm rot="10800000">
            <a:off x="8296834" y="4375746"/>
            <a:ext cx="863921" cy="99152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7"/>
          <p:cNvSpPr/>
          <p:nvPr/>
        </p:nvSpPr>
        <p:spPr>
          <a:xfrm rot="10800000">
            <a:off x="8575855" y="1948696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7"/>
          <p:cNvSpPr/>
          <p:nvPr/>
        </p:nvSpPr>
        <p:spPr>
          <a:xfrm rot="10800000">
            <a:off x="-291159" y="978807"/>
            <a:ext cx="535379" cy="114594"/>
          </a:xfrm>
          <a:custGeom>
            <a:rect b="b" l="l" r="r" t="t"/>
            <a:pathLst>
              <a:path extrusionOk="0" h="564" w="2635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9" name="Google Shape;65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671022">
            <a:off x="7077166" y="-672442"/>
            <a:ext cx="2693656" cy="2599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842514">
            <a:off x="-137470" y="3124084"/>
            <a:ext cx="3257549" cy="325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8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663" name="Google Shape;663;p8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8"/>
          <p:cNvSpPr txBox="1"/>
          <p:nvPr>
            <p:ph type="title"/>
          </p:nvPr>
        </p:nvSpPr>
        <p:spPr>
          <a:xfrm>
            <a:off x="1610100" y="842875"/>
            <a:ext cx="5923800" cy="34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VT323"/>
              <a:buNone/>
              <a:defRPr sz="15000">
                <a:solidFill>
                  <a:schemeClr val="accent2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7" name="Google Shape;757;p8"/>
          <p:cNvSpPr/>
          <p:nvPr/>
        </p:nvSpPr>
        <p:spPr>
          <a:xfrm>
            <a:off x="1212089" y="2303779"/>
            <a:ext cx="209758" cy="84726"/>
          </a:xfrm>
          <a:custGeom>
            <a:rect b="b" l="l" r="r" t="t"/>
            <a:pathLst>
              <a:path extrusionOk="0" h="417" w="1320">
                <a:moveTo>
                  <a:pt x="1" y="1"/>
                </a:moveTo>
                <a:lnTo>
                  <a:pt x="1" y="417"/>
                </a:lnTo>
                <a:lnTo>
                  <a:pt x="1320" y="417"/>
                </a:lnTo>
                <a:lnTo>
                  <a:pt x="132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8"/>
          <p:cNvSpPr/>
          <p:nvPr/>
        </p:nvSpPr>
        <p:spPr>
          <a:xfrm rot="10800000">
            <a:off x="1044478" y="299000"/>
            <a:ext cx="418721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8"/>
          <p:cNvSpPr/>
          <p:nvPr/>
        </p:nvSpPr>
        <p:spPr>
          <a:xfrm rot="10800000">
            <a:off x="-368210" y="681285"/>
            <a:ext cx="690609" cy="59938"/>
          </a:xfrm>
          <a:custGeom>
            <a:rect b="b" l="l" r="r" t="t"/>
            <a:pathLst>
              <a:path extrusionOk="0" h="295" w="3399">
                <a:moveTo>
                  <a:pt x="0" y="1"/>
                </a:moveTo>
                <a:lnTo>
                  <a:pt x="0" y="295"/>
                </a:lnTo>
                <a:lnTo>
                  <a:pt x="3398" y="295"/>
                </a:lnTo>
                <a:lnTo>
                  <a:pt x="33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8"/>
          <p:cNvSpPr/>
          <p:nvPr/>
        </p:nvSpPr>
        <p:spPr>
          <a:xfrm rot="10800000">
            <a:off x="381584" y="1372290"/>
            <a:ext cx="77005" cy="76192"/>
          </a:xfrm>
          <a:custGeom>
            <a:rect b="b" l="l" r="r" t="t"/>
            <a:pathLst>
              <a:path extrusionOk="0" h="375" w="379">
                <a:moveTo>
                  <a:pt x="1" y="1"/>
                </a:moveTo>
                <a:lnTo>
                  <a:pt x="1" y="374"/>
                </a:lnTo>
                <a:lnTo>
                  <a:pt x="379" y="374"/>
                </a:lnTo>
                <a:lnTo>
                  <a:pt x="3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8"/>
          <p:cNvSpPr/>
          <p:nvPr/>
        </p:nvSpPr>
        <p:spPr>
          <a:xfrm>
            <a:off x="7055858" y="4592537"/>
            <a:ext cx="540127" cy="59938"/>
          </a:xfrm>
          <a:custGeom>
            <a:rect b="b" l="l" r="r" t="t"/>
            <a:pathLst>
              <a:path extrusionOk="0" h="295" w="3399">
                <a:moveTo>
                  <a:pt x="0" y="1"/>
                </a:moveTo>
                <a:lnTo>
                  <a:pt x="0" y="295"/>
                </a:lnTo>
                <a:lnTo>
                  <a:pt x="3398" y="295"/>
                </a:lnTo>
                <a:lnTo>
                  <a:pt x="33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8"/>
          <p:cNvSpPr/>
          <p:nvPr/>
        </p:nvSpPr>
        <p:spPr>
          <a:xfrm>
            <a:off x="8039301" y="3655400"/>
            <a:ext cx="60226" cy="76193"/>
          </a:xfrm>
          <a:custGeom>
            <a:rect b="b" l="l" r="r" t="t"/>
            <a:pathLst>
              <a:path extrusionOk="0" h="375" w="379">
                <a:moveTo>
                  <a:pt x="1" y="1"/>
                </a:moveTo>
                <a:lnTo>
                  <a:pt x="1" y="374"/>
                </a:lnTo>
                <a:lnTo>
                  <a:pt x="379" y="374"/>
                </a:lnTo>
                <a:lnTo>
                  <a:pt x="3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8"/>
          <p:cNvSpPr/>
          <p:nvPr/>
        </p:nvSpPr>
        <p:spPr>
          <a:xfrm rot="10800000">
            <a:off x="8919693" y="2715374"/>
            <a:ext cx="268198" cy="84726"/>
          </a:xfrm>
          <a:custGeom>
            <a:rect b="b" l="l" r="r" t="t"/>
            <a:pathLst>
              <a:path extrusionOk="0" h="417" w="1320">
                <a:moveTo>
                  <a:pt x="1" y="1"/>
                </a:moveTo>
                <a:lnTo>
                  <a:pt x="1" y="417"/>
                </a:lnTo>
                <a:lnTo>
                  <a:pt x="1320" y="417"/>
                </a:lnTo>
                <a:lnTo>
                  <a:pt x="13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8"/>
          <p:cNvSpPr/>
          <p:nvPr/>
        </p:nvSpPr>
        <p:spPr>
          <a:xfrm flipH="1" rot="10800000">
            <a:off x="8099520" y="1172466"/>
            <a:ext cx="535379" cy="49825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5" name="Google Shape;76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184517">
            <a:off x="6608576" y="2680701"/>
            <a:ext cx="3460742" cy="3460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78927">
            <a:off x="1273025" y="1723219"/>
            <a:ext cx="2013150" cy="20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762738" y="540000"/>
            <a:ext cx="2013150" cy="20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8"/>
          <p:cNvSpPr/>
          <p:nvPr/>
        </p:nvSpPr>
        <p:spPr>
          <a:xfrm>
            <a:off x="8866819" y="4728885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p9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771" name="Google Shape;771;p9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9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9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9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9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9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9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9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9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9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4" name="Google Shape;864;p9"/>
          <p:cNvSpPr txBox="1"/>
          <p:nvPr>
            <p:ph idx="1" type="subTitle"/>
          </p:nvPr>
        </p:nvSpPr>
        <p:spPr>
          <a:xfrm>
            <a:off x="1848338" y="1644750"/>
            <a:ext cx="2630400" cy="15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9"/>
          <p:cNvSpPr txBox="1"/>
          <p:nvPr>
            <p:ph type="title"/>
          </p:nvPr>
        </p:nvSpPr>
        <p:spPr>
          <a:xfrm>
            <a:off x="1096113" y="540000"/>
            <a:ext cx="33825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866" name="Google Shape;866;p9"/>
          <p:cNvPicPr preferRelativeResize="0"/>
          <p:nvPr/>
        </p:nvPicPr>
        <p:blipFill rotWithShape="1">
          <a:blip r:embed="rId2">
            <a:alphaModFix/>
          </a:blip>
          <a:srcRect b="26172" l="24161" r="0" t="0"/>
          <a:stretch/>
        </p:blipFill>
        <p:spPr>
          <a:xfrm rot="1098970">
            <a:off x="-689649" y="2841472"/>
            <a:ext cx="2929149" cy="2851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275" y="-787500"/>
            <a:ext cx="3981452" cy="398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9"/>
          <p:cNvPicPr preferRelativeResize="0"/>
          <p:nvPr/>
        </p:nvPicPr>
        <p:blipFill rotWithShape="1">
          <a:blip r:embed="rId4">
            <a:alphaModFix/>
          </a:blip>
          <a:srcRect b="55185" l="44499" r="14389" t="0"/>
          <a:stretch/>
        </p:blipFill>
        <p:spPr>
          <a:xfrm rot="5400000">
            <a:off x="-190499" y="-171451"/>
            <a:ext cx="2114548" cy="230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" name="Google Shape;870;p10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871" name="Google Shape;871;p10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0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0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0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0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0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0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0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0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0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0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0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0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0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0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0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0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0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0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0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0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0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0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0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0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0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0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0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0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0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0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0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0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0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0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0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0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0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0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0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0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0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0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0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0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0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0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0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0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0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0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0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0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0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0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0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0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0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0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0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0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0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0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0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0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0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0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0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0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0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0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0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0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0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0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0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0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0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0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0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0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0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0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0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0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0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0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0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0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0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0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0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0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4" name="Google Shape;964;p10"/>
          <p:cNvSpPr txBox="1"/>
          <p:nvPr>
            <p:ph type="title"/>
          </p:nvPr>
        </p:nvSpPr>
        <p:spPr>
          <a:xfrm>
            <a:off x="720000" y="4027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5" name="Google Shape;965;p10"/>
          <p:cNvSpPr/>
          <p:nvPr/>
        </p:nvSpPr>
        <p:spPr>
          <a:xfrm>
            <a:off x="1345211" y="4393131"/>
            <a:ext cx="430552" cy="31925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10"/>
          <p:cNvSpPr/>
          <p:nvPr/>
        </p:nvSpPr>
        <p:spPr>
          <a:xfrm>
            <a:off x="452307" y="3493610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10"/>
          <p:cNvSpPr/>
          <p:nvPr/>
        </p:nvSpPr>
        <p:spPr>
          <a:xfrm>
            <a:off x="1521395" y="4254363"/>
            <a:ext cx="78174" cy="760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0"/>
          <p:cNvSpPr/>
          <p:nvPr/>
        </p:nvSpPr>
        <p:spPr>
          <a:xfrm>
            <a:off x="-167735" y="4731263"/>
            <a:ext cx="535379" cy="114594"/>
          </a:xfrm>
          <a:custGeom>
            <a:rect b="b" l="l" r="r" t="t"/>
            <a:pathLst>
              <a:path extrusionOk="0" h="564" w="2635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0"/>
          <p:cNvSpPr/>
          <p:nvPr/>
        </p:nvSpPr>
        <p:spPr>
          <a:xfrm>
            <a:off x="8250819" y="1702447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0"/>
          <p:cNvSpPr/>
          <p:nvPr/>
        </p:nvSpPr>
        <p:spPr>
          <a:xfrm>
            <a:off x="8172645" y="4254363"/>
            <a:ext cx="78174" cy="760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0"/>
          <p:cNvSpPr/>
          <p:nvPr/>
        </p:nvSpPr>
        <p:spPr>
          <a:xfrm rot="10800000">
            <a:off x="8575859" y="3154296"/>
            <a:ext cx="863921" cy="99152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0"/>
          <p:cNvSpPr/>
          <p:nvPr/>
        </p:nvSpPr>
        <p:spPr>
          <a:xfrm rot="10800000">
            <a:off x="8575855" y="1948696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10"/>
          <p:cNvSpPr/>
          <p:nvPr/>
        </p:nvSpPr>
        <p:spPr>
          <a:xfrm rot="10800000">
            <a:off x="-291159" y="978807"/>
            <a:ext cx="535379" cy="114594"/>
          </a:xfrm>
          <a:custGeom>
            <a:rect b="b" l="l" r="r" t="t"/>
            <a:pathLst>
              <a:path extrusionOk="0" h="564" w="2635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4" name="Google Shape;97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519073">
            <a:off x="-868515" y="-770600"/>
            <a:ext cx="3722948" cy="3722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775" y="2844675"/>
            <a:ext cx="3056449" cy="305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b="1" sz="3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b="1" sz="3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b="1" sz="3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b="1" sz="3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b="1" sz="3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b="1" sz="3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b="1" sz="3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b="1" sz="3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b="1" sz="3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rapid7.com/db/" TargetMode="External"/><Relationship Id="rId4" Type="http://schemas.openxmlformats.org/officeDocument/2006/relationships/hyperlink" Target="https://nvd.nist.gov/" TargetMode="External"/><Relationship Id="rId5" Type="http://schemas.openxmlformats.org/officeDocument/2006/relationships/image" Target="../media/image4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umlcyber.club/meeting_2" TargetMode="External"/><Relationship Id="rId4" Type="http://schemas.openxmlformats.org/officeDocument/2006/relationships/hyperlink" Target="https://github.com/UML-Cyber-Security/Fall_2023/blob/main/Meeting_2_Metasploit/lab_2.md" TargetMode="External"/><Relationship Id="rId5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3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Google Shape;2914;p31"/>
          <p:cNvSpPr txBox="1"/>
          <p:nvPr>
            <p:ph type="ctrTitle"/>
          </p:nvPr>
        </p:nvSpPr>
        <p:spPr>
          <a:xfrm>
            <a:off x="1396950" y="1046513"/>
            <a:ext cx="63501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Metasploit</a:t>
            </a:r>
            <a:endParaRPr/>
          </a:p>
        </p:txBody>
      </p:sp>
      <p:sp>
        <p:nvSpPr>
          <p:cNvPr id="2915" name="Google Shape;2915;p31"/>
          <p:cNvSpPr txBox="1"/>
          <p:nvPr>
            <p:ph idx="1" type="subTitle"/>
          </p:nvPr>
        </p:nvSpPr>
        <p:spPr>
          <a:xfrm>
            <a:off x="2307600" y="3926005"/>
            <a:ext cx="45288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Chisom Ukaegbu and Andrew Bernal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7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p40"/>
          <p:cNvSpPr txBox="1"/>
          <p:nvPr>
            <p:ph type="title"/>
          </p:nvPr>
        </p:nvSpPr>
        <p:spPr>
          <a:xfrm>
            <a:off x="720000" y="4027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Speeds</a:t>
            </a:r>
            <a:endParaRPr/>
          </a:p>
        </p:txBody>
      </p:sp>
      <p:pic>
        <p:nvPicPr>
          <p:cNvPr id="2979" name="Google Shape;29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75" y="1028475"/>
            <a:ext cx="8064151" cy="28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3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41"/>
          <p:cNvSpPr txBox="1"/>
          <p:nvPr>
            <p:ph type="title"/>
          </p:nvPr>
        </p:nvSpPr>
        <p:spPr>
          <a:xfrm>
            <a:off x="720000" y="4027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Ping (-Pn)</a:t>
            </a:r>
            <a:endParaRPr/>
          </a:p>
        </p:txBody>
      </p:sp>
      <p:pic>
        <p:nvPicPr>
          <p:cNvPr id="2985" name="Google Shape;29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75" y="672575"/>
            <a:ext cx="7600875" cy="3047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9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Google Shape;2990;p42"/>
          <p:cNvSpPr txBox="1"/>
          <p:nvPr>
            <p:ph type="title"/>
          </p:nvPr>
        </p:nvSpPr>
        <p:spPr>
          <a:xfrm>
            <a:off x="720000" y="4027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Firewall Blocks Ping</a:t>
            </a:r>
            <a:endParaRPr/>
          </a:p>
        </p:txBody>
      </p:sp>
      <p:pic>
        <p:nvPicPr>
          <p:cNvPr id="2991" name="Google Shape;29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400" y="166100"/>
            <a:ext cx="3760550" cy="37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5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Google Shape;2996;p4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Database, scan, search, use </a:t>
            </a:r>
            <a:endParaRPr/>
          </a:p>
        </p:txBody>
      </p:sp>
      <p:pic>
        <p:nvPicPr>
          <p:cNvPr id="2997" name="Google Shape;29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525" y="1678000"/>
            <a:ext cx="2939450" cy="29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p4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Vulnerabilities</a:t>
            </a:r>
            <a:endParaRPr/>
          </a:p>
        </p:txBody>
      </p:sp>
      <p:sp>
        <p:nvSpPr>
          <p:cNvPr id="3003" name="Google Shape;3003;p4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Online Vulnerability database: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https://www.rapid7.com/db/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4"/>
              </a:rPr>
              <a:t>https://nvd.nist.gov/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004" name="Google Shape;300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5276" y="2131773"/>
            <a:ext cx="5579976" cy="282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8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4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Exploiting </a:t>
            </a:r>
            <a:r>
              <a:rPr lang="en"/>
              <a:t>Vulnerabilities</a:t>
            </a:r>
            <a:endParaRPr/>
          </a:p>
        </p:txBody>
      </p:sp>
      <p:sp>
        <p:nvSpPr>
          <p:cNvPr id="3010" name="Google Shape;3010;p45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011" name="Google Shape;301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850" y="1528302"/>
            <a:ext cx="6532676" cy="310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5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6" name="Google Shape;3016;p4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TCP shell</a:t>
            </a:r>
            <a:endParaRPr/>
          </a:p>
        </p:txBody>
      </p:sp>
      <p:pic>
        <p:nvPicPr>
          <p:cNvPr id="3017" name="Google Shape;301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095" y="1215750"/>
            <a:ext cx="6177531" cy="39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4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3" name="Google Shape;3023;p47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7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p4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Lab: Using Metasploit</a:t>
            </a:r>
            <a:endParaRPr/>
          </a:p>
        </p:txBody>
      </p:sp>
      <p:sp>
        <p:nvSpPr>
          <p:cNvPr id="3029" name="Google Shape;3029;p48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https://umlcyber.club/posts/meeting_2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 </a:t>
            </a:r>
            <a:r>
              <a:rPr lang="en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https://github.com/UML-Cyber-Security/Fall_2023/blob/main/Meeting_2_Metasploit/lab_2.md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30" name="Google Shape;303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1125" y="2081750"/>
            <a:ext cx="3061751" cy="306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9" name="Shape 2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0" name="Google Shape;2920;p3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Metasploit</a:t>
            </a:r>
            <a:endParaRPr/>
          </a:p>
        </p:txBody>
      </p:sp>
      <p:sp>
        <p:nvSpPr>
          <p:cNvPr id="2921" name="Google Shape;2921;p32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Popular open-source penetration testing framework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Framework for sending malicious payloads/modules.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			</a:t>
            </a:r>
            <a:endParaRPr sz="1700"/>
          </a:p>
        </p:txBody>
      </p:sp>
      <p:pic>
        <p:nvPicPr>
          <p:cNvPr id="2922" name="Google Shape;29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975" y="2091975"/>
            <a:ext cx="3861050" cy="21718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3" name="Google Shape;2923;p32"/>
          <p:cNvSpPr txBox="1"/>
          <p:nvPr/>
        </p:nvSpPr>
        <p:spPr>
          <a:xfrm>
            <a:off x="4889725" y="1920975"/>
            <a:ext cx="3288000" cy="23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Takes advantage of out-of-date systems.</a:t>
            </a:r>
            <a:endParaRPr sz="17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Useful if you want to speedrun your way to prison…</a:t>
            </a:r>
            <a:endParaRPr>
              <a:highlight>
                <a:schemeClr val="accent3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7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p3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2929" name="Google Shape;2929;p33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30" name="Google Shape;29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15750"/>
            <a:ext cx="2271600" cy="22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1" name="Google Shape;293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475" y="3860138"/>
            <a:ext cx="51530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2" name="Google Shape;293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0350" y="1303800"/>
            <a:ext cx="2095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6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Google Shape;2937;p34"/>
          <p:cNvSpPr txBox="1"/>
          <p:nvPr>
            <p:ph type="title"/>
          </p:nvPr>
        </p:nvSpPr>
        <p:spPr>
          <a:xfrm>
            <a:off x="720000" y="540000"/>
            <a:ext cx="38520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Metasploit Modules</a:t>
            </a:r>
            <a:endParaRPr/>
          </a:p>
        </p:txBody>
      </p:sp>
      <p:sp>
        <p:nvSpPr>
          <p:cNvPr id="2938" name="Google Shape;2938;p34"/>
          <p:cNvSpPr txBox="1"/>
          <p:nvPr>
            <p:ph idx="2" type="title"/>
          </p:nvPr>
        </p:nvSpPr>
        <p:spPr>
          <a:xfrm flipH="1">
            <a:off x="3453250" y="1628388"/>
            <a:ext cx="234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Auxiliary</a:t>
            </a:r>
            <a:r>
              <a:rPr lang="en"/>
              <a:t> Modules</a:t>
            </a:r>
            <a:endParaRPr/>
          </a:p>
        </p:txBody>
      </p:sp>
      <p:sp>
        <p:nvSpPr>
          <p:cNvPr id="2939" name="Google Shape;2939;p34"/>
          <p:cNvSpPr txBox="1"/>
          <p:nvPr>
            <p:ph idx="1" type="subTitle"/>
          </p:nvPr>
        </p:nvSpPr>
        <p:spPr>
          <a:xfrm flipH="1">
            <a:off x="2649475" y="1988400"/>
            <a:ext cx="2880000" cy="8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 packages that scan and provide information about a target machine</a:t>
            </a:r>
            <a:endParaRPr/>
          </a:p>
        </p:txBody>
      </p:sp>
      <p:sp>
        <p:nvSpPr>
          <p:cNvPr id="2940" name="Google Shape;2940;p34"/>
          <p:cNvSpPr txBox="1"/>
          <p:nvPr>
            <p:ph idx="3" type="title"/>
          </p:nvPr>
        </p:nvSpPr>
        <p:spPr>
          <a:xfrm flipH="1">
            <a:off x="720000" y="3480838"/>
            <a:ext cx="234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Exploit Modules</a:t>
            </a:r>
            <a:endParaRPr/>
          </a:p>
        </p:txBody>
      </p:sp>
      <p:sp>
        <p:nvSpPr>
          <p:cNvPr id="2941" name="Google Shape;2941;p34"/>
          <p:cNvSpPr txBox="1"/>
          <p:nvPr>
            <p:ph idx="4" type="subTitle"/>
          </p:nvPr>
        </p:nvSpPr>
        <p:spPr>
          <a:xfrm flipH="1">
            <a:off x="980625" y="3902250"/>
            <a:ext cx="2880000" cy="8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packages that allow access into a vulnerable machien</a:t>
            </a:r>
            <a:endParaRPr/>
          </a:p>
        </p:txBody>
      </p:sp>
      <p:sp>
        <p:nvSpPr>
          <p:cNvPr id="2942" name="Google Shape;2942;p34"/>
          <p:cNvSpPr txBox="1"/>
          <p:nvPr>
            <p:ph idx="3" type="title"/>
          </p:nvPr>
        </p:nvSpPr>
        <p:spPr>
          <a:xfrm flipH="1">
            <a:off x="5631500" y="3169263"/>
            <a:ext cx="234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Payload Modules</a:t>
            </a:r>
            <a:endParaRPr/>
          </a:p>
        </p:txBody>
      </p:sp>
      <p:sp>
        <p:nvSpPr>
          <p:cNvPr id="2943" name="Google Shape;2943;p34"/>
          <p:cNvSpPr txBox="1"/>
          <p:nvPr>
            <p:ph idx="4" type="subTitle"/>
          </p:nvPr>
        </p:nvSpPr>
        <p:spPr>
          <a:xfrm flipH="1">
            <a:off x="5892125" y="3590675"/>
            <a:ext cx="2880000" cy="8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 gained access through abusing an exploit, payloads allow you to install software(once inside).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7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Google Shape;2948;p3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Steps: Scanning</a:t>
            </a:r>
            <a:endParaRPr/>
          </a:p>
        </p:txBody>
      </p:sp>
      <p:sp>
        <p:nvSpPr>
          <p:cNvPr id="2949" name="Google Shape;2949;p35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50" name="Google Shape;29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175" y="1558500"/>
            <a:ext cx="3073650" cy="30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3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Nmap Flags</a:t>
            </a:r>
            <a:endParaRPr/>
          </a:p>
        </p:txBody>
      </p:sp>
      <p:pic>
        <p:nvPicPr>
          <p:cNvPr id="2956" name="Google Shape;29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888" y="1215738"/>
            <a:ext cx="576262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0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1" name="Google Shape;29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5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p38"/>
          <p:cNvSpPr txBox="1"/>
          <p:nvPr>
            <p:ph type="title"/>
          </p:nvPr>
        </p:nvSpPr>
        <p:spPr>
          <a:xfrm>
            <a:off x="720000" y="4027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3 Way Handshake</a:t>
            </a:r>
            <a:endParaRPr/>
          </a:p>
        </p:txBody>
      </p:sp>
      <p:pic>
        <p:nvPicPr>
          <p:cNvPr id="2967" name="Google Shape;29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807625"/>
            <a:ext cx="8014576" cy="31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9"/>
          <p:cNvSpPr txBox="1"/>
          <p:nvPr>
            <p:ph type="title"/>
          </p:nvPr>
        </p:nvSpPr>
        <p:spPr>
          <a:xfrm>
            <a:off x="720000" y="4027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Syn Scan, no handshake</a:t>
            </a:r>
            <a:endParaRPr/>
          </a:p>
        </p:txBody>
      </p:sp>
      <p:pic>
        <p:nvPicPr>
          <p:cNvPr id="2973" name="Google Shape;29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63" y="1004025"/>
            <a:ext cx="8420879" cy="29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Mirror Series Newsletter by Slidesgo">
  <a:themeElements>
    <a:clrScheme name="Simple Light">
      <a:dk1>
        <a:srgbClr val="000000"/>
      </a:dk1>
      <a:lt1>
        <a:srgbClr val="FFFFFF"/>
      </a:lt1>
      <a:dk2>
        <a:srgbClr val="2510A1"/>
      </a:dk2>
      <a:lt2>
        <a:srgbClr val="FFFFFF"/>
      </a:lt2>
      <a:accent1>
        <a:srgbClr val="2510A1"/>
      </a:accent1>
      <a:accent2>
        <a:srgbClr val="69E0F8"/>
      </a:accent2>
      <a:accent3>
        <a:srgbClr val="FFFFFF"/>
      </a:accent3>
      <a:accent4>
        <a:srgbClr val="2510A1"/>
      </a:accent4>
      <a:accent5>
        <a:srgbClr val="69E0F8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