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Medium-bold.fntdata"/><Relationship Id="rId14" Type="http://schemas.openxmlformats.org/officeDocument/2006/relationships/font" Target="fonts/UbuntuMedium-regular.fntdata"/><Relationship Id="rId17" Type="http://schemas.openxmlformats.org/officeDocument/2006/relationships/font" Target="fonts/UbuntuMedium-boldItalic.fntdata"/><Relationship Id="rId16" Type="http://schemas.openxmlformats.org/officeDocument/2006/relationships/font" Target="fonts/Ubuntu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b09a33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b09a33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071b63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3071b63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3071b63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3071b63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3071b63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3071b63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09f74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309f74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09f749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09f749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09f749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09f749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XuInaANbZsU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intframework.com/" TargetMode="External"/><Relationship Id="rId4" Type="http://schemas.openxmlformats.org/officeDocument/2006/relationships/hyperlink" Target="https://www.tracelabs.org/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OSINT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Open Source Intelligence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3422" l="0" r="0" t="0"/>
          <a:stretch/>
        </p:blipFill>
        <p:spPr>
          <a:xfrm>
            <a:off x="128375" y="135402"/>
            <a:ext cx="3995750" cy="14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957" y="272275"/>
            <a:ext cx="3644043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Introduction to OSINT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OSINT (Open Source Intelligence) is key to every hack or digital investigation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OSINT has played a role for intelligence since the 1940s during WWII 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are not a lot of requirements needed for OSINT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You just need to be able to access the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internet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OSINT is the collection, analysis and dissemination of information that is legally and publicly accessible via open sources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are various ways to conduct OSINT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Passive and Active OSINT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Passive is using sources that you find on the internet. Active is going up to the source and gathering more info.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5" y="3302150"/>
            <a:ext cx="2964474" cy="16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Commencing OSINT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You can use your own devices (Mobile/PC) or the computers at the CR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Open your desired browser and go to the Google Hacking Database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We will be doing Google Dorking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will be links there which you can click and paste the command into Google.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These are the Google Dorks! They can find information that is already on the internet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Explore the GHDB, there are a ton of dorks!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075" y="2975925"/>
            <a:ext cx="3341824" cy="20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Google Dorking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520600" cy="3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Google is the ultimate tool for hacking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is wide variety of tutorials but also information that is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available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 for OSINT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Google Dorking revolves around using operators to find certain info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For example, site:.com or inurl: allows you to find websites that end in .com or find info within a url.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Google Dorking &amp; OSINT is legal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However how you use the info is where you can get in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trouble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To look for targets use the search operators and add quotes around what you want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ite:.com “Jeff Bezos”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Google is a gold mine but there are other tools as well!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FaceCheck.id, PimEyes, Shodan, etc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Shodan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520600" cy="4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Shodan is the Google of IOT (Internet of Things)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Shodan is a website where you can look for every device connected to the internet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You can create an account and explore a variety of devices 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If you don’t want to, there are still a ton of devices that don’t require an account but might be harder to find.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Shodan can find unsecured devices like webcams or cameras in public areas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Shodan can be used like Google Dorking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are similar search operators to use 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They will provide them to you in their cheat sheet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225" y="2937825"/>
            <a:ext cx="3651775" cy="22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Human Targets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Sometimes you won’t do OSINT on a company or a machine. There will be cases where your target is another person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Many digital investigators often look for missing people using OSINT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If you have the target name, use dorks to find more info on them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Sites like thatsthem.com or whitepages will help in finding more info on them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thatsthem.com does a full background check on the target, as well as whitepages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If you have a picture of their face, use tools like Facecheck.id or PimEyes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These use facial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recognition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 software to scrape the internet and search for their face or similar faces.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If you find an email tools like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haveibeenpwned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 or epios will search for emails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You can use haveibeenpwned to see if your emails have been found in data breaches!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225" y="0"/>
            <a:ext cx="2872775" cy="1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OSINT OPSEC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13450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In all things cyber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security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 related, OPSEC (operational security) is needed for personal protection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Hiding your IP, changing how you type, device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fingerprinting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, etc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are ways to protect yourself from being identified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VPN’s, TOR,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cryptocurrencies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, virtual machines, proxies, RDP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best tool to use is the Silo Browser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This browser is very expensive! Costs $1000 dollars per year, but allows you to have a containerized browser that can be spun up from anywhere!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It has access to TOR, multiple proxies in multiple countries, and can change device fingerprint. There are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hundreds features for OSINT. Check it out </a:t>
            </a:r>
            <a:r>
              <a:rPr lang="en" u="sng">
                <a:solidFill>
                  <a:schemeClr val="hlink"/>
                </a:solidFill>
                <a:latin typeface="Ubuntu Medium"/>
                <a:ea typeface="Ubuntu Medium"/>
                <a:cs typeface="Ubuntu Medium"/>
                <a:sym typeface="Ubuntu Medium"/>
                <a:hlinkClick r:id="rId3"/>
              </a:rPr>
              <a:t>here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.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If you can’t afford that then setting up cloud machines or virtual machines will be cheaper or free. 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 Medium"/>
              <a:buChar char="●"/>
            </a:pPr>
            <a:r>
              <a:rPr lang="en" sz="16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VM’s, TOR, Monero, Mullvad VPN, and browser extensions are perfect for OPSEC</a:t>
            </a:r>
            <a:endParaRPr sz="16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9050" y="1698194"/>
            <a:ext cx="1589900" cy="12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5057" y="-1"/>
            <a:ext cx="2493894" cy="131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-63577"/>
            <a:ext cx="1589901" cy="158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Objective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Conduct your own OSINT investigation! Research yourself or a consenting friend or family member and find as much info as you can!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Use the tools mentioned earlier or other tools if you wish 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is an OSINT </a:t>
            </a:r>
            <a:r>
              <a:rPr lang="en" u="sng">
                <a:solidFill>
                  <a:schemeClr val="hlink"/>
                </a:solidFill>
                <a:latin typeface="Ubuntu Medium"/>
                <a:ea typeface="Ubuntu Medium"/>
                <a:cs typeface="Ubuntu Medium"/>
                <a:sym typeface="Ubuntu Medium"/>
                <a:hlinkClick r:id="rId3"/>
              </a:rPr>
              <a:t>framework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, with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hundred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 of sites and tools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Try using some of the Kali Linux OSINT tools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There are tools like inspy, recon-ng, instaloader, and many more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Find hidden web pages or information with Google Dorks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Use the search operators to find juicy info!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Think of yourself like a digital investigator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In other words how </a:t>
            </a: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would you find your target and their info?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edium"/>
              <a:buChar char="●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(Optional) Join </a:t>
            </a:r>
            <a:r>
              <a:rPr lang="en" u="sng">
                <a:solidFill>
                  <a:schemeClr val="hlink"/>
                </a:solidFill>
                <a:latin typeface="Ubuntu Medium"/>
                <a:ea typeface="Ubuntu Medium"/>
                <a:cs typeface="Ubuntu Medium"/>
                <a:sym typeface="Ubuntu Medium"/>
                <a:hlinkClick r:id="rId4"/>
              </a:rPr>
              <a:t>Trace Labs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Medium"/>
              <a:buChar char="○"/>
            </a:pPr>
            <a:r>
              <a:rPr lang="e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OSINT community that finds missing people 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425" y="3528325"/>
            <a:ext cx="26435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