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1b3dca2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1b3dca2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7ffd01da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7ffd01da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ffd01d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ffd01d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7ffd01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7ffd01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7ffd01da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7ffd01d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7ffd01d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7ffd01d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7ffd01da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7ffd01da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ffd01da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7ffd01da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b3dca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b3dca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1b3dca2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1b3dca2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racelab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xploit-db.com/google-hacking-databas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atalux/Osintgram.git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wintproject/twint.gi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08575" y="191600"/>
            <a:ext cx="78015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OSINT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690825" y="1177025"/>
            <a:ext cx="37839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(OPEN SOURCE INTELLIGENCE)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612" y="1672750"/>
            <a:ext cx="4519425" cy="30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PhoneInfoga Installation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PhoneInfoga(Kali Linux/Google Cloud Console):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# Add --help at the end of the command for a list of install options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bash &lt;( curl -sSL https://raw.githubusercontent.com/sundowndev/phoneinfoga/master/support/scripts/install 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Type phoneinfoga (this will see if it’s downloaded)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honeinfoga scan -n &lt;phone number&gt; (Don’t add dashes or symbols)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a browser type &lt;Local IP Host:5000&gt; (This will bring you to the GUI. Easier to use)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GUI also provides google dorks and other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19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Try Google Dorking and utilize the GHDB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the quick search filter on the GHDB and look for “</a:t>
            </a:r>
            <a:r>
              <a:rPr lang="en">
                <a:solidFill>
                  <a:schemeClr val="dk1"/>
                </a:solidFill>
              </a:rPr>
              <a:t>juicy</a:t>
            </a:r>
            <a:r>
              <a:rPr lang="en">
                <a:solidFill>
                  <a:schemeClr val="dk1"/>
                </a:solidFill>
              </a:rPr>
              <a:t> information” (Open cameras, hidden login pages, PDFS of sensitive data, or admin pages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Try using tools like pimeyes, facecheck.id or the Kali Linux OSINT tools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a sock puppet account and use it for OSINTGRAM (OPTIONAL)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Have fun and if you want to use OSINT daily check 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tracelabs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22125" y="445025"/>
            <a:ext cx="85206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INTRODUCTION TO OSINT</a:t>
            </a:r>
            <a:endParaRPr sz="71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0" y="1572675"/>
            <a:ext cx="3289000" cy="21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623" y="1572675"/>
            <a:ext cx="4173825" cy="2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OSINT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OSINT is the collection, analysis and </a:t>
            </a:r>
            <a:r>
              <a:rPr lang="en">
                <a:solidFill>
                  <a:schemeClr val="dk1"/>
                </a:solidFill>
              </a:rPr>
              <a:t>dissemination</a:t>
            </a:r>
            <a:r>
              <a:rPr lang="en">
                <a:solidFill>
                  <a:schemeClr val="dk1"/>
                </a:solidFill>
              </a:rPr>
              <a:t> of information that is legally and </a:t>
            </a:r>
            <a:r>
              <a:rPr lang="en">
                <a:solidFill>
                  <a:schemeClr val="dk1"/>
                </a:solidFill>
              </a:rPr>
              <a:t>publicly</a:t>
            </a:r>
            <a:r>
              <a:rPr lang="en">
                <a:solidFill>
                  <a:schemeClr val="dk1"/>
                </a:solidFill>
              </a:rPr>
              <a:t> accessible via open sources.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Open sources such as the internet and discarded items (papers </a:t>
            </a:r>
            <a:r>
              <a:rPr lang="en">
                <a:solidFill>
                  <a:schemeClr val="dk1"/>
                </a:solidFill>
              </a:rPr>
              <a:t>containing</a:t>
            </a:r>
            <a:r>
              <a:rPr lang="en">
                <a:solidFill>
                  <a:schemeClr val="dk1"/>
                </a:solidFill>
              </a:rPr>
              <a:t> info)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by hackers, pentesters, journalists, and federal law enforcement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ways of conduction OSINT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Passive and Active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Passive is </a:t>
            </a:r>
            <a:r>
              <a:rPr lang="en">
                <a:solidFill>
                  <a:schemeClr val="dk1"/>
                </a:solidFill>
              </a:rPr>
              <a:t>monitoring and using the internet to gather info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Active OSINT requires physical or riskier actions to get certain info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*OSINT should ALWAYS be the first step to any successful hack or pentest!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OSINT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OSINT can be used via the internet or </a:t>
            </a:r>
            <a:r>
              <a:rPr lang="en">
                <a:solidFill>
                  <a:schemeClr val="dk1"/>
                </a:solidFill>
              </a:rPr>
              <a:t>physical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efforts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 a KALI Linux machine or via your own device (PC/PHONE) open Google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Navigate to the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Hacking Database</a:t>
            </a:r>
            <a:r>
              <a:rPr lang="en">
                <a:solidFill>
                  <a:schemeClr val="dk1"/>
                </a:solidFill>
              </a:rPr>
              <a:t>” (GHDB)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Once there click on any link that is listed (see below)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can use the links provided to “Dork”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150" y="2602849"/>
            <a:ext cx="3945748" cy="243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68650"/>
            <a:ext cx="3289000" cy="21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OSINT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various OSINT tools gives you the upper hand for recon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Reverse image searches, facial recognition software, and Google Dorks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Dorking is narrowing down searches to find info that is hidden yet </a:t>
            </a:r>
            <a:r>
              <a:rPr lang="en">
                <a:solidFill>
                  <a:schemeClr val="dk1"/>
                </a:solidFill>
              </a:rPr>
              <a:t>accessible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example typing “gaming computers” on google will give </a:t>
            </a:r>
            <a:r>
              <a:rPr lang="en">
                <a:solidFill>
                  <a:schemeClr val="dk1"/>
                </a:solidFill>
              </a:rPr>
              <a:t>millions</a:t>
            </a:r>
            <a:r>
              <a:rPr lang="en">
                <a:solidFill>
                  <a:schemeClr val="dk1"/>
                </a:solidFill>
              </a:rPr>
              <a:t> of sites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But typing in “site:amazon.com gaming computers” will show only Amazon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Cool huh???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look up somebody, tools like thatsthem.com or typing in </a:t>
            </a:r>
            <a:r>
              <a:rPr lang="en">
                <a:solidFill>
                  <a:schemeClr val="dk1"/>
                </a:solidFill>
              </a:rPr>
              <a:t>their</a:t>
            </a:r>
            <a:r>
              <a:rPr lang="en">
                <a:solidFill>
                  <a:schemeClr val="dk1"/>
                </a:solidFill>
              </a:rPr>
              <a:t> name in Google can give results to their address, name, height, </a:t>
            </a:r>
            <a:r>
              <a:rPr lang="en">
                <a:solidFill>
                  <a:schemeClr val="dk1"/>
                </a:solidFill>
              </a:rPr>
              <a:t>weight</a:t>
            </a:r>
            <a:r>
              <a:rPr lang="en">
                <a:solidFill>
                  <a:schemeClr val="dk1"/>
                </a:solidFill>
              </a:rPr>
              <a:t> etc…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OSINT PT.II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a target’s EMAIL was </a:t>
            </a:r>
            <a:r>
              <a:rPr lang="en">
                <a:solidFill>
                  <a:schemeClr val="dk1"/>
                </a:solidFill>
              </a:rPr>
              <a:t>found through Google Dorking, tools like haveibeenpwned or epios.com can look for anything related to the email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Media gives lots of info, look up on IG or FACEBOOK or TWITTER #newjob or anything related to that phrase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also tools like OSINTGRAM or TWINT which can scrape a persons IG or TWITTER account(s) (TWINT uses geolocation!! &amp; Bypasses Twitter API!)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Social-searcher.com or checkusernames.com looks for social media accounts of a target when there full name is given or username given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scanning faces tools like facecheck.id uses AI to look for a targets face on the internet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Tools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Tineye-Reverse Image Search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Shodan-IOT device search engine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Yandex.ru-Russian search engine similar to Google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PicTriev-Age guesser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WayBack-Machine </a:t>
            </a:r>
            <a:r>
              <a:rPr lang="en">
                <a:solidFill>
                  <a:schemeClr val="dk1"/>
                </a:solidFill>
              </a:rPr>
              <a:t>Archives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Haveibeenpwned-email data breach/leak analyzer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Maltego-Automated OSINT framework (KALI LINUX TOOL)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Github Clones-OSINT tools made for Linux based machines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KALI LINUX-This pentesting OS has apps that are made for OSINT (check them out!)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Dumpster Diving or Social Engineering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7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OSINTGRAM Installation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48975"/>
            <a:ext cx="8520600" cy="4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OSINTGRAM (Kali Linux):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https://github.com/Datalux/Osintgram.git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d Osintgram (navigates to the Osintgram directory)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python3 -m venv venv (creating a </a:t>
            </a:r>
            <a:r>
              <a:rPr lang="en">
                <a:solidFill>
                  <a:schemeClr val="dk1"/>
                </a:solidFill>
              </a:rPr>
              <a:t>virtual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environment</a:t>
            </a:r>
            <a:r>
              <a:rPr lang="en">
                <a:solidFill>
                  <a:schemeClr val="dk1"/>
                </a:solidFill>
              </a:rPr>
              <a:t> for Osintgram)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ource venv/bin/activate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pip install -r requirements.txt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Open credentials.ini file located in the config folder and put in credentials to your IG account. (MAKE A NEW IG ACCOUNT THAT CAN BE DISCARDED)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ython3 main.py &lt;target username&gt;  --command &lt;command&gt; (This runs the script)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Run this on your own Kali Linux machine don’t use Cyber Range computers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650" y="0"/>
            <a:ext cx="2990350" cy="18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TWINT Installation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856000"/>
            <a:ext cx="8520600" cy="4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TWINT (Kali Linux/Google Cloud Console):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it clone –depth=1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https://github.com/twintproject/twint.git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d twint (changing directory into twint)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ip3 install . -r requirements.txt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USE/HELP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wint -h (displays all the commands for twint to get more info)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wint -u &lt;target username&gt;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wint -u &lt;target username&gt; – limit &lt;number of tweets&gt;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wint -u &lt;target username&gt; -s “enter keyword/phrase”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wint -u &lt;target username&gt; –images (pulls up images)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wint -s &lt;keyword&gt; –near &lt;area&gt; –since &lt;full date&gt; –min-likes &lt;like number&gt;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wint -s &lt;keyword&gt; –since &lt;full date&gt; -g=“&lt;coordinates x,y&gt;</a:t>
            </a:r>
            <a:r>
              <a:rPr lang="en">
                <a:solidFill>
                  <a:schemeClr val="dk1"/>
                </a:solidFill>
              </a:rPr>
              <a:t>,&lt;radius&gt;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also works using the google cloud console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550" y="0"/>
            <a:ext cx="2216449" cy="31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