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cey, Rose" userId="18069d48-767c-4102-b30f-ded052d93f7d" providerId="ADAL" clId="{CAAB7137-1E62-4752-840B-30DFE5B59633}"/>
    <pc:docChg chg="custSel addSld delSld modSld">
      <pc:chgData name="Dacey, Rose" userId="18069d48-767c-4102-b30f-ded052d93f7d" providerId="ADAL" clId="{CAAB7137-1E62-4752-840B-30DFE5B59633}" dt="2019-10-28T03:00:13.681" v="2974" actId="20577"/>
      <pc:docMkLst>
        <pc:docMk/>
      </pc:docMkLst>
      <pc:sldChg chg="modSp">
        <pc:chgData name="Dacey, Rose" userId="18069d48-767c-4102-b30f-ded052d93f7d" providerId="ADAL" clId="{CAAB7137-1E62-4752-840B-30DFE5B59633}" dt="2019-10-28T03:00:13.681" v="2974" actId="20577"/>
        <pc:sldMkLst>
          <pc:docMk/>
          <pc:sldMk cId="4223796316" sldId="258"/>
        </pc:sldMkLst>
        <pc:spChg chg="mod">
          <ac:chgData name="Dacey, Rose" userId="18069d48-767c-4102-b30f-ded052d93f7d" providerId="ADAL" clId="{CAAB7137-1E62-4752-840B-30DFE5B59633}" dt="2019-10-28T03:00:13.681" v="2974" actId="20577"/>
          <ac:spMkLst>
            <pc:docMk/>
            <pc:sldMk cId="4223796316" sldId="258"/>
            <ac:spMk id="3" creationId="{69DC45F6-150B-4B52-99CA-9C487E27FA97}"/>
          </ac:spMkLst>
        </pc:spChg>
      </pc:sldChg>
      <pc:sldChg chg="modSp">
        <pc:chgData name="Dacey, Rose" userId="18069d48-767c-4102-b30f-ded052d93f7d" providerId="ADAL" clId="{CAAB7137-1E62-4752-840B-30DFE5B59633}" dt="2019-10-28T02:59:55.919" v="2960" actId="20577"/>
        <pc:sldMkLst>
          <pc:docMk/>
          <pc:sldMk cId="693875391" sldId="259"/>
        </pc:sldMkLst>
        <pc:spChg chg="mod">
          <ac:chgData name="Dacey, Rose" userId="18069d48-767c-4102-b30f-ded052d93f7d" providerId="ADAL" clId="{CAAB7137-1E62-4752-840B-30DFE5B59633}" dt="2019-10-28T02:59:55.919" v="2960" actId="20577"/>
          <ac:spMkLst>
            <pc:docMk/>
            <pc:sldMk cId="693875391" sldId="259"/>
            <ac:spMk id="3" creationId="{053AF08C-8E8D-4A3C-9046-46FFE8C7151F}"/>
          </ac:spMkLst>
        </pc:spChg>
      </pc:sldChg>
      <pc:sldChg chg="addSp delSp modSp">
        <pc:chgData name="Dacey, Rose" userId="18069d48-767c-4102-b30f-ded052d93f7d" providerId="ADAL" clId="{CAAB7137-1E62-4752-840B-30DFE5B59633}" dt="2019-10-28T02:59:43.602" v="2957" actId="20577"/>
        <pc:sldMkLst>
          <pc:docMk/>
          <pc:sldMk cId="3964407150" sldId="260"/>
        </pc:sldMkLst>
        <pc:spChg chg="mod">
          <ac:chgData name="Dacey, Rose" userId="18069d48-767c-4102-b30f-ded052d93f7d" providerId="ADAL" clId="{CAAB7137-1E62-4752-840B-30DFE5B59633}" dt="2019-10-28T00:55:33.527" v="371" actId="1076"/>
          <ac:spMkLst>
            <pc:docMk/>
            <pc:sldMk cId="3964407150" sldId="260"/>
            <ac:spMk id="2" creationId="{F0F81AE2-09A7-45B5-864B-A45D785C92EB}"/>
          </ac:spMkLst>
        </pc:spChg>
        <pc:spChg chg="mod">
          <ac:chgData name="Dacey, Rose" userId="18069d48-767c-4102-b30f-ded052d93f7d" providerId="ADAL" clId="{CAAB7137-1E62-4752-840B-30DFE5B59633}" dt="2019-10-28T02:59:43.602" v="2957" actId="20577"/>
          <ac:spMkLst>
            <pc:docMk/>
            <pc:sldMk cId="3964407150" sldId="260"/>
            <ac:spMk id="3" creationId="{7C6BB298-317A-4B36-9A2B-612879AACB23}"/>
          </ac:spMkLst>
        </pc:spChg>
        <pc:picChg chg="add del mod">
          <ac:chgData name="Dacey, Rose" userId="18069d48-767c-4102-b30f-ded052d93f7d" providerId="ADAL" clId="{CAAB7137-1E62-4752-840B-30DFE5B59633}" dt="2019-10-28T00:55:46.563" v="376" actId="478"/>
          <ac:picMkLst>
            <pc:docMk/>
            <pc:sldMk cId="3964407150" sldId="260"/>
            <ac:picMk id="3074" creationId="{FEE9AA91-3666-4F1E-AB55-F252B709C807}"/>
          </ac:picMkLst>
        </pc:picChg>
        <pc:picChg chg="add del mod">
          <ac:chgData name="Dacey, Rose" userId="18069d48-767c-4102-b30f-ded052d93f7d" providerId="ADAL" clId="{CAAB7137-1E62-4752-840B-30DFE5B59633}" dt="2019-10-28T00:55:45.007" v="375" actId="478"/>
          <ac:picMkLst>
            <pc:docMk/>
            <pc:sldMk cId="3964407150" sldId="260"/>
            <ac:picMk id="3076" creationId="{9F1D6B8C-60A7-4990-B9A2-262B9DD968C0}"/>
          </ac:picMkLst>
        </pc:picChg>
        <pc:picChg chg="add del mod">
          <ac:chgData name="Dacey, Rose" userId="18069d48-767c-4102-b30f-ded052d93f7d" providerId="ADAL" clId="{CAAB7137-1E62-4752-840B-30DFE5B59633}" dt="2019-10-28T00:55:27.973" v="370"/>
          <ac:picMkLst>
            <pc:docMk/>
            <pc:sldMk cId="3964407150" sldId="260"/>
            <ac:picMk id="3078" creationId="{1DB464B4-CDDE-475E-B64E-C9DC60587121}"/>
          </ac:picMkLst>
        </pc:picChg>
        <pc:picChg chg="add del">
          <ac:chgData name="Dacey, Rose" userId="18069d48-767c-4102-b30f-ded052d93f7d" providerId="ADAL" clId="{CAAB7137-1E62-4752-840B-30DFE5B59633}" dt="2019-10-28T00:55:50.318" v="378" actId="478"/>
          <ac:picMkLst>
            <pc:docMk/>
            <pc:sldMk cId="3964407150" sldId="260"/>
            <ac:picMk id="3080" creationId="{43A81C38-5D05-4B9E-B131-714D84E7C1BB}"/>
          </ac:picMkLst>
        </pc:picChg>
        <pc:picChg chg="add mod">
          <ac:chgData name="Dacey, Rose" userId="18069d48-767c-4102-b30f-ded052d93f7d" providerId="ADAL" clId="{CAAB7137-1E62-4752-840B-30DFE5B59633}" dt="2019-10-28T00:56:02.580" v="382" actId="1076"/>
          <ac:picMkLst>
            <pc:docMk/>
            <pc:sldMk cId="3964407150" sldId="260"/>
            <ac:picMk id="3082" creationId="{632397F4-111D-49CD-B174-90B9DECED224}"/>
          </ac:picMkLst>
        </pc:picChg>
        <pc:picChg chg="add mod">
          <ac:chgData name="Dacey, Rose" userId="18069d48-767c-4102-b30f-ded052d93f7d" providerId="ADAL" clId="{CAAB7137-1E62-4752-840B-30DFE5B59633}" dt="2019-10-28T00:56:26.620" v="387" actId="1076"/>
          <ac:picMkLst>
            <pc:docMk/>
            <pc:sldMk cId="3964407150" sldId="260"/>
            <ac:picMk id="3084" creationId="{7E8E877E-15C2-476F-AD68-53DF99649856}"/>
          </ac:picMkLst>
        </pc:picChg>
        <pc:picChg chg="add mod">
          <ac:chgData name="Dacey, Rose" userId="18069d48-767c-4102-b30f-ded052d93f7d" providerId="ADAL" clId="{CAAB7137-1E62-4752-840B-30DFE5B59633}" dt="2019-10-28T00:57:18.117" v="399" actId="1076"/>
          <ac:picMkLst>
            <pc:docMk/>
            <pc:sldMk cId="3964407150" sldId="260"/>
            <ac:picMk id="3086" creationId="{DCBC86E0-9E0F-45FC-8723-1957B65EACF8}"/>
          </ac:picMkLst>
        </pc:picChg>
        <pc:picChg chg="add mod">
          <ac:chgData name="Dacey, Rose" userId="18069d48-767c-4102-b30f-ded052d93f7d" providerId="ADAL" clId="{CAAB7137-1E62-4752-840B-30DFE5B59633}" dt="2019-10-28T00:57:20.947" v="401" actId="1076"/>
          <ac:picMkLst>
            <pc:docMk/>
            <pc:sldMk cId="3964407150" sldId="260"/>
            <ac:picMk id="3088" creationId="{FCBD7874-25D8-4F72-817C-ED4D16C6BC6C}"/>
          </ac:picMkLst>
        </pc:picChg>
      </pc:sldChg>
      <pc:sldChg chg="addSp delSp modSp add">
        <pc:chgData name="Dacey, Rose" userId="18069d48-767c-4102-b30f-ded052d93f7d" providerId="ADAL" clId="{CAAB7137-1E62-4752-840B-30DFE5B59633}" dt="2019-10-28T02:59:31.851" v="2954" actId="20577"/>
        <pc:sldMkLst>
          <pc:docMk/>
          <pc:sldMk cId="633917471" sldId="261"/>
        </pc:sldMkLst>
        <pc:spChg chg="mod">
          <ac:chgData name="Dacey, Rose" userId="18069d48-767c-4102-b30f-ded052d93f7d" providerId="ADAL" clId="{CAAB7137-1E62-4752-840B-30DFE5B59633}" dt="2019-10-28T01:03:37.597" v="408" actId="20577"/>
          <ac:spMkLst>
            <pc:docMk/>
            <pc:sldMk cId="633917471" sldId="261"/>
            <ac:spMk id="2" creationId="{7A26E1CF-755B-4D44-A236-F9F43E386279}"/>
          </ac:spMkLst>
        </pc:spChg>
        <pc:spChg chg="mod">
          <ac:chgData name="Dacey, Rose" userId="18069d48-767c-4102-b30f-ded052d93f7d" providerId="ADAL" clId="{CAAB7137-1E62-4752-840B-30DFE5B59633}" dt="2019-10-28T02:59:31.851" v="2954" actId="20577"/>
          <ac:spMkLst>
            <pc:docMk/>
            <pc:sldMk cId="633917471" sldId="261"/>
            <ac:spMk id="3" creationId="{61CFE95D-88FA-4536-A79C-2BF62EC709CC}"/>
          </ac:spMkLst>
        </pc:spChg>
        <pc:picChg chg="add del">
          <ac:chgData name="Dacey, Rose" userId="18069d48-767c-4102-b30f-ded052d93f7d" providerId="ADAL" clId="{CAAB7137-1E62-4752-840B-30DFE5B59633}" dt="2019-10-28T01:07:37.457" v="516"/>
          <ac:picMkLst>
            <pc:docMk/>
            <pc:sldMk cId="633917471" sldId="261"/>
            <ac:picMk id="4098" creationId="{012B3F75-1490-4289-B097-64F627511EF7}"/>
          </ac:picMkLst>
        </pc:picChg>
        <pc:picChg chg="add mod">
          <ac:chgData name="Dacey, Rose" userId="18069d48-767c-4102-b30f-ded052d93f7d" providerId="ADAL" clId="{CAAB7137-1E62-4752-840B-30DFE5B59633}" dt="2019-10-28T01:07:43.868" v="519" actId="1076"/>
          <ac:picMkLst>
            <pc:docMk/>
            <pc:sldMk cId="633917471" sldId="261"/>
            <ac:picMk id="4100" creationId="{06E3C122-C98C-46D5-95ED-B79F75DCAD95}"/>
          </ac:picMkLst>
        </pc:picChg>
      </pc:sldChg>
      <pc:sldChg chg="add del">
        <pc:chgData name="Dacey, Rose" userId="18069d48-767c-4102-b30f-ded052d93f7d" providerId="ADAL" clId="{CAAB7137-1E62-4752-840B-30DFE5B59633}" dt="2019-10-28T01:09:25.737" v="521"/>
        <pc:sldMkLst>
          <pc:docMk/>
          <pc:sldMk cId="973078748" sldId="262"/>
        </pc:sldMkLst>
      </pc:sldChg>
      <pc:sldChg chg="modSp add">
        <pc:chgData name="Dacey, Rose" userId="18069d48-767c-4102-b30f-ded052d93f7d" providerId="ADAL" clId="{CAAB7137-1E62-4752-840B-30DFE5B59633}" dt="2019-10-28T01:09:46.153" v="558" actId="20577"/>
        <pc:sldMkLst>
          <pc:docMk/>
          <pc:sldMk cId="3459286245" sldId="262"/>
        </pc:sldMkLst>
        <pc:spChg chg="mod">
          <ac:chgData name="Dacey, Rose" userId="18069d48-767c-4102-b30f-ded052d93f7d" providerId="ADAL" clId="{CAAB7137-1E62-4752-840B-30DFE5B59633}" dt="2019-10-28T01:09:46.153" v="558" actId="20577"/>
          <ac:spMkLst>
            <pc:docMk/>
            <pc:sldMk cId="3459286245" sldId="262"/>
            <ac:spMk id="2" creationId="{ABEFDA24-D601-4F90-8706-E8F1257B66D9}"/>
          </ac:spMkLst>
        </pc:spChg>
      </pc:sldChg>
      <pc:sldChg chg="addSp modSp add">
        <pc:chgData name="Dacey, Rose" userId="18069d48-767c-4102-b30f-ded052d93f7d" providerId="ADAL" clId="{CAAB7137-1E62-4752-840B-30DFE5B59633}" dt="2019-10-28T02:59:26.454" v="2953" actId="20577"/>
        <pc:sldMkLst>
          <pc:docMk/>
          <pc:sldMk cId="641034160" sldId="263"/>
        </pc:sldMkLst>
        <pc:spChg chg="mod">
          <ac:chgData name="Dacey, Rose" userId="18069d48-767c-4102-b30f-ded052d93f7d" providerId="ADAL" clId="{CAAB7137-1E62-4752-840B-30DFE5B59633}" dt="2019-10-28T01:41:19.948" v="566" actId="20577"/>
          <ac:spMkLst>
            <pc:docMk/>
            <pc:sldMk cId="641034160" sldId="263"/>
            <ac:spMk id="2" creationId="{52680CE0-D022-40F6-B9B3-7D19C5A26F67}"/>
          </ac:spMkLst>
        </pc:spChg>
        <pc:spChg chg="mod">
          <ac:chgData name="Dacey, Rose" userId="18069d48-767c-4102-b30f-ded052d93f7d" providerId="ADAL" clId="{CAAB7137-1E62-4752-840B-30DFE5B59633}" dt="2019-10-28T02:59:26.454" v="2953" actId="20577"/>
          <ac:spMkLst>
            <pc:docMk/>
            <pc:sldMk cId="641034160" sldId="263"/>
            <ac:spMk id="3" creationId="{D931D829-098E-448F-AA1D-7CF11E97FD47}"/>
          </ac:spMkLst>
        </pc:spChg>
        <pc:picChg chg="add mod">
          <ac:chgData name="Dacey, Rose" userId="18069d48-767c-4102-b30f-ded052d93f7d" providerId="ADAL" clId="{CAAB7137-1E62-4752-840B-30DFE5B59633}" dt="2019-10-28T01:46:19.246" v="760" actId="1076"/>
          <ac:picMkLst>
            <pc:docMk/>
            <pc:sldMk cId="641034160" sldId="263"/>
            <ac:picMk id="5122" creationId="{7B646F03-6110-4115-A399-2A9BA7D559FC}"/>
          </ac:picMkLst>
        </pc:picChg>
      </pc:sldChg>
      <pc:sldChg chg="addSp modSp add">
        <pc:chgData name="Dacey, Rose" userId="18069d48-767c-4102-b30f-ded052d93f7d" providerId="ADAL" clId="{CAAB7137-1E62-4752-840B-30DFE5B59633}" dt="2019-10-28T02:59:12.520" v="2947" actId="20577"/>
        <pc:sldMkLst>
          <pc:docMk/>
          <pc:sldMk cId="310796121" sldId="264"/>
        </pc:sldMkLst>
        <pc:spChg chg="mod">
          <ac:chgData name="Dacey, Rose" userId="18069d48-767c-4102-b30f-ded052d93f7d" providerId="ADAL" clId="{CAAB7137-1E62-4752-840B-30DFE5B59633}" dt="2019-10-28T01:46:30.214" v="770" actId="20577"/>
          <ac:spMkLst>
            <pc:docMk/>
            <pc:sldMk cId="310796121" sldId="264"/>
            <ac:spMk id="2" creationId="{2E8AEC1D-72AC-4A62-90E8-31C8FB67DDA9}"/>
          </ac:spMkLst>
        </pc:spChg>
        <pc:spChg chg="mod">
          <ac:chgData name="Dacey, Rose" userId="18069d48-767c-4102-b30f-ded052d93f7d" providerId="ADAL" clId="{CAAB7137-1E62-4752-840B-30DFE5B59633}" dt="2019-10-28T02:59:12.520" v="2947" actId="20577"/>
          <ac:spMkLst>
            <pc:docMk/>
            <pc:sldMk cId="310796121" sldId="264"/>
            <ac:spMk id="3" creationId="{F79FFCF6-FEC0-433E-B2DA-6003BC65E5DD}"/>
          </ac:spMkLst>
        </pc:spChg>
        <pc:picChg chg="add mod">
          <ac:chgData name="Dacey, Rose" userId="18069d48-767c-4102-b30f-ded052d93f7d" providerId="ADAL" clId="{CAAB7137-1E62-4752-840B-30DFE5B59633}" dt="2019-10-28T01:48:27.655" v="903" actId="1076"/>
          <ac:picMkLst>
            <pc:docMk/>
            <pc:sldMk cId="310796121" sldId="264"/>
            <ac:picMk id="6146" creationId="{43DC160B-B139-4ED5-B2CE-26504E19B33A}"/>
          </ac:picMkLst>
        </pc:picChg>
        <pc:picChg chg="add mod">
          <ac:chgData name="Dacey, Rose" userId="18069d48-767c-4102-b30f-ded052d93f7d" providerId="ADAL" clId="{CAAB7137-1E62-4752-840B-30DFE5B59633}" dt="2019-10-28T01:48:40.586" v="906" actId="1076"/>
          <ac:picMkLst>
            <pc:docMk/>
            <pc:sldMk cId="310796121" sldId="264"/>
            <ac:picMk id="6148" creationId="{D49830EB-DE9D-476C-A38C-A481D1D2563E}"/>
          </ac:picMkLst>
        </pc:picChg>
      </pc:sldChg>
      <pc:sldChg chg="addSp modSp add">
        <pc:chgData name="Dacey, Rose" userId="18069d48-767c-4102-b30f-ded052d93f7d" providerId="ADAL" clId="{CAAB7137-1E62-4752-840B-30DFE5B59633}" dt="2019-10-28T02:16:52.126" v="1036" actId="1076"/>
        <pc:sldMkLst>
          <pc:docMk/>
          <pc:sldMk cId="2145338716" sldId="265"/>
        </pc:sldMkLst>
        <pc:spChg chg="mod">
          <ac:chgData name="Dacey, Rose" userId="18069d48-767c-4102-b30f-ded052d93f7d" providerId="ADAL" clId="{CAAB7137-1E62-4752-840B-30DFE5B59633}" dt="2019-10-28T02:16:38.581" v="1032" actId="1076"/>
          <ac:spMkLst>
            <pc:docMk/>
            <pc:sldMk cId="2145338716" sldId="265"/>
            <ac:spMk id="2" creationId="{0541AD25-3B11-4822-8BD5-5351B7B39B81}"/>
          </ac:spMkLst>
        </pc:spChg>
        <pc:spChg chg="mod">
          <ac:chgData name="Dacey, Rose" userId="18069d48-767c-4102-b30f-ded052d93f7d" providerId="ADAL" clId="{CAAB7137-1E62-4752-840B-30DFE5B59633}" dt="2019-10-28T02:16:46.087" v="1034" actId="1076"/>
          <ac:spMkLst>
            <pc:docMk/>
            <pc:sldMk cId="2145338716" sldId="265"/>
            <ac:spMk id="3" creationId="{FAD41B81-D78C-4830-83F6-48F8B5C5CD18}"/>
          </ac:spMkLst>
        </pc:spChg>
        <pc:picChg chg="add mod">
          <ac:chgData name="Dacey, Rose" userId="18069d48-767c-4102-b30f-ded052d93f7d" providerId="ADAL" clId="{CAAB7137-1E62-4752-840B-30DFE5B59633}" dt="2019-10-28T02:16:47.841" v="1035" actId="1076"/>
          <ac:picMkLst>
            <pc:docMk/>
            <pc:sldMk cId="2145338716" sldId="265"/>
            <ac:picMk id="7170" creationId="{7D931693-369C-4A01-A638-2EAFCF5DA956}"/>
          </ac:picMkLst>
        </pc:picChg>
        <pc:picChg chg="add mod">
          <ac:chgData name="Dacey, Rose" userId="18069d48-767c-4102-b30f-ded052d93f7d" providerId="ADAL" clId="{CAAB7137-1E62-4752-840B-30DFE5B59633}" dt="2019-10-28T02:16:52.126" v="1036" actId="1076"/>
          <ac:picMkLst>
            <pc:docMk/>
            <pc:sldMk cId="2145338716" sldId="265"/>
            <ac:picMk id="7172" creationId="{9DDB2CFB-D18D-4D6E-BC5C-41ADE8437AB6}"/>
          </ac:picMkLst>
        </pc:picChg>
      </pc:sldChg>
      <pc:sldChg chg="addSp delSp modSp add">
        <pc:chgData name="Dacey, Rose" userId="18069d48-767c-4102-b30f-ded052d93f7d" providerId="ADAL" clId="{CAAB7137-1E62-4752-840B-30DFE5B59633}" dt="2019-10-28T02:17:40.680" v="1060" actId="14100"/>
        <pc:sldMkLst>
          <pc:docMk/>
          <pc:sldMk cId="1511416115" sldId="266"/>
        </pc:sldMkLst>
        <pc:spChg chg="mod">
          <ac:chgData name="Dacey, Rose" userId="18069d48-767c-4102-b30f-ded052d93f7d" providerId="ADAL" clId="{CAAB7137-1E62-4752-840B-30DFE5B59633}" dt="2019-10-28T02:17:22.218" v="1054" actId="20577"/>
          <ac:spMkLst>
            <pc:docMk/>
            <pc:sldMk cId="1511416115" sldId="266"/>
            <ac:spMk id="2" creationId="{75A74C61-DD25-40B3-B6BB-D1E22931E3B7}"/>
          </ac:spMkLst>
        </pc:spChg>
        <pc:spChg chg="del">
          <ac:chgData name="Dacey, Rose" userId="18069d48-767c-4102-b30f-ded052d93f7d" providerId="ADAL" clId="{CAAB7137-1E62-4752-840B-30DFE5B59633}" dt="2019-10-28T02:17:34.271" v="1056"/>
          <ac:spMkLst>
            <pc:docMk/>
            <pc:sldMk cId="1511416115" sldId="266"/>
            <ac:spMk id="3" creationId="{228048A6-6FC1-4450-B6AD-21BEF2730EBA}"/>
          </ac:spMkLst>
        </pc:spChg>
        <pc:picChg chg="add mod">
          <ac:chgData name="Dacey, Rose" userId="18069d48-767c-4102-b30f-ded052d93f7d" providerId="ADAL" clId="{CAAB7137-1E62-4752-840B-30DFE5B59633}" dt="2019-10-28T02:17:40.680" v="1060" actId="14100"/>
          <ac:picMkLst>
            <pc:docMk/>
            <pc:sldMk cId="1511416115" sldId="266"/>
            <ac:picMk id="8194" creationId="{BA4DFF38-BFA4-4EAA-BEDA-39478BF55809}"/>
          </ac:picMkLst>
        </pc:picChg>
      </pc:sldChg>
      <pc:sldChg chg="addSp modSp add">
        <pc:chgData name="Dacey, Rose" userId="18069d48-767c-4102-b30f-ded052d93f7d" providerId="ADAL" clId="{CAAB7137-1E62-4752-840B-30DFE5B59633}" dt="2019-10-28T02:59:03.372" v="2945" actId="20577"/>
        <pc:sldMkLst>
          <pc:docMk/>
          <pc:sldMk cId="799815110" sldId="267"/>
        </pc:sldMkLst>
        <pc:spChg chg="mod">
          <ac:chgData name="Dacey, Rose" userId="18069d48-767c-4102-b30f-ded052d93f7d" providerId="ADAL" clId="{CAAB7137-1E62-4752-840B-30DFE5B59633}" dt="2019-10-28T02:19:10.658" v="1068" actId="20577"/>
          <ac:spMkLst>
            <pc:docMk/>
            <pc:sldMk cId="799815110" sldId="267"/>
            <ac:spMk id="2" creationId="{3113A2B9-A12A-4450-A658-2DC1D6091A23}"/>
          </ac:spMkLst>
        </pc:spChg>
        <pc:spChg chg="mod">
          <ac:chgData name="Dacey, Rose" userId="18069d48-767c-4102-b30f-ded052d93f7d" providerId="ADAL" clId="{CAAB7137-1E62-4752-840B-30DFE5B59633}" dt="2019-10-28T02:59:03.372" v="2945" actId="20577"/>
          <ac:spMkLst>
            <pc:docMk/>
            <pc:sldMk cId="799815110" sldId="267"/>
            <ac:spMk id="3" creationId="{D7D528F8-CC01-416C-8F69-9A3CB733AC1F}"/>
          </ac:spMkLst>
        </pc:spChg>
        <pc:picChg chg="add mod">
          <ac:chgData name="Dacey, Rose" userId="18069d48-767c-4102-b30f-ded052d93f7d" providerId="ADAL" clId="{CAAB7137-1E62-4752-840B-30DFE5B59633}" dt="2019-10-28T02:28:05.978" v="1256" actId="1076"/>
          <ac:picMkLst>
            <pc:docMk/>
            <pc:sldMk cId="799815110" sldId="267"/>
            <ac:picMk id="9218" creationId="{BFE3D99F-86EA-46E6-8530-10461A3364DA}"/>
          </ac:picMkLst>
        </pc:picChg>
        <pc:picChg chg="add mod">
          <ac:chgData name="Dacey, Rose" userId="18069d48-767c-4102-b30f-ded052d93f7d" providerId="ADAL" clId="{CAAB7137-1E62-4752-840B-30DFE5B59633}" dt="2019-10-28T02:28:20.983" v="1261" actId="1076"/>
          <ac:picMkLst>
            <pc:docMk/>
            <pc:sldMk cId="799815110" sldId="267"/>
            <ac:picMk id="9220" creationId="{32405525-0058-4DF2-8284-BC3BB386CEA9}"/>
          </ac:picMkLst>
        </pc:picChg>
      </pc:sldChg>
      <pc:sldChg chg="addSp modSp add">
        <pc:chgData name="Dacey, Rose" userId="18069d48-767c-4102-b30f-ded052d93f7d" providerId="ADAL" clId="{CAAB7137-1E62-4752-840B-30DFE5B59633}" dt="2019-10-28T02:58:57.381" v="2943" actId="20577"/>
        <pc:sldMkLst>
          <pc:docMk/>
          <pc:sldMk cId="3416588990" sldId="268"/>
        </pc:sldMkLst>
        <pc:spChg chg="mod">
          <ac:chgData name="Dacey, Rose" userId="18069d48-767c-4102-b30f-ded052d93f7d" providerId="ADAL" clId="{CAAB7137-1E62-4752-840B-30DFE5B59633}" dt="2019-10-28T02:29:54.187" v="1272" actId="20577"/>
          <ac:spMkLst>
            <pc:docMk/>
            <pc:sldMk cId="3416588990" sldId="268"/>
            <ac:spMk id="2" creationId="{05AD15CC-407F-4C4D-94A3-0D1A0A657793}"/>
          </ac:spMkLst>
        </pc:spChg>
        <pc:spChg chg="mod">
          <ac:chgData name="Dacey, Rose" userId="18069d48-767c-4102-b30f-ded052d93f7d" providerId="ADAL" clId="{CAAB7137-1E62-4752-840B-30DFE5B59633}" dt="2019-10-28T02:58:57.381" v="2943" actId="20577"/>
          <ac:spMkLst>
            <pc:docMk/>
            <pc:sldMk cId="3416588990" sldId="268"/>
            <ac:spMk id="3" creationId="{A0843FD7-7B16-4B62-8026-52E7414D9BFE}"/>
          </ac:spMkLst>
        </pc:spChg>
        <pc:picChg chg="add mod">
          <ac:chgData name="Dacey, Rose" userId="18069d48-767c-4102-b30f-ded052d93f7d" providerId="ADAL" clId="{CAAB7137-1E62-4752-840B-30DFE5B59633}" dt="2019-10-28T02:30:52.496" v="1339" actId="1076"/>
          <ac:picMkLst>
            <pc:docMk/>
            <pc:sldMk cId="3416588990" sldId="268"/>
            <ac:picMk id="10242" creationId="{D96DE21B-49C8-4471-978C-514D195ED6B4}"/>
          </ac:picMkLst>
        </pc:picChg>
      </pc:sldChg>
      <pc:sldChg chg="addSp delSp modSp add">
        <pc:chgData name="Dacey, Rose" userId="18069d48-767c-4102-b30f-ded052d93f7d" providerId="ADAL" clId="{CAAB7137-1E62-4752-840B-30DFE5B59633}" dt="2019-10-28T02:36:28.711" v="1529" actId="14100"/>
        <pc:sldMkLst>
          <pc:docMk/>
          <pc:sldMk cId="2443375112" sldId="269"/>
        </pc:sldMkLst>
        <pc:spChg chg="mod">
          <ac:chgData name="Dacey, Rose" userId="18069d48-767c-4102-b30f-ded052d93f7d" providerId="ADAL" clId="{CAAB7137-1E62-4752-840B-30DFE5B59633}" dt="2019-10-28T02:36:06.418" v="1521" actId="1076"/>
          <ac:spMkLst>
            <pc:docMk/>
            <pc:sldMk cId="2443375112" sldId="269"/>
            <ac:spMk id="2" creationId="{01933C33-5D91-4F9A-8804-E40AFA47CA4A}"/>
          </ac:spMkLst>
        </pc:spChg>
        <pc:spChg chg="mod">
          <ac:chgData name="Dacey, Rose" userId="18069d48-767c-4102-b30f-ded052d93f7d" providerId="ADAL" clId="{CAAB7137-1E62-4752-840B-30DFE5B59633}" dt="2019-10-28T02:36:04.346" v="1520" actId="1076"/>
          <ac:spMkLst>
            <pc:docMk/>
            <pc:sldMk cId="2443375112" sldId="269"/>
            <ac:spMk id="3" creationId="{724AE9A7-8304-4D33-A770-C7057EE704E1}"/>
          </ac:spMkLst>
        </pc:spChg>
        <pc:picChg chg="add del">
          <ac:chgData name="Dacey, Rose" userId="18069d48-767c-4102-b30f-ded052d93f7d" providerId="ADAL" clId="{CAAB7137-1E62-4752-840B-30DFE5B59633}" dt="2019-10-28T02:35:53.345" v="1515"/>
          <ac:picMkLst>
            <pc:docMk/>
            <pc:sldMk cId="2443375112" sldId="269"/>
            <ac:picMk id="11266" creationId="{C9A06DBA-3BB7-4BC5-BE0E-D12AB1B221C8}"/>
          </ac:picMkLst>
        </pc:picChg>
        <pc:picChg chg="add mod">
          <ac:chgData name="Dacey, Rose" userId="18069d48-767c-4102-b30f-ded052d93f7d" providerId="ADAL" clId="{CAAB7137-1E62-4752-840B-30DFE5B59633}" dt="2019-10-28T02:36:23.694" v="1526" actId="14100"/>
          <ac:picMkLst>
            <pc:docMk/>
            <pc:sldMk cId="2443375112" sldId="269"/>
            <ac:picMk id="11268" creationId="{E31CA362-5F1C-4088-A902-2A9BF622113E}"/>
          </ac:picMkLst>
        </pc:picChg>
        <pc:picChg chg="add mod">
          <ac:chgData name="Dacey, Rose" userId="18069d48-767c-4102-b30f-ded052d93f7d" providerId="ADAL" clId="{CAAB7137-1E62-4752-840B-30DFE5B59633}" dt="2019-10-28T02:36:28.711" v="1529" actId="14100"/>
          <ac:picMkLst>
            <pc:docMk/>
            <pc:sldMk cId="2443375112" sldId="269"/>
            <ac:picMk id="11270" creationId="{0E9C9A70-2B97-485D-B234-E7F631ADA83C}"/>
          </ac:picMkLst>
        </pc:picChg>
      </pc:sldChg>
      <pc:sldChg chg="addSp modSp add">
        <pc:chgData name="Dacey, Rose" userId="18069d48-767c-4102-b30f-ded052d93f7d" providerId="ADAL" clId="{CAAB7137-1E62-4752-840B-30DFE5B59633}" dt="2019-10-28T02:58:49.368" v="2942" actId="20577"/>
        <pc:sldMkLst>
          <pc:docMk/>
          <pc:sldMk cId="2257183768" sldId="270"/>
        </pc:sldMkLst>
        <pc:spChg chg="mod">
          <ac:chgData name="Dacey, Rose" userId="18069d48-767c-4102-b30f-ded052d93f7d" providerId="ADAL" clId="{CAAB7137-1E62-4752-840B-30DFE5B59633}" dt="2019-10-28T02:38:01.745" v="1536" actId="20577"/>
          <ac:spMkLst>
            <pc:docMk/>
            <pc:sldMk cId="2257183768" sldId="270"/>
            <ac:spMk id="2" creationId="{63435F42-72EA-4A04-86B0-F23F6989D092}"/>
          </ac:spMkLst>
        </pc:spChg>
        <pc:spChg chg="mod">
          <ac:chgData name="Dacey, Rose" userId="18069d48-767c-4102-b30f-ded052d93f7d" providerId="ADAL" clId="{CAAB7137-1E62-4752-840B-30DFE5B59633}" dt="2019-10-28T02:58:49.368" v="2942" actId="20577"/>
          <ac:spMkLst>
            <pc:docMk/>
            <pc:sldMk cId="2257183768" sldId="270"/>
            <ac:spMk id="3" creationId="{78A818D8-C435-4EF7-96C7-DDC4147B78EF}"/>
          </ac:spMkLst>
        </pc:spChg>
        <pc:picChg chg="add mod">
          <ac:chgData name="Dacey, Rose" userId="18069d48-767c-4102-b30f-ded052d93f7d" providerId="ADAL" clId="{CAAB7137-1E62-4752-840B-30DFE5B59633}" dt="2019-10-28T02:39:04.115" v="1624" actId="1076"/>
          <ac:picMkLst>
            <pc:docMk/>
            <pc:sldMk cId="2257183768" sldId="270"/>
            <ac:picMk id="12290" creationId="{B8C9BCDC-6990-4A86-BC9F-6525C64A434E}"/>
          </ac:picMkLst>
        </pc:picChg>
      </pc:sldChg>
      <pc:sldChg chg="addSp modSp add">
        <pc:chgData name="Dacey, Rose" userId="18069d48-767c-4102-b30f-ded052d93f7d" providerId="ADAL" clId="{CAAB7137-1E62-4752-840B-30DFE5B59633}" dt="2019-10-28T02:58:46.278" v="2941" actId="20577"/>
        <pc:sldMkLst>
          <pc:docMk/>
          <pc:sldMk cId="973374334" sldId="271"/>
        </pc:sldMkLst>
        <pc:spChg chg="mod">
          <ac:chgData name="Dacey, Rose" userId="18069d48-767c-4102-b30f-ded052d93f7d" providerId="ADAL" clId="{CAAB7137-1E62-4752-840B-30DFE5B59633}" dt="2019-10-28T02:39:09.379" v="1632" actId="20577"/>
          <ac:spMkLst>
            <pc:docMk/>
            <pc:sldMk cId="973374334" sldId="271"/>
            <ac:spMk id="2" creationId="{BEE750C6-1BC6-4B14-A391-4184FC3A3B02}"/>
          </ac:spMkLst>
        </pc:spChg>
        <pc:spChg chg="mod">
          <ac:chgData name="Dacey, Rose" userId="18069d48-767c-4102-b30f-ded052d93f7d" providerId="ADAL" clId="{CAAB7137-1E62-4752-840B-30DFE5B59633}" dt="2019-10-28T02:58:46.278" v="2941" actId="20577"/>
          <ac:spMkLst>
            <pc:docMk/>
            <pc:sldMk cId="973374334" sldId="271"/>
            <ac:spMk id="3" creationId="{32283C1C-EEFF-4DA9-98CA-9BC46676E4D5}"/>
          </ac:spMkLst>
        </pc:spChg>
        <pc:picChg chg="add mod">
          <ac:chgData name="Dacey, Rose" userId="18069d48-767c-4102-b30f-ded052d93f7d" providerId="ADAL" clId="{CAAB7137-1E62-4752-840B-30DFE5B59633}" dt="2019-10-28T02:41:44.918" v="1738" actId="1076"/>
          <ac:picMkLst>
            <pc:docMk/>
            <pc:sldMk cId="973374334" sldId="271"/>
            <ac:picMk id="13314" creationId="{8603F1AB-6EBF-4A42-B48D-E4B03EBF1859}"/>
          </ac:picMkLst>
        </pc:picChg>
      </pc:sldChg>
      <pc:sldChg chg="addSp delSp modSp add">
        <pc:chgData name="Dacey, Rose" userId="18069d48-767c-4102-b30f-ded052d93f7d" providerId="ADAL" clId="{CAAB7137-1E62-4752-840B-30DFE5B59633}" dt="2019-10-28T02:58:42.874" v="2940" actId="20577"/>
        <pc:sldMkLst>
          <pc:docMk/>
          <pc:sldMk cId="2495606181" sldId="272"/>
        </pc:sldMkLst>
        <pc:spChg chg="mod">
          <ac:chgData name="Dacey, Rose" userId="18069d48-767c-4102-b30f-ded052d93f7d" providerId="ADAL" clId="{CAAB7137-1E62-4752-840B-30DFE5B59633}" dt="2019-10-28T02:43:54.801" v="1745" actId="20577"/>
          <ac:spMkLst>
            <pc:docMk/>
            <pc:sldMk cId="2495606181" sldId="272"/>
            <ac:spMk id="2" creationId="{82119DA7-87B8-45DE-8390-F3584B5C3409}"/>
          </ac:spMkLst>
        </pc:spChg>
        <pc:spChg chg="mod">
          <ac:chgData name="Dacey, Rose" userId="18069d48-767c-4102-b30f-ded052d93f7d" providerId="ADAL" clId="{CAAB7137-1E62-4752-840B-30DFE5B59633}" dt="2019-10-28T02:58:42.874" v="2940" actId="20577"/>
          <ac:spMkLst>
            <pc:docMk/>
            <pc:sldMk cId="2495606181" sldId="272"/>
            <ac:spMk id="3" creationId="{724EFB07-A2B3-4627-8AC5-28960D179CAB}"/>
          </ac:spMkLst>
        </pc:spChg>
        <pc:picChg chg="add del">
          <ac:chgData name="Dacey, Rose" userId="18069d48-767c-4102-b30f-ded052d93f7d" providerId="ADAL" clId="{CAAB7137-1E62-4752-840B-30DFE5B59633}" dt="2019-10-28T02:44:45.986" v="1844"/>
          <ac:picMkLst>
            <pc:docMk/>
            <pc:sldMk cId="2495606181" sldId="272"/>
            <ac:picMk id="14338" creationId="{B43B8E94-AEEA-437B-ACBB-D8E3323A32EC}"/>
          </ac:picMkLst>
        </pc:picChg>
        <pc:picChg chg="add mod">
          <ac:chgData name="Dacey, Rose" userId="18069d48-767c-4102-b30f-ded052d93f7d" providerId="ADAL" clId="{CAAB7137-1E62-4752-840B-30DFE5B59633}" dt="2019-10-28T02:44:59.475" v="1850" actId="14100"/>
          <ac:picMkLst>
            <pc:docMk/>
            <pc:sldMk cId="2495606181" sldId="272"/>
            <ac:picMk id="14340" creationId="{AD3C506F-6E03-4A40-829B-B2612468A368}"/>
          </ac:picMkLst>
        </pc:picChg>
      </pc:sldChg>
      <pc:sldChg chg="addSp modSp add">
        <pc:chgData name="Dacey, Rose" userId="18069d48-767c-4102-b30f-ded052d93f7d" providerId="ADAL" clId="{CAAB7137-1E62-4752-840B-30DFE5B59633}" dt="2019-10-28T02:58:36.814" v="2938" actId="20577"/>
        <pc:sldMkLst>
          <pc:docMk/>
          <pc:sldMk cId="1262612547" sldId="273"/>
        </pc:sldMkLst>
        <pc:spChg chg="mod">
          <ac:chgData name="Dacey, Rose" userId="18069d48-767c-4102-b30f-ded052d93f7d" providerId="ADAL" clId="{CAAB7137-1E62-4752-840B-30DFE5B59633}" dt="2019-10-28T02:47:49.616" v="1859" actId="20577"/>
          <ac:spMkLst>
            <pc:docMk/>
            <pc:sldMk cId="1262612547" sldId="273"/>
            <ac:spMk id="2" creationId="{0EEBDD35-600A-43A2-B0DF-3936FF4AED23}"/>
          </ac:spMkLst>
        </pc:spChg>
        <pc:spChg chg="mod">
          <ac:chgData name="Dacey, Rose" userId="18069d48-767c-4102-b30f-ded052d93f7d" providerId="ADAL" clId="{CAAB7137-1E62-4752-840B-30DFE5B59633}" dt="2019-10-28T02:58:36.814" v="2938" actId="20577"/>
          <ac:spMkLst>
            <pc:docMk/>
            <pc:sldMk cId="1262612547" sldId="273"/>
            <ac:spMk id="3" creationId="{14058657-A3B9-4924-89A4-2EC7535EB33B}"/>
          </ac:spMkLst>
        </pc:spChg>
        <pc:picChg chg="add mod">
          <ac:chgData name="Dacey, Rose" userId="18069d48-767c-4102-b30f-ded052d93f7d" providerId="ADAL" clId="{CAAB7137-1E62-4752-840B-30DFE5B59633}" dt="2019-10-28T02:58:34.882" v="2937" actId="1076"/>
          <ac:picMkLst>
            <pc:docMk/>
            <pc:sldMk cId="1262612547" sldId="273"/>
            <ac:picMk id="15362" creationId="{65BCCC3E-B864-4EA7-BE99-54CBEF856FA4}"/>
          </ac:picMkLst>
        </pc:picChg>
      </pc:sldChg>
      <pc:sldChg chg="addSp modSp add">
        <pc:chgData name="Dacey, Rose" userId="18069d48-767c-4102-b30f-ded052d93f7d" providerId="ADAL" clId="{CAAB7137-1E62-4752-840B-30DFE5B59633}" dt="2019-10-28T02:58:29.821" v="2936" actId="20577"/>
        <pc:sldMkLst>
          <pc:docMk/>
          <pc:sldMk cId="3165870350" sldId="274"/>
        </pc:sldMkLst>
        <pc:spChg chg="mod">
          <ac:chgData name="Dacey, Rose" userId="18069d48-767c-4102-b30f-ded052d93f7d" providerId="ADAL" clId="{CAAB7137-1E62-4752-840B-30DFE5B59633}" dt="2019-10-28T02:48:41.571" v="1922" actId="20577"/>
          <ac:spMkLst>
            <pc:docMk/>
            <pc:sldMk cId="3165870350" sldId="274"/>
            <ac:spMk id="2" creationId="{E89F77A2-0290-49AD-89C0-B474107604D2}"/>
          </ac:spMkLst>
        </pc:spChg>
        <pc:spChg chg="mod">
          <ac:chgData name="Dacey, Rose" userId="18069d48-767c-4102-b30f-ded052d93f7d" providerId="ADAL" clId="{CAAB7137-1E62-4752-840B-30DFE5B59633}" dt="2019-10-28T02:58:29.821" v="2936" actId="20577"/>
          <ac:spMkLst>
            <pc:docMk/>
            <pc:sldMk cId="3165870350" sldId="274"/>
            <ac:spMk id="3" creationId="{D1985B6A-749B-44CD-96AC-58F0042E20DC}"/>
          </ac:spMkLst>
        </pc:spChg>
        <pc:picChg chg="add mod">
          <ac:chgData name="Dacey, Rose" userId="18069d48-767c-4102-b30f-ded052d93f7d" providerId="ADAL" clId="{CAAB7137-1E62-4752-840B-30DFE5B59633}" dt="2019-10-28T02:49:30.080" v="1994" actId="14100"/>
          <ac:picMkLst>
            <pc:docMk/>
            <pc:sldMk cId="3165870350" sldId="274"/>
            <ac:picMk id="16386" creationId="{B045F102-73C4-4F02-81E8-36645195B6BD}"/>
          </ac:picMkLst>
        </pc:picChg>
      </pc:sldChg>
      <pc:sldChg chg="addSp modSp add">
        <pc:chgData name="Dacey, Rose" userId="18069d48-767c-4102-b30f-ded052d93f7d" providerId="ADAL" clId="{CAAB7137-1E62-4752-840B-30DFE5B59633}" dt="2019-10-28T02:58:25.401" v="2935" actId="20577"/>
        <pc:sldMkLst>
          <pc:docMk/>
          <pc:sldMk cId="1555193783" sldId="275"/>
        </pc:sldMkLst>
        <pc:spChg chg="mod">
          <ac:chgData name="Dacey, Rose" userId="18069d48-767c-4102-b30f-ded052d93f7d" providerId="ADAL" clId="{CAAB7137-1E62-4752-840B-30DFE5B59633}" dt="2019-10-28T02:49:39.332" v="2006" actId="20577"/>
          <ac:spMkLst>
            <pc:docMk/>
            <pc:sldMk cId="1555193783" sldId="275"/>
            <ac:spMk id="2" creationId="{E4748C41-1AC4-49B5-B593-389054C499FD}"/>
          </ac:spMkLst>
        </pc:spChg>
        <pc:spChg chg="mod">
          <ac:chgData name="Dacey, Rose" userId="18069d48-767c-4102-b30f-ded052d93f7d" providerId="ADAL" clId="{CAAB7137-1E62-4752-840B-30DFE5B59633}" dt="2019-10-28T02:58:25.401" v="2935" actId="20577"/>
          <ac:spMkLst>
            <pc:docMk/>
            <pc:sldMk cId="1555193783" sldId="275"/>
            <ac:spMk id="3" creationId="{C0764506-ED04-4983-956A-6A679CA9EBE4}"/>
          </ac:spMkLst>
        </pc:spChg>
        <pc:picChg chg="add mod">
          <ac:chgData name="Dacey, Rose" userId="18069d48-767c-4102-b30f-ded052d93f7d" providerId="ADAL" clId="{CAAB7137-1E62-4752-840B-30DFE5B59633}" dt="2019-10-28T02:51:28.981" v="2296" actId="1076"/>
          <ac:picMkLst>
            <pc:docMk/>
            <pc:sldMk cId="1555193783" sldId="275"/>
            <ac:picMk id="17410" creationId="{353EAD6D-43C2-4013-A40D-2E81E91C5F44}"/>
          </ac:picMkLst>
        </pc:picChg>
      </pc:sldChg>
      <pc:sldChg chg="addSp modSp add">
        <pc:chgData name="Dacey, Rose" userId="18069d48-767c-4102-b30f-ded052d93f7d" providerId="ADAL" clId="{CAAB7137-1E62-4752-840B-30DFE5B59633}" dt="2019-10-28T02:54:27.784" v="2500" actId="1076"/>
        <pc:sldMkLst>
          <pc:docMk/>
          <pc:sldMk cId="1447023774" sldId="276"/>
        </pc:sldMkLst>
        <pc:spChg chg="mod">
          <ac:chgData name="Dacey, Rose" userId="18069d48-767c-4102-b30f-ded052d93f7d" providerId="ADAL" clId="{CAAB7137-1E62-4752-840B-30DFE5B59633}" dt="2019-10-28T02:52:21.499" v="2305" actId="20577"/>
          <ac:spMkLst>
            <pc:docMk/>
            <pc:sldMk cId="1447023774" sldId="276"/>
            <ac:spMk id="2" creationId="{40D56090-5549-4155-B121-0017EBD2D43E}"/>
          </ac:spMkLst>
        </pc:spChg>
        <pc:spChg chg="mod">
          <ac:chgData name="Dacey, Rose" userId="18069d48-767c-4102-b30f-ded052d93f7d" providerId="ADAL" clId="{CAAB7137-1E62-4752-840B-30DFE5B59633}" dt="2019-10-28T02:54:05.774" v="2496" actId="1076"/>
          <ac:spMkLst>
            <pc:docMk/>
            <pc:sldMk cId="1447023774" sldId="276"/>
            <ac:spMk id="3" creationId="{1CAA29B8-C647-4BC8-9593-E00D0EB97F9D}"/>
          </ac:spMkLst>
        </pc:spChg>
        <pc:picChg chg="add mod">
          <ac:chgData name="Dacey, Rose" userId="18069d48-767c-4102-b30f-ded052d93f7d" providerId="ADAL" clId="{CAAB7137-1E62-4752-840B-30DFE5B59633}" dt="2019-10-28T02:54:08.092" v="2497" actId="1076"/>
          <ac:picMkLst>
            <pc:docMk/>
            <pc:sldMk cId="1447023774" sldId="276"/>
            <ac:picMk id="18434" creationId="{9DF2CD04-8E33-4DED-A2C6-EE8C5E76B2CF}"/>
          </ac:picMkLst>
        </pc:picChg>
        <pc:picChg chg="add mod">
          <ac:chgData name="Dacey, Rose" userId="18069d48-767c-4102-b30f-ded052d93f7d" providerId="ADAL" clId="{CAAB7137-1E62-4752-840B-30DFE5B59633}" dt="2019-10-28T02:54:27.784" v="2500" actId="1076"/>
          <ac:picMkLst>
            <pc:docMk/>
            <pc:sldMk cId="1447023774" sldId="276"/>
            <ac:picMk id="18436" creationId="{FC077571-9819-4F53-B22A-7720F25393B3}"/>
          </ac:picMkLst>
        </pc:picChg>
      </pc:sldChg>
      <pc:sldChg chg="addSp modSp add">
        <pc:chgData name="Dacey, Rose" userId="18069d48-767c-4102-b30f-ded052d93f7d" providerId="ADAL" clId="{CAAB7137-1E62-4752-840B-30DFE5B59633}" dt="2019-10-28T02:56:29.296" v="2759" actId="1076"/>
        <pc:sldMkLst>
          <pc:docMk/>
          <pc:sldMk cId="1510720143" sldId="277"/>
        </pc:sldMkLst>
        <pc:spChg chg="mod">
          <ac:chgData name="Dacey, Rose" userId="18069d48-767c-4102-b30f-ded052d93f7d" providerId="ADAL" clId="{CAAB7137-1E62-4752-840B-30DFE5B59633}" dt="2019-10-28T02:54:32.592" v="2510" actId="20577"/>
          <ac:spMkLst>
            <pc:docMk/>
            <pc:sldMk cId="1510720143" sldId="277"/>
            <ac:spMk id="2" creationId="{6F87DE8C-8B00-4C6A-80B3-090331FEA67F}"/>
          </ac:spMkLst>
        </pc:spChg>
        <pc:spChg chg="mod">
          <ac:chgData name="Dacey, Rose" userId="18069d48-767c-4102-b30f-ded052d93f7d" providerId="ADAL" clId="{CAAB7137-1E62-4752-840B-30DFE5B59633}" dt="2019-10-28T02:56:16.863" v="2755" actId="1076"/>
          <ac:spMkLst>
            <pc:docMk/>
            <pc:sldMk cId="1510720143" sldId="277"/>
            <ac:spMk id="3" creationId="{73AAB6B8-E2E6-46ED-A231-F30270E5ECA2}"/>
          </ac:spMkLst>
        </pc:spChg>
        <pc:picChg chg="add mod">
          <ac:chgData name="Dacey, Rose" userId="18069d48-767c-4102-b30f-ded052d93f7d" providerId="ADAL" clId="{CAAB7137-1E62-4752-840B-30DFE5B59633}" dt="2019-10-28T02:56:18.318" v="2756" actId="1076"/>
          <ac:picMkLst>
            <pc:docMk/>
            <pc:sldMk cId="1510720143" sldId="277"/>
            <ac:picMk id="19458" creationId="{9E48CBA4-99AB-4FFB-80A6-7435AFC11A02}"/>
          </ac:picMkLst>
        </pc:picChg>
        <pc:picChg chg="add mod">
          <ac:chgData name="Dacey, Rose" userId="18069d48-767c-4102-b30f-ded052d93f7d" providerId="ADAL" clId="{CAAB7137-1E62-4752-840B-30DFE5B59633}" dt="2019-10-28T02:56:29.296" v="2759" actId="1076"/>
          <ac:picMkLst>
            <pc:docMk/>
            <pc:sldMk cId="1510720143" sldId="277"/>
            <ac:picMk id="19460" creationId="{8FCE5440-22CD-403F-918B-6C43990D98B7}"/>
          </ac:picMkLst>
        </pc:picChg>
      </pc:sldChg>
      <pc:sldChg chg="addSp modSp add">
        <pc:chgData name="Dacey, Rose" userId="18069d48-767c-4102-b30f-ded052d93f7d" providerId="ADAL" clId="{CAAB7137-1E62-4752-840B-30DFE5B59633}" dt="2019-10-28T02:58:19.188" v="2934"/>
        <pc:sldMkLst>
          <pc:docMk/>
          <pc:sldMk cId="1854584281" sldId="278"/>
        </pc:sldMkLst>
        <pc:spChg chg="mod">
          <ac:chgData name="Dacey, Rose" userId="18069d48-767c-4102-b30f-ded052d93f7d" providerId="ADAL" clId="{CAAB7137-1E62-4752-840B-30DFE5B59633}" dt="2019-10-28T02:56:50.774" v="2815" actId="20577"/>
          <ac:spMkLst>
            <pc:docMk/>
            <pc:sldMk cId="1854584281" sldId="278"/>
            <ac:spMk id="2" creationId="{6C0E5A3A-08F0-40A1-8390-7E3B43F8BBBE}"/>
          </ac:spMkLst>
        </pc:spChg>
        <pc:spChg chg="mod">
          <ac:chgData name="Dacey, Rose" userId="18069d48-767c-4102-b30f-ded052d93f7d" providerId="ADAL" clId="{CAAB7137-1E62-4752-840B-30DFE5B59633}" dt="2019-10-28T02:58:19.188" v="2934"/>
          <ac:spMkLst>
            <pc:docMk/>
            <pc:sldMk cId="1854584281" sldId="278"/>
            <ac:spMk id="3" creationId="{4408C3BE-6123-4704-BCD1-59588B7771EB}"/>
          </ac:spMkLst>
        </pc:spChg>
        <pc:picChg chg="add mod">
          <ac:chgData name="Dacey, Rose" userId="18069d48-767c-4102-b30f-ded052d93f7d" providerId="ADAL" clId="{CAAB7137-1E62-4752-840B-30DFE5B59633}" dt="2019-10-28T02:57:54.221" v="2929" actId="14100"/>
          <ac:picMkLst>
            <pc:docMk/>
            <pc:sldMk cId="1854584281" sldId="278"/>
            <ac:picMk id="20482" creationId="{A2CC2101-E800-46E4-AF6F-A57E837650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12DD-7ACE-4D6E-AA26-A0BF69C3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90523-243F-4CA4-93AE-A43B405C7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4EB4-AA0A-4E48-B211-6F47E770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231B-7D1E-4355-A327-4260F5B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C7EF-3747-4ECA-B735-96717B0D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0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4BA4-AB0A-49D6-BF8D-B58ED708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00939-62AC-4B02-97EE-38ABB15B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1DF6-96A4-48D3-A97B-F85D0C33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C64F-10A3-4FE4-A71C-3B0893A4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D15D-C2A1-4D37-BB1E-A77F153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5F94-4BB7-4BA4-B737-25F3088E1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7B130-0598-4185-97E8-33CC26167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6E29-C774-4BC6-8E4D-3493A559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B5AC-D071-4BBA-B3D2-CBCFF766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8F12-12FC-441D-82D8-AA945BD4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7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279-76DE-4B2C-98BB-B23F63BB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DA59-8DE3-49F3-9B7C-72D966C3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C2DE-9600-45B5-8BDA-723E0F5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604B-EA74-4D4B-AE12-CEEEBA82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058D-6E17-470E-91B1-CB8AA2E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1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52C3-CDAA-4AB7-95F1-8C59201A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D68B-E291-4C17-8A41-08DA2034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2E08-5BE0-490D-B1B2-FA89F00D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83AA-43DE-4D35-8591-18030B62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61B8-CBF8-42B3-8731-1E1BF26B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DD8C-63A6-465C-B3D8-6D2E2172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E868-F393-4AE5-838C-A50F1FD1D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1E920-7BB3-425E-9AA2-49779C39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E72CD-5D64-4AEA-8CA9-79DE29D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3769-198C-4B2C-8DE2-937EDDD0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47D9-47B6-4818-83DA-581E87CD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0054-7D22-42F6-BEEB-74CD08C9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9D9CD-DF66-44B4-9A3B-C8CA9E04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D2ED4-B01D-4F55-816B-F607D7AC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0D571-BB66-4322-B21E-D0225D0A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08940-BF83-4B90-A25E-5CCE6F4C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8D190-037F-4532-9D15-767F384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436B8-F680-4A0F-936B-D1A93C1A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6DF97-19F0-4AF0-B885-A45EECA1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2011-4450-4986-8115-97AB9694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248F6-11A6-49E2-891D-971361AF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295E-4EC3-41AD-B12F-EFF49508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B43C-9FE3-4E2F-917B-D6F6E027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19E25-980F-4A6A-94FE-28DB4C29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0BF27-2FC9-4F98-843A-6D0F03B7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7902-4491-42CB-80BF-987E88A1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0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4CF0-62D4-4FCB-A586-684148A9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0950-D66D-4F78-B48A-D3C03E1B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5865E-B41C-4DF6-84AC-CEAAEFE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ACDC-7415-4158-A72E-1F6987F7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412C5-B6B8-45F8-B335-53AA1997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43CC-27A8-415D-8300-456F5ABA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DE20-BCB6-4789-8F26-14AD8F83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66175-1B9C-450C-ABE3-3965CA644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5FC1-80CA-4A99-A574-7F3E5A938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94724-A66B-4870-9FAB-5E28E453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276F-B652-4BE9-8C09-78540D0F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8ABA-59B1-4A54-B0CE-5F435750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238C9-9597-4715-8980-ABCF9222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B78A-70C6-4731-AD97-607F5009C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4EC0-78F6-4C66-9DF4-8BE01162D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D4E5-C81E-48CF-90E9-736960EF4EA8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65FF-4D3D-4441-B1B4-1C1B4A0A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E90D-8A99-4FE6-B14F-5F13AE988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C356-252F-44B2-A509-8C2613B3D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9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1CEF-A3DF-4AF6-9C12-454888227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Windows Server and AD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7F0D-2CA9-4E84-A742-9A11D2E02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AD25-3B11-4822-8BD5-5351B7B3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88"/>
            <a:ext cx="10317480" cy="844697"/>
          </a:xfrm>
        </p:spPr>
        <p:txBody>
          <a:bodyPr/>
          <a:lstStyle/>
          <a:p>
            <a:r>
              <a:rPr lang="en-US" dirty="0"/>
              <a:t>Step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1B81-D78C-4830-83F6-48F8B5C5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953"/>
            <a:ext cx="10515600" cy="844697"/>
          </a:xfrm>
        </p:spPr>
        <p:txBody>
          <a:bodyPr/>
          <a:lstStyle/>
          <a:p>
            <a:r>
              <a:rPr lang="en-US" dirty="0"/>
              <a:t>In the add roles and features wizard just accept defaults. </a:t>
            </a:r>
          </a:p>
        </p:txBody>
      </p:sp>
      <p:pic>
        <p:nvPicPr>
          <p:cNvPr id="7170" name="Picture 2" descr="2016AD4">
            <a:extLst>
              <a:ext uri="{FF2B5EF4-FFF2-40B4-BE49-F238E27FC236}">
                <a16:creationId xmlns:a16="http://schemas.microsoft.com/office/drawing/2014/main" id="{7D931693-369C-4A01-A638-2EAFCF5D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8" y="1708650"/>
            <a:ext cx="5536096" cy="391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2016AD5">
            <a:extLst>
              <a:ext uri="{FF2B5EF4-FFF2-40B4-BE49-F238E27FC236}">
                <a16:creationId xmlns:a16="http://schemas.microsoft.com/office/drawing/2014/main" id="{9DDB2CFB-D18D-4D6E-BC5C-41ADE843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60" y="1742722"/>
            <a:ext cx="5979382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3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4C61-DD25-40B3-B6BB-D1E22931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(cont.) </a:t>
            </a:r>
          </a:p>
        </p:txBody>
      </p:sp>
      <p:pic>
        <p:nvPicPr>
          <p:cNvPr id="8194" name="Picture 2" descr="2016AD6">
            <a:extLst>
              <a:ext uri="{FF2B5EF4-FFF2-40B4-BE49-F238E27FC236}">
                <a16:creationId xmlns:a16="http://schemas.microsoft.com/office/drawing/2014/main" id="{BA4DFF38-BFA4-4EAA-BEDA-39478BF5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57" y="1690687"/>
            <a:ext cx="6724786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41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A2B9-A12A-4450-A658-2DC1D609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28F8-CC01-416C-8F69-9A3CB733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666"/>
            <a:ext cx="10515600" cy="1603375"/>
          </a:xfrm>
        </p:spPr>
        <p:txBody>
          <a:bodyPr/>
          <a:lstStyle/>
          <a:p>
            <a:r>
              <a:rPr lang="en-US" dirty="0"/>
              <a:t>Put a tick in the box next to Active Directory Domain Service. </a:t>
            </a:r>
          </a:p>
          <a:p>
            <a:r>
              <a:rPr lang="en-US" dirty="0"/>
              <a:t>Then add all of the features with it by clicking add features then click next.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2016AD7">
            <a:extLst>
              <a:ext uri="{FF2B5EF4-FFF2-40B4-BE49-F238E27FC236}">
                <a16:creationId xmlns:a16="http://schemas.microsoft.com/office/drawing/2014/main" id="{BFE3D99F-86EA-46E6-8530-10461A33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4" y="2668229"/>
            <a:ext cx="5454308" cy="39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2016AD8">
            <a:extLst>
              <a:ext uri="{FF2B5EF4-FFF2-40B4-BE49-F238E27FC236}">
                <a16:creationId xmlns:a16="http://schemas.microsoft.com/office/drawing/2014/main" id="{32405525-0058-4DF2-8284-BC3BB386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10193"/>
            <a:ext cx="5537801" cy="39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1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15CC-407F-4C4D-94A3-0D1A0A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FD7-7B16-4B62-8026-52E7414D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Feature page will appear just keep the defaults. Click Next.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2016AD10">
            <a:extLst>
              <a:ext uri="{FF2B5EF4-FFF2-40B4-BE49-F238E27FC236}">
                <a16:creationId xmlns:a16="http://schemas.microsoft.com/office/drawing/2014/main" id="{D96DE21B-49C8-4471-978C-514D195E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94" y="2621124"/>
            <a:ext cx="5168412" cy="36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8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3C33-5D91-4F9A-8804-E40AFA47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40"/>
            <a:ext cx="10515600" cy="1325563"/>
          </a:xfrm>
        </p:spPr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E9A7-8304-4D33-A770-C7057EE70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en-US" dirty="0"/>
              <a:t>You will see a page giving a brief description about AD. Click Next. </a:t>
            </a:r>
          </a:p>
          <a:p>
            <a:r>
              <a:rPr lang="en-US" dirty="0"/>
              <a:t>Then you will be prompted to install.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8" name="Picture 4" descr="2016AD11">
            <a:extLst>
              <a:ext uri="{FF2B5EF4-FFF2-40B4-BE49-F238E27FC236}">
                <a16:creationId xmlns:a16="http://schemas.microsoft.com/office/drawing/2014/main" id="{E31CA362-5F1C-4088-A902-2A9BF622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" y="2404560"/>
            <a:ext cx="4610388" cy="329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2016AD12">
            <a:extLst>
              <a:ext uri="{FF2B5EF4-FFF2-40B4-BE49-F238E27FC236}">
                <a16:creationId xmlns:a16="http://schemas.microsoft.com/office/drawing/2014/main" id="{0E9C9A70-2B97-485D-B234-E7F631AD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99" y="2309286"/>
            <a:ext cx="6172117" cy="437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7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5F42-72EA-4A04-86B0-F23F6989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18D8-C435-4EF7-96C7-DDC4147B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done installing click on “Promote this server to a domain”. </a:t>
            </a:r>
          </a:p>
          <a:p>
            <a:endParaRPr lang="en-US" dirty="0"/>
          </a:p>
        </p:txBody>
      </p:sp>
      <p:pic>
        <p:nvPicPr>
          <p:cNvPr id="12290" name="Picture 2" descr="2016AD14">
            <a:extLst>
              <a:ext uri="{FF2B5EF4-FFF2-40B4-BE49-F238E27FC236}">
                <a16:creationId xmlns:a16="http://schemas.microsoft.com/office/drawing/2014/main" id="{B8C9BCDC-6990-4A86-BC9F-6525C64A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95" y="2314891"/>
            <a:ext cx="6322183" cy="449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8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0C6-1BC6-4B14-A391-4184FC3A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3C1C-EEFF-4DA9-98CA-9BC46676E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699"/>
            <a:ext cx="9856304" cy="1103105"/>
          </a:xfrm>
        </p:spPr>
        <p:txBody>
          <a:bodyPr/>
          <a:lstStyle/>
          <a:p>
            <a:r>
              <a:rPr lang="en-US" dirty="0"/>
              <a:t>Now in the AD Config Wizard, select create new forest and add the full domain name.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 descr="2016AD15">
            <a:extLst>
              <a:ext uri="{FF2B5EF4-FFF2-40B4-BE49-F238E27FC236}">
                <a16:creationId xmlns:a16="http://schemas.microsoft.com/office/drawing/2014/main" id="{8603F1AB-6EBF-4A42-B48D-E4B03EBF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90" y="2389660"/>
            <a:ext cx="6089524" cy="44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7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9DA7-87B8-45DE-8390-F3584B5C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FB07-A2B3-4627-8AC5-28960D17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292"/>
            <a:ext cx="10515600" cy="997088"/>
          </a:xfrm>
        </p:spPr>
        <p:txBody>
          <a:bodyPr/>
          <a:lstStyle/>
          <a:p>
            <a:r>
              <a:rPr lang="en-US" dirty="0"/>
              <a:t>Select the Domain and Forest functions. </a:t>
            </a:r>
          </a:p>
          <a:p>
            <a:r>
              <a:rPr lang="en-US" dirty="0"/>
              <a:t>Then create a password to use for restore mode.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40" name="Picture 4" descr="2016AD16">
            <a:extLst>
              <a:ext uri="{FF2B5EF4-FFF2-40B4-BE49-F238E27FC236}">
                <a16:creationId xmlns:a16="http://schemas.microsoft.com/office/drawing/2014/main" id="{AD3C506F-6E03-4A40-829B-B2612468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28380"/>
            <a:ext cx="5989983" cy="43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60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DD35-600A-43A2-B0DF-3936FF4A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8657-A3B9-4924-89A4-2EC7535E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prompted about DNS option, just click Next.</a:t>
            </a:r>
          </a:p>
        </p:txBody>
      </p:sp>
      <p:pic>
        <p:nvPicPr>
          <p:cNvPr id="15362" name="Picture 2" descr="2016AD17">
            <a:extLst>
              <a:ext uri="{FF2B5EF4-FFF2-40B4-BE49-F238E27FC236}">
                <a16:creationId xmlns:a16="http://schemas.microsoft.com/office/drawing/2014/main" id="{65BCCC3E-B864-4EA7-BE99-54CBEF85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43" y="2481262"/>
            <a:ext cx="5972588" cy="437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1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77A2-0290-49AD-89C0-B4741076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5B6A-749B-44CD-96AC-58F0042E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BIOS name, just keep the default, click next. </a:t>
            </a:r>
          </a:p>
          <a:p>
            <a:endParaRPr lang="en-US" dirty="0"/>
          </a:p>
        </p:txBody>
      </p:sp>
      <p:pic>
        <p:nvPicPr>
          <p:cNvPr id="16386" name="Picture 2" descr="2016AD18">
            <a:extLst>
              <a:ext uri="{FF2B5EF4-FFF2-40B4-BE49-F238E27FC236}">
                <a16:creationId xmlns:a16="http://schemas.microsoft.com/office/drawing/2014/main" id="{B045F102-73C4-4F02-81E8-36645195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43" y="2214924"/>
            <a:ext cx="6321598" cy="46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7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C54C-50ED-4060-BECA-CDB257F6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Windows Server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F2CEC-E53C-4697-9214-9DD1D391A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5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8C41-1AC4-49B5-B593-389054C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4506-ED04-4983-956A-6A679CA9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To determine the folder names for the database, log file and SYSVOL, you can keep it either default or change it to fit your preference. </a:t>
            </a:r>
          </a:p>
        </p:txBody>
      </p:sp>
      <p:pic>
        <p:nvPicPr>
          <p:cNvPr id="17410" name="Picture 2" descr="2016AD19">
            <a:extLst>
              <a:ext uri="{FF2B5EF4-FFF2-40B4-BE49-F238E27FC236}">
                <a16:creationId xmlns:a16="http://schemas.microsoft.com/office/drawing/2014/main" id="{353EAD6D-43C2-4013-A40D-2E81E91C5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5" y="2545102"/>
            <a:ext cx="5888314" cy="431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9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6090-5549-4155-B121-0017EBD2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29B8-C647-4BC8-9593-E00D0EB9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You will be prompted to configure if the configurations are all set. Click Next.</a:t>
            </a:r>
          </a:p>
          <a:p>
            <a:r>
              <a:rPr lang="en-US" dirty="0"/>
              <a:t>It will then do a prerequisite check, if it passes, click install. </a:t>
            </a:r>
          </a:p>
        </p:txBody>
      </p:sp>
      <p:pic>
        <p:nvPicPr>
          <p:cNvPr id="18434" name="Picture 2" descr="2016AD20">
            <a:extLst>
              <a:ext uri="{FF2B5EF4-FFF2-40B4-BE49-F238E27FC236}">
                <a16:creationId xmlns:a16="http://schemas.microsoft.com/office/drawing/2014/main" id="{9DF2CD04-8E33-4DED-A2C6-EE8C5E76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2" y="2578894"/>
            <a:ext cx="5646048" cy="413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2016AD21">
            <a:extLst>
              <a:ext uri="{FF2B5EF4-FFF2-40B4-BE49-F238E27FC236}">
                <a16:creationId xmlns:a16="http://schemas.microsoft.com/office/drawing/2014/main" id="{FC077571-9819-4F53-B22A-7720F253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10" y="2721803"/>
            <a:ext cx="5120790" cy="37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2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DE8C-8B00-4C6A-80B3-090331FE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B6B8-E2E6-46ED-A231-F30270E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It will automatically restart the server. </a:t>
            </a:r>
          </a:p>
          <a:p>
            <a:r>
              <a:rPr lang="en-US" dirty="0"/>
              <a:t>Log in as Admin. </a:t>
            </a:r>
          </a:p>
          <a:p>
            <a:r>
              <a:rPr lang="en-US" dirty="0"/>
              <a:t>Open up PowerShell as Admin and type dsac.exe to open up AD Admin Center to configure and mange resources   </a:t>
            </a:r>
          </a:p>
        </p:txBody>
      </p:sp>
      <p:pic>
        <p:nvPicPr>
          <p:cNvPr id="19458" name="Picture 2" descr="2016AD23">
            <a:extLst>
              <a:ext uri="{FF2B5EF4-FFF2-40B4-BE49-F238E27FC236}">
                <a16:creationId xmlns:a16="http://schemas.microsoft.com/office/drawing/2014/main" id="{9E48CBA4-99AB-4FFB-80A6-7435AFC1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27" y="3336235"/>
            <a:ext cx="5362708" cy="34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2016AD24">
            <a:extLst>
              <a:ext uri="{FF2B5EF4-FFF2-40B4-BE49-F238E27FC236}">
                <a16:creationId xmlns:a16="http://schemas.microsoft.com/office/drawing/2014/main" id="{8FCE5440-22CD-403F-918B-6C43990D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735" y="3621171"/>
            <a:ext cx="6632299" cy="184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2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5A3A-08F0-40A1-8390-7E3B43F8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Double Check Installation and Configuration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C3BE-6123-4704-BCD1-59588B77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 PowerShell as admin in put the following text to confirm domain and forest levels. </a:t>
            </a:r>
          </a:p>
          <a:p>
            <a:pPr lvl="1"/>
            <a:r>
              <a:rPr lang="en-US" b="1" dirty="0"/>
              <a:t>Get-</a:t>
            </a:r>
            <a:r>
              <a:rPr lang="en-US" b="1" dirty="0" err="1"/>
              <a:t>ADDomain</a:t>
            </a:r>
            <a:r>
              <a:rPr lang="en-US" b="1" dirty="0"/>
              <a:t> | </a:t>
            </a:r>
            <a:r>
              <a:rPr lang="en-US" b="1" dirty="0" err="1"/>
              <a:t>fl</a:t>
            </a:r>
            <a:r>
              <a:rPr lang="en-US" b="1" dirty="0"/>
              <a:t> </a:t>
            </a:r>
            <a:r>
              <a:rPr lang="en-US" b="1" dirty="0" err="1"/>
              <a:t>Name,DomainMode</a:t>
            </a:r>
            <a:endParaRPr lang="en-US" b="1" dirty="0"/>
          </a:p>
          <a:p>
            <a:pPr lvl="1"/>
            <a:r>
              <a:rPr lang="en-US" b="1" dirty="0"/>
              <a:t>Get-</a:t>
            </a:r>
            <a:r>
              <a:rPr lang="en-US" b="1" dirty="0" err="1"/>
              <a:t>ADForest</a:t>
            </a:r>
            <a:r>
              <a:rPr lang="en-US" b="1" dirty="0"/>
              <a:t> | </a:t>
            </a:r>
            <a:r>
              <a:rPr lang="en-US" b="1" dirty="0" err="1"/>
              <a:t>fl</a:t>
            </a:r>
            <a:r>
              <a:rPr lang="en-US" b="1" dirty="0"/>
              <a:t> </a:t>
            </a:r>
            <a:r>
              <a:rPr lang="en-US" b="1" dirty="0" err="1"/>
              <a:t>Name,ForestMode</a:t>
            </a:r>
            <a:endParaRPr lang="en-US" dirty="0"/>
          </a:p>
        </p:txBody>
      </p:sp>
      <p:pic>
        <p:nvPicPr>
          <p:cNvPr id="20482" name="Picture 2" descr="2016AD26">
            <a:extLst>
              <a:ext uri="{FF2B5EF4-FFF2-40B4-BE49-F238E27FC236}">
                <a16:creationId xmlns:a16="http://schemas.microsoft.com/office/drawing/2014/main" id="{A2CC2101-E800-46E4-AF6F-A57E8376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65" y="3812278"/>
            <a:ext cx="7511685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3600-CAEA-485E-A1A5-8CD423C7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45F6-150B-4B52-99CA-9C487E27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8" y="1690688"/>
            <a:ext cx="5495925" cy="4181280"/>
          </a:xfrm>
        </p:spPr>
        <p:txBody>
          <a:bodyPr/>
          <a:lstStyle/>
          <a:p>
            <a:r>
              <a:rPr lang="en-US" dirty="0"/>
              <a:t>Plug in USB and Boot </a:t>
            </a:r>
            <a:r>
              <a:rPr lang="en-US"/>
              <a:t>the computer. </a:t>
            </a:r>
            <a:endParaRPr lang="en-US" dirty="0"/>
          </a:p>
          <a:p>
            <a:r>
              <a:rPr lang="en-US" dirty="0"/>
              <a:t>Select Language and Time Zone.</a:t>
            </a:r>
          </a:p>
          <a:p>
            <a:r>
              <a:rPr lang="en-US" dirty="0"/>
              <a:t>Click Next.</a:t>
            </a:r>
          </a:p>
          <a:p>
            <a:r>
              <a:rPr lang="en-US" dirty="0"/>
              <a:t>Then install. </a:t>
            </a:r>
          </a:p>
        </p:txBody>
      </p:sp>
      <p:pic>
        <p:nvPicPr>
          <p:cNvPr id="1028" name="Picture 4" descr="Language, Time, Keyboard">
            <a:extLst>
              <a:ext uri="{FF2B5EF4-FFF2-40B4-BE49-F238E27FC236}">
                <a16:creationId xmlns:a16="http://schemas.microsoft.com/office/drawing/2014/main" id="{7161555C-FC48-4018-91C9-6D8C25399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66" y="144999"/>
            <a:ext cx="5434816" cy="401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all now">
            <a:extLst>
              <a:ext uri="{FF2B5EF4-FFF2-40B4-BE49-F238E27FC236}">
                <a16:creationId xmlns:a16="http://schemas.microsoft.com/office/drawing/2014/main" id="{23A3E26E-FF0A-4537-90BD-49A184262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14" y="3393709"/>
            <a:ext cx="4373304" cy="32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79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8184-542F-4BB4-B0B9-6D30ED59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F08C-8E8D-4A3C-9046-46FFE8C7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56" cy="4279753"/>
          </a:xfrm>
        </p:spPr>
        <p:txBody>
          <a:bodyPr/>
          <a:lstStyle/>
          <a:p>
            <a:r>
              <a:rPr lang="en-US" dirty="0"/>
              <a:t>Select the Appropriate version.</a:t>
            </a:r>
          </a:p>
          <a:p>
            <a:r>
              <a:rPr lang="en-US" dirty="0"/>
              <a:t>Accept License Terms and Agreements.</a:t>
            </a:r>
          </a:p>
          <a:p>
            <a:r>
              <a:rPr lang="en-US" dirty="0"/>
              <a:t>Click Next.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Select the operating system you want to istall">
            <a:extLst>
              <a:ext uri="{FF2B5EF4-FFF2-40B4-BE49-F238E27FC236}">
                <a16:creationId xmlns:a16="http://schemas.microsoft.com/office/drawing/2014/main" id="{97B04BCD-8E23-48F4-B99F-9FB9F6AF3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56" y="0"/>
            <a:ext cx="60579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 accept the license term">
            <a:extLst>
              <a:ext uri="{FF2B5EF4-FFF2-40B4-BE49-F238E27FC236}">
                <a16:creationId xmlns:a16="http://schemas.microsoft.com/office/drawing/2014/main" id="{A290FC07-F5B6-4DB2-8A88-F8F17910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77772"/>
            <a:ext cx="4630066" cy="34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1AE2-09A7-45B5-864B-A45D785C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82"/>
            <a:ext cx="10515600" cy="1325563"/>
          </a:xfrm>
        </p:spPr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B298-317A-4B36-9A2B-612879AA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200944"/>
            <a:ext cx="10515600" cy="4351338"/>
          </a:xfrm>
        </p:spPr>
        <p:txBody>
          <a:bodyPr/>
          <a:lstStyle/>
          <a:p>
            <a:r>
              <a:rPr lang="en-US" dirty="0"/>
              <a:t>Chose a custom install option. </a:t>
            </a:r>
          </a:p>
          <a:p>
            <a:r>
              <a:rPr lang="en-US" dirty="0"/>
              <a:t>Make a new partition, make the size that you need.</a:t>
            </a:r>
          </a:p>
          <a:p>
            <a:r>
              <a:rPr lang="en-US" dirty="0"/>
              <a:t>Then click next and let the Windows Server Install.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82" name="Picture 10" descr="Custom installation">
            <a:extLst>
              <a:ext uri="{FF2B5EF4-FFF2-40B4-BE49-F238E27FC236}">
                <a16:creationId xmlns:a16="http://schemas.microsoft.com/office/drawing/2014/main" id="{632397F4-111D-49CD-B174-90B9DECE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5391"/>
            <a:ext cx="3952068" cy="29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artition">
            <a:extLst>
              <a:ext uri="{FF2B5EF4-FFF2-40B4-BE49-F238E27FC236}">
                <a16:creationId xmlns:a16="http://schemas.microsoft.com/office/drawing/2014/main" id="{7E8E877E-15C2-476F-AD68-53DF99649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224" y="3613035"/>
            <a:ext cx="4056773" cy="304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rive size">
            <a:extLst>
              <a:ext uri="{FF2B5EF4-FFF2-40B4-BE49-F238E27FC236}">
                <a16:creationId xmlns:a16="http://schemas.microsoft.com/office/drawing/2014/main" id="{DCBC86E0-9E0F-45FC-8723-1957B65EA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997" y="3018475"/>
            <a:ext cx="4069551" cy="304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Files copy">
            <a:extLst>
              <a:ext uri="{FF2B5EF4-FFF2-40B4-BE49-F238E27FC236}">
                <a16:creationId xmlns:a16="http://schemas.microsoft.com/office/drawing/2014/main" id="{FCBD7874-25D8-4F72-817C-ED4D16C6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85" b="32479"/>
          <a:stretch/>
        </p:blipFill>
        <p:spPr bwMode="auto">
          <a:xfrm>
            <a:off x="8794217" y="288544"/>
            <a:ext cx="3291765" cy="267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0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E1CF-755B-4D44-A236-F9F43E38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E95D-88FA-4536-A79C-2BF62EC70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everything has restarted create your own complex password.</a:t>
            </a:r>
          </a:p>
          <a:p>
            <a:endParaRPr lang="en-US" dirty="0"/>
          </a:p>
        </p:txBody>
      </p:sp>
      <p:pic>
        <p:nvPicPr>
          <p:cNvPr id="4100" name="Picture 4" descr="Enter password">
            <a:extLst>
              <a:ext uri="{FF2B5EF4-FFF2-40B4-BE49-F238E27FC236}">
                <a16:creationId xmlns:a16="http://schemas.microsoft.com/office/drawing/2014/main" id="{06E3C122-C98C-46D5-95ED-B79F75DCA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10" y="2409609"/>
            <a:ext cx="6769051" cy="408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1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DA24-D601-4F90-8706-E8F1257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Active Directory (AD)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E0FB-7EF5-4810-B8CB-6E6254CC9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0CE0-D022-40F6-B9B3-7D19C5A2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1D829-098E-448F-AA1D-7CF11E97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as admin of the server.</a:t>
            </a:r>
          </a:p>
          <a:p>
            <a:r>
              <a:rPr lang="en-US" dirty="0"/>
              <a:t>Configure the DNS Settings. </a:t>
            </a:r>
          </a:p>
          <a:p>
            <a:pPr lvl="1"/>
            <a:r>
              <a:rPr lang="en-US" dirty="0"/>
              <a:t>AD = DNS </a:t>
            </a:r>
          </a:p>
          <a:p>
            <a:pPr lvl="1"/>
            <a:r>
              <a:rPr lang="en-US" dirty="0"/>
              <a:t>Set Server IP Address as DNS Address.</a:t>
            </a:r>
          </a:p>
        </p:txBody>
      </p:sp>
      <p:pic>
        <p:nvPicPr>
          <p:cNvPr id="5122" name="Picture 2" descr="2016AD1">
            <a:extLst>
              <a:ext uri="{FF2B5EF4-FFF2-40B4-BE49-F238E27FC236}">
                <a16:creationId xmlns:a16="http://schemas.microsoft.com/office/drawing/2014/main" id="{7B646F03-6110-4115-A399-2A9BA7D5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07" y="1342365"/>
            <a:ext cx="4024093" cy="456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3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EC1D-72AC-4A62-90E8-31C8FB6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FCF6-FEC0-433E-B2DA-6003BC65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PowerShell as admin.</a:t>
            </a:r>
          </a:p>
          <a:p>
            <a:pPr lvl="1"/>
            <a:r>
              <a:rPr lang="en-US" dirty="0"/>
              <a:t>ServerManager.exe</a:t>
            </a:r>
          </a:p>
          <a:p>
            <a:r>
              <a:rPr lang="en-US" dirty="0"/>
              <a:t>Then Click on Add Roles and Features.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2016AD2">
            <a:extLst>
              <a:ext uri="{FF2B5EF4-FFF2-40B4-BE49-F238E27FC236}">
                <a16:creationId xmlns:a16="http://schemas.microsoft.com/office/drawing/2014/main" id="{43DC160B-B139-4ED5-B2CE-26504E19B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94" y="1163637"/>
            <a:ext cx="66294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2016AD3">
            <a:extLst>
              <a:ext uri="{FF2B5EF4-FFF2-40B4-BE49-F238E27FC236}">
                <a16:creationId xmlns:a16="http://schemas.microsoft.com/office/drawing/2014/main" id="{D49830EB-DE9D-476C-A38C-A481D1D25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77" y="3286124"/>
            <a:ext cx="8506265" cy="257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9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FF13D1AA97DE4C9A213C00637A2805" ma:contentTypeVersion="4" ma:contentTypeDescription="Create a new document." ma:contentTypeScope="" ma:versionID="cc131c4da850e04c9b4ef167860cc540">
  <xsd:schema xmlns:xsd="http://www.w3.org/2001/XMLSchema" xmlns:xs="http://www.w3.org/2001/XMLSchema" xmlns:p="http://schemas.microsoft.com/office/2006/metadata/properties" xmlns:ns3="0a70e61a-9711-4608-b115-f4caed3ad72f" targetNamespace="http://schemas.microsoft.com/office/2006/metadata/properties" ma:root="true" ma:fieldsID="bf140410ea843d5230f823b3e4c5db0f" ns3:_="">
    <xsd:import namespace="0a70e61a-9711-4608-b115-f4caed3ad7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0e61a-9711-4608-b115-f4caed3ad7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7EB4CC-2765-4109-977A-7A5DAE95F1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70e61a-9711-4608-b115-f4caed3ad7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B2C911-4A0C-4232-8C6C-83F9176175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6A11E-A067-438E-9F7C-C147B0AD4FE3}">
  <ds:schemaRefs>
    <ds:schemaRef ds:uri="http://www.w3.org/XML/1998/namespace"/>
    <ds:schemaRef ds:uri="0a70e61a-9711-4608-b115-f4caed3ad72f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441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Installing Windows Server and AD </vt:lpstr>
      <vt:lpstr>Installing Windows Server </vt:lpstr>
      <vt:lpstr>Step 1 </vt:lpstr>
      <vt:lpstr>Step 2</vt:lpstr>
      <vt:lpstr>Step 3</vt:lpstr>
      <vt:lpstr>Step 4</vt:lpstr>
      <vt:lpstr>Installing Active Directory (AD)</vt:lpstr>
      <vt:lpstr>Step 1</vt:lpstr>
      <vt:lpstr>Step 2 </vt:lpstr>
      <vt:lpstr>Step 3 </vt:lpstr>
      <vt:lpstr>Step 3 (cont.) </vt:lpstr>
      <vt:lpstr>Step 4 </vt:lpstr>
      <vt:lpstr>Step 5 </vt:lpstr>
      <vt:lpstr>Step 6</vt:lpstr>
      <vt:lpstr>Step 7</vt:lpstr>
      <vt:lpstr>Step 8 </vt:lpstr>
      <vt:lpstr>Step 9</vt:lpstr>
      <vt:lpstr>Step 10 </vt:lpstr>
      <vt:lpstr>Step 11 </vt:lpstr>
      <vt:lpstr>Step 12</vt:lpstr>
      <vt:lpstr>Step 13</vt:lpstr>
      <vt:lpstr>Step 14</vt:lpstr>
      <vt:lpstr>To Double Check Installation and Configuration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Windows Server and AD </dc:title>
  <dc:creator>Dacey, Rose</dc:creator>
  <cp:lastModifiedBy>Dacey, Rose</cp:lastModifiedBy>
  <cp:revision>7</cp:revision>
  <dcterms:created xsi:type="dcterms:W3CDTF">2019-10-28T00:15:45Z</dcterms:created>
  <dcterms:modified xsi:type="dcterms:W3CDTF">2019-10-28T03:00:14Z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0x01010033FF13D1AA97DE4C9A213C00637A2805</vt:lpwstr>
  </property>
</Properties>
</file>