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8411-DAC8-4DED-80FB-B4D9693B6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D6F31-E347-45B1-A593-A0ADB980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A3F5-B669-49D5-B8B3-C6B76B90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79D3-98E4-4CAE-8525-530563DC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BBC5-5842-46CE-9C62-20D66EA5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063D-72F8-44F3-BB27-1B23A2D5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E857-FA1E-45D8-9DA4-9C4F698B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FAE1-29C3-46DA-BC91-15680B05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8D72-A2F4-4BDD-87A5-AAC6C934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392E-A095-4D7E-BBE4-41C1BB8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FA97-BE0B-4491-9098-9B6A520C0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A8C0-63F7-47E1-9A02-8360940E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42BC-7E8C-4B77-8D7F-FA14B790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81AB-2095-487D-96EF-BF2DFF2D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49C4-FFF5-425A-83B9-C791A0C4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068D-0ED1-40D6-81B1-FA3439B0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CB22-EADC-4A8F-8450-39A813D1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68D25-084D-4749-B850-368A5260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B79B-0AA7-4368-861F-5645DD8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036-A58A-424D-B553-D26CEF4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9AC7-D96A-4890-BC69-BC6D6F84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1FD8-749F-4A2D-B91B-484DB20D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48C3-EA8E-4765-B897-CAE9D52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111D-7F04-4FC1-B7CB-97B27092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B38C-370D-429F-89EF-31DD2E7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9804-9FA4-48D1-B5E5-2D34ADD5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E44A-C896-4C85-8FCA-827A9784A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B4E2-07DC-40D9-B70F-ABF032A0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F783A-DAC6-4362-8471-968D9380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857B-DB9D-4164-BE88-969C44EB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1AC28-CACF-47E7-B371-6E7BFBA6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22D1-CA0F-4E5F-9A3A-F14734E6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D781-A0F6-4258-ACE5-49B50903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57856-CACD-4CBB-A066-FCA11A0F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38D48-1F9A-4F1B-9787-3FC9AD78C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406EF-9229-46D9-B7B6-0E2FFB392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D9274-BA70-4ACC-B72F-ECA17E07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3AFDF-69EA-4856-AB38-B0C9C224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E1B3F-25FB-4A3A-8C61-4E43202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ACD2-F159-437E-B280-C1CCDF9F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E8C90-C4F9-4538-97EB-06951DB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A543-6603-410B-9185-F0EE5BF9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CCA4-2894-4572-B2A0-549EA47B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09A7F-7830-4FCC-B1E3-5E618747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06F0A-E096-4DA8-BDCB-6185B645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17D5-73EC-4FD0-8FFF-4B2BE917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812-C58F-4529-867D-5709CD48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3E4D-42BB-4186-A2A9-C76A52F6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0462-301B-4E99-B250-12D8E922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FB99B-1EE0-4B23-A56E-C914285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3DE6-EF14-415C-907A-2C904320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28712-88C4-4FEB-9BE6-1F4C505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E69C-4ABA-4F02-A7FD-445C868C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B27A1-22A3-4B64-AE76-9C6D6DFAB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B5A8C-41D2-43A1-A311-B264CEB9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5357-F999-4E14-BC7E-96AC4DF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A252-EC03-46B8-8444-56BCE957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DE3D-F00C-49DB-8BED-777B25AF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F8FE9-3539-42C4-A9DE-004F748F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060B-32F0-4D7E-99C0-6F25F2C2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2621-09FA-4B01-8AFC-F41004D1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2B2C-220A-42DF-A452-2F50FE8FE1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633A-B8C6-4C10-881F-F3227DD1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1D50-E716-459C-88CE-FD58E6F7A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2139-7F3E-4F15-9500-85757315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3B3BEF-AA1E-4C7E-A3D0-FD04E561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4E83F-D355-4E1B-B454-A9615CF4D6FE}"/>
              </a:ext>
            </a:extLst>
          </p:cNvPr>
          <p:cNvSpPr txBox="1"/>
          <p:nvPr/>
        </p:nvSpPr>
        <p:spPr>
          <a:xfrm>
            <a:off x="699248" y="537882"/>
            <a:ext cx="320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EA56-1072-490D-8D2A-9903C0AD15B8}"/>
              </a:ext>
            </a:extLst>
          </p:cNvPr>
          <p:cNvSpPr txBox="1"/>
          <p:nvPr/>
        </p:nvSpPr>
        <p:spPr>
          <a:xfrm>
            <a:off x="699247" y="1245768"/>
            <a:ext cx="109623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Normal Use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 borrows shoebox Outside lab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 Using Shoebox During lab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Students get Admitted into the system at the semester’s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Students get Removed from the system on lab Final’s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“Abnormal” Use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Student/Admin scans ID but never opens Cabinet door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 opens door but never closes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Student/Admin borrows and/or returns multiple shoeboxes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55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mmarti78@outlook.com</dc:creator>
  <cp:lastModifiedBy>mmarti78@outlook.com</cp:lastModifiedBy>
  <cp:revision>4</cp:revision>
  <dcterms:created xsi:type="dcterms:W3CDTF">2020-11-05T04:19:02Z</dcterms:created>
  <dcterms:modified xsi:type="dcterms:W3CDTF">2020-11-05T05:27:21Z</dcterms:modified>
</cp:coreProperties>
</file>