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2/10/2020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2/10/2020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dV=E.ds</a:t>
            </a:r>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simple information. Some of them just have a simple design of a report, but I feel they spent some time reading the course policy and trying to write a good report. I really appreciate it and encourage them keep doing like that. Some students did good job at this time,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lstStyle/>
          <a:p>
            <a:r>
              <a:rPr lang="en-US" dirty="0"/>
              <a:t>The grades this time do </a:t>
            </a:r>
            <a:r>
              <a:rPr lang="en-US"/>
              <a:t>not reflect your </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2C6F-37AC-410B-8AA8-6D03439430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 introduce them)</a:t>
            </a:r>
          </a:p>
          <a:p>
            <a:r>
              <a:rPr lang="en-US" dirty="0"/>
              <a:t>Procedure: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737</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26</cp:revision>
  <dcterms:created xsi:type="dcterms:W3CDTF">2020-01-28T14:22:31Z</dcterms:created>
  <dcterms:modified xsi:type="dcterms:W3CDTF">2020-02-11T14:06:38Z</dcterms:modified>
</cp:coreProperties>
</file>