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9469-8EE7-4D68-AC6D-81FE6A53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90D5E-5657-4D21-BC60-FE8A1404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571B-A44C-42EA-84B4-65540730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15E7-5539-4D17-97D7-0DA12756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5DB1-8B59-46F8-AA6D-60B98077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8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549F-C8A2-44F8-8F8D-8C3E2AAB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DD3C8-CA7A-4F6F-96A1-734B69CA0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9411-FEB3-459D-8EA1-A25F83A7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465E-18DA-4E5B-B2C1-C4B7849F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A4C0F-6315-4767-A611-EDB48B78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F97F7-A42F-4FFA-B621-77FE1360C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AB1A-51F5-4D86-BC7E-040B3DED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43E3-72C0-4CD8-9D06-F7C6119F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361E-D8FA-4242-813B-88458925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2AB5E-B81F-4C40-813B-55910B4C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D56D-7B30-4BA8-95EF-E0D113E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C6D2-F313-4CFD-8CDF-5D4C2A7F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44DA-7FED-4DE0-8A3D-38F92194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2F6E-CB9E-4978-BF18-024BCB85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F31D-2642-4CB8-BFF0-0AE91C5C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0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E2D0-6215-4A1C-8170-23F5BA19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75C87-61E8-4014-92A1-6AE8BF557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6521C-151E-40F9-AC87-ECAA9E82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DD26-C2BA-4573-95C2-24251955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5ADA-0EA3-4870-906B-FD1B3A14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8460-9DEA-4619-B86E-1C8BFEE2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9F6B-20C8-4D31-A87A-945526A24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8099F-81D0-456B-BC0F-81BBF9856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21642-7110-499D-AF25-40708DB4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0CF4C-4693-45DA-A67E-FD3AA14E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CE41F-4B16-4515-A99D-60BACD2D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1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F8B8-96A3-4B7B-AED2-42593F2B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3BC0-FEF8-422E-958A-E1C5F91C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B15FF-C903-44E5-9F80-4A5390F0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4118-3797-4025-8486-1BA03880E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655A2-A1BB-4D7C-BDDC-681E9F86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4B572-F872-4D40-A3AE-4586F17D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419F8-0717-4EB9-A884-62CEE491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FA2B6-B0F7-409D-8ACB-B897D745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1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DE28-DE7A-4C7E-B820-B8FC54BF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88D6A-131A-4B0E-AD50-6170CD0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98D44-87DF-47FA-9AA0-27B9920E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365C3-FE88-4830-9937-9AD2EF7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F5F90-1A4D-4C6B-B7F3-9CB12322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9FE04-FD60-4190-86FE-D2858DA9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C2D31-8DC3-4037-A1FB-FAA61121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4954-06A4-4CEB-9471-2CF4BF02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109E-2A38-46C4-9595-B98BE823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110C6-B44F-48E6-A15D-0072B258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23350-9046-446B-8B62-A841E81B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4E0DE-5BAB-4DFA-95A2-27D1387A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B7D5-610E-49D8-805B-8BF1524C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5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34FC-7E71-461F-8E0A-259996C2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DB1E2-902B-41E7-A314-473648D6E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39B08-D4BA-40B5-B2AC-B73C49A1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CB97B-C7F6-49E7-B562-2526FD06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A6DF-AD06-4395-948C-5F9EEC57079B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BC653-2A4C-4B77-908F-4F785520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C9805-B1B6-4A75-84B7-DB7FE072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7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11CEE-F0A2-47BD-A048-963E7B65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3A0D5-B05E-4F8D-99C6-C113FAA8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A66B-C59C-46C7-A05A-3569B981E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A6DF-AD06-4395-948C-5F9EEC57079B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44E7-A8AF-41ED-8608-672E233DB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90E1-4448-437A-B727-94D105E5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846B-B7EB-4D0B-8A49-394FAD18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tutorials/mp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CB91-FFBD-4F46-8BB3-6ADA04676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4944B-51C7-4E91-89D8-883478562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https://computing.llnl.gov/tutorials/mpi/</a:t>
            </a:r>
            <a:endParaRPr lang="en-US" dirty="0"/>
          </a:p>
          <a:p>
            <a:r>
              <a:rPr lang="en-US"/>
              <a:t>Details: https</a:t>
            </a:r>
            <a:r>
              <a:rPr lang="en-US" dirty="0"/>
              <a:t>://www.mpi-forum.org/</a:t>
            </a:r>
          </a:p>
        </p:txBody>
      </p:sp>
    </p:spTree>
    <p:extLst>
      <p:ext uri="{BB962C8B-B14F-4D97-AF65-F5344CB8AC3E}">
        <p14:creationId xmlns:p14="http://schemas.microsoft.com/office/powerpoint/2010/main" val="66454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C6C5-0614-4CCB-BE11-5908FA2C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quick introduction in Chinese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6D36-FCBE-44DE-A7F6-602ED3FD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http://blog.septicmk.com/Concurrent-and-Parallel/MPI-tutorial.html</a:t>
            </a:r>
          </a:p>
        </p:txBody>
      </p:sp>
    </p:spTree>
    <p:extLst>
      <p:ext uri="{BB962C8B-B14F-4D97-AF65-F5344CB8AC3E}">
        <p14:creationId xmlns:p14="http://schemas.microsoft.com/office/powerpoint/2010/main" val="362879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F131-E11F-46C0-97C6-A1659905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2A95-09A0-4B43-9975-E6F5CB27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 vector: https://stackoverflow.com/questions/29068755/cannot-send-stdvector-using-mpi-send-and-mpi-recv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6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MPICH</vt:lpstr>
      <vt:lpstr>Simple quick introduction in Chinese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MPICH</dc:title>
  <dc:creator>Yifan Huang</dc:creator>
  <cp:lastModifiedBy>Yifan Huang</cp:lastModifiedBy>
  <cp:revision>10</cp:revision>
  <dcterms:created xsi:type="dcterms:W3CDTF">2019-12-20T17:16:29Z</dcterms:created>
  <dcterms:modified xsi:type="dcterms:W3CDTF">2020-01-01T21:56:04Z</dcterms:modified>
</cp:coreProperties>
</file>