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six-ways-saxpy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nvidia.com/unified-memory-in-cuda-6/" TargetMode="External"/><Relationship Id="rId4" Type="http://schemas.openxmlformats.org/officeDocument/2006/relationships/hyperlink" Target="https://devblogs.nvidia.com/cuda-pro-tip-write-flexible-kernels-grid-stride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study/toolkit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an example: </a:t>
            </a: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 err="1"/>
              <a:t>Saxpy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https://devblogs.nvidia.com/six-ways-saxpy/</a:t>
            </a:r>
            <a:endParaRPr lang="en-US" dirty="0"/>
          </a:p>
          <a:p>
            <a:r>
              <a:rPr lang="en-US" dirty="0"/>
              <a:t>Grid-stride loops: </a:t>
            </a:r>
            <a:r>
              <a:rPr lang="en-US" dirty="0">
                <a:hlinkClick r:id="rId4"/>
              </a:rPr>
              <a:t>https://devblogs.nvidia.com/cuda-pro-tip-write-flexible-kernels-grid-stride-loops/</a:t>
            </a:r>
            <a:endParaRPr lang="en-US" dirty="0"/>
          </a:p>
          <a:p>
            <a:r>
              <a:rPr lang="en-US" dirty="0"/>
              <a:t>Unified memory: </a:t>
            </a:r>
            <a:r>
              <a:rPr lang="en-US" dirty="0">
                <a:hlinkClick r:id="rId5"/>
              </a:rPr>
              <a:t>https://devblogs.nvidia.com/unified-memory-in-cuda-6/</a:t>
            </a:r>
            <a:endParaRPr lang="en-US" dirty="0"/>
          </a:p>
          <a:p>
            <a:r>
              <a:rPr lang="en-US" dirty="0"/>
              <a:t>Unified Memory for details: https://devblogs.nvidia.com/unified-memory-cuda-beginners/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6B5-19A3-4A62-9B1E-D7F845B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list and parallel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2105-A9B5-4B48-B933-267AEA2C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    https://stackoverflow.com/questions/8691459/how-do-i-parallelize-a-for-loop-through-a-c-stdlist-using-openmp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C2A-66CA-42DD-AE2D-23AC0156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C1D-E273-408F-9921-F37B370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Shared memory is expected to be much faster than global memory.</a:t>
            </a:r>
          </a:p>
        </p:txBody>
      </p:sp>
    </p:spTree>
    <p:extLst>
      <p:ext uri="{BB962C8B-B14F-4D97-AF65-F5344CB8AC3E}">
        <p14:creationId xmlns:p14="http://schemas.microsoft.com/office/powerpoint/2010/main" val="1968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Cuda study/toolkit</vt:lpstr>
      <vt:lpstr>PowerPoint Presentation</vt:lpstr>
      <vt:lpstr>Cut list and parallel calculate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12</cp:revision>
  <dcterms:created xsi:type="dcterms:W3CDTF">2019-12-10T19:44:35Z</dcterms:created>
  <dcterms:modified xsi:type="dcterms:W3CDTF">2019-12-18T17:43:56Z</dcterms:modified>
</cp:coreProperties>
</file>