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6B5-19A3-4A62-9B1E-D7F845B7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list and parallel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105-A9B5-4B48-B933-267AEA2C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     https://stackoverflow.com/questions/8691459/how-do-i-parallelize-a-for-loop-through-a-c-stdlist-using-openmp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Cut list and parallel calculate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10</cp:revision>
  <dcterms:created xsi:type="dcterms:W3CDTF">2019-12-10T19:44:35Z</dcterms:created>
  <dcterms:modified xsi:type="dcterms:W3CDTF">2019-12-16T22:17:11Z</dcterms:modified>
</cp:coreProperties>
</file>