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E890-45AA-46D2-BE75-07E56603E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6E551-29BE-4AAE-A05F-B8713B8A1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C9BFE-047C-41F4-AAE1-4C663D84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5FFE-4FA8-4517-A937-D89C8E7F8CB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EEB04-5CC4-41F6-8C19-38D8E385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9AA5B-D8A8-49E5-9E2B-B93C41CB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570F9-F3CB-4691-B827-AA0B5445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7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3509-4613-4874-B451-27525BEA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3FB77-9B46-419E-B51A-D2B634A8B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0ABCF-8760-45A6-B209-7F87B0A7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5FFE-4FA8-4517-A937-D89C8E7F8CB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C1990-E3C8-45A4-BF17-1976E8774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ED330-7EE1-41AE-B238-E3E0AF3F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570F9-F3CB-4691-B827-AA0B5445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5E463-9602-4D0B-9EF2-3D9CD5DAE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64609-B9F6-4279-BBD4-04CC36C6F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7B689-E2B4-4E1F-8EC4-FD95EC0E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5FFE-4FA8-4517-A937-D89C8E7F8CB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2F6B7-757C-4950-80FA-BB101522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3EA6F-E177-42D0-9EDA-48F6593B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570F9-F3CB-4691-B827-AA0B5445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D384-0DE0-4D13-84BE-5B1DF02E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3FA2E-7EBB-45B9-BDD7-3E3D29AA0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3618B-CF29-4EFC-9873-9E1BB20F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5FFE-4FA8-4517-A937-D89C8E7F8CB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40893-09C9-4A98-93C8-020BDA1B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512C-B374-4511-8699-0C8592A4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570F9-F3CB-4691-B827-AA0B5445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9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E147-B97F-42F2-BEE3-23BAA82E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DB2D1-C44B-482F-B086-B5C9E420E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AADE2-A4BB-4DE9-84FC-FB7DA2D0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5FFE-4FA8-4517-A937-D89C8E7F8CB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025C5-B306-4407-8BBE-8043B630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B1451-0BF7-4B27-9F51-61325042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570F9-F3CB-4691-B827-AA0B5445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6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6AF4-82FE-4056-B1D5-F228BA00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2CF7-002C-4696-8B1D-DC037F339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479D5-E23A-4EF9-B015-0F71D237F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DD8C3-C7C6-46C0-B2CE-DDC27739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5FFE-4FA8-4517-A937-D89C8E7F8CB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6F53E-0ECE-411E-B9AD-D0C520BA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17AE9-A503-4CF5-B41A-51379746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570F9-F3CB-4691-B827-AA0B5445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0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BB52-640A-42F2-8E35-198DD61B6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E1371-F0BB-4D00-8EC7-C0FB71D0A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3288F-C2BB-4F3E-A9D2-F3FDE33F3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95294-5DB7-4D06-9E38-9D9F61692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6C333-096E-4554-8706-E027820CD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EEF37-A5E3-4FE2-9A5A-CC11AF41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5FFE-4FA8-4517-A937-D89C8E7F8CB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75FBF-2DA7-41D2-B164-AD0B5821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F0C71-6CE3-43FD-82A9-58D5E16F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570F9-F3CB-4691-B827-AA0B5445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5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75A1-4F12-46F3-A570-50D1B5E5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A0409-8242-4273-AC08-9F88FC7F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5FFE-4FA8-4517-A937-D89C8E7F8CB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081D0-C6AB-4889-B2CF-DD4A3603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9D4D2-1770-4FE4-963F-E3254ADF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570F9-F3CB-4691-B827-AA0B5445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4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403C19-4BBD-4FFA-91CE-0CD63E61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5FFE-4FA8-4517-A937-D89C8E7F8CB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D8B6B-10E0-446B-9FD9-FBC9752B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EA6BF-52CB-49CE-92C7-65078F37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570F9-F3CB-4691-B827-AA0B5445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3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7126-2A33-419F-84C0-82CEF946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97D3-4938-4B06-9EF2-98083BC99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6B88D-599B-47E9-883F-933926B26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9C973-C502-4986-9DB5-D23E55FB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5FFE-4FA8-4517-A937-D89C8E7F8CB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AFCA3-CF89-40E9-8DC3-1ADD28DF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E6CBE-E743-4BCC-9BDB-9EB22E60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570F9-F3CB-4691-B827-AA0B5445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5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1ACA-6A67-43F9-AA22-75D6FF80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5AE4F-5746-45D6-B187-DC41EC922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9918A-307C-4069-93F9-715442ECA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88BB7-7F2B-419F-8682-81C47740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5FFE-4FA8-4517-A937-D89C8E7F8CB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4FD24-CD72-46F8-B12B-EB3CAAAF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D103E-2292-4327-90DD-339FC312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570F9-F3CB-4691-B827-AA0B5445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8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9162E-9ECE-4816-9CB4-7D195DC7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4748C-2D60-48B3-A574-5FB1C9A39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E0C57-35EB-40DB-9743-967FFB5CA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05FFE-4FA8-4517-A937-D89C8E7F8CB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3EE54-276F-4BF2-8D10-230537EBE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C7B5E-9772-40BD-8B9A-59AB78FC9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70F9-F3CB-4691-B827-AA0B5445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8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031CB-88C4-488D-B766-230E08E0F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Numerical method for scientific computing by </a:t>
            </a:r>
            <a:r>
              <a:rPr lang="en-US" dirty="0" err="1"/>
              <a:t>heinbockel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F240B-5347-462C-AE77-3D2A09AA1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8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359E-D9D2-4EC5-A889-A1362753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85084-3F42-49D0-AA30-E2218DBE9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8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Numerical method for scientific computing by heinbockel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 for scientific computing by heinbockel</dc:title>
  <dc:creator>Yifan Huang</dc:creator>
  <cp:lastModifiedBy>Yifan Huang</cp:lastModifiedBy>
  <cp:revision>2</cp:revision>
  <dcterms:created xsi:type="dcterms:W3CDTF">2019-12-16T15:11:06Z</dcterms:created>
  <dcterms:modified xsi:type="dcterms:W3CDTF">2019-12-16T17:16:59Z</dcterms:modified>
</cp:coreProperties>
</file>