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5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2FCE7C-96FB-4ACD-A206-A118022A702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7"/>
            <p14:sldId id="266"/>
            <p14:sldId id="265"/>
            <p14:sldId id="264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5BD8-2C63-4882-8215-F0D048D59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58F18-6AC7-48C8-AC7B-278727794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5A16D-6913-42A3-AE8C-5CBAC131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D2B0-CF96-415C-9C48-760C97BC276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8E99-2557-4579-9162-0AF96B22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6C778-1B3C-47C7-92C2-F5EC2E02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841-FC2C-4F09-8C9C-0D0F5ADA2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94FA-ECCA-4C9A-A5DA-6CCAD63F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48DA4-A636-48CD-A37A-A5C246650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EE283-989A-4F4C-86AD-4263C40E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D2B0-CF96-415C-9C48-760C97BC276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82595-1363-4609-8CAA-785B295A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82AED-A7C2-4715-A995-62FDFF72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841-FC2C-4F09-8C9C-0D0F5ADA2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65007-CD04-4836-9B95-519841FF7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6FC74-CA0F-44C2-A2CA-2CAA636A1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2F198-663D-4C50-BDCA-C145528B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D2B0-CF96-415C-9C48-760C97BC276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5CF5-3633-42DD-8423-5AFF3AF7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0184-F661-470C-AEFF-00501FCE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841-FC2C-4F09-8C9C-0D0F5ADA2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1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1BDA-C172-459C-B8DF-959A1100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17BC-7F9E-43C2-85F6-7F1AAF380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864CE-A548-4C6B-B1D4-122DA4AC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D2B0-CF96-415C-9C48-760C97BC276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1D80-E59D-455B-A227-E3DD4F1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4BC9F-1EE0-4AEC-9724-82557BB2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841-FC2C-4F09-8C9C-0D0F5ADA2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2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32F0-BC60-4872-AECF-10D448B0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DB719-BB29-4BD4-8D2C-FA8E6A070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462A3-6219-4DED-893C-7BDA644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D2B0-CF96-415C-9C48-760C97BC276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47385-B155-4426-B76B-E6329145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3D81C-57A0-4636-923A-F9FC106F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841-FC2C-4F09-8C9C-0D0F5ADA2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3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7925-7FA3-40F3-89D6-5E0BF1F9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0DC8-63CC-49C1-9B62-F53B66639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B12E-9398-42D4-A658-1D3B622DD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02865-3D07-4D67-9524-E2677CB5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D2B0-CF96-415C-9C48-760C97BC276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06FB-8348-4E09-87B7-CFA391FF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3838B-6160-4DF9-83EF-32EBAEDE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841-FC2C-4F09-8C9C-0D0F5ADA2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8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8E07-CDB8-4727-B764-F478F290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65006-F886-454E-834A-4031F449B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5CD53-C39A-40FE-A39E-CA5710A07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073AF-24B1-4678-BF9B-C949EDF4D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639C4-4CFA-4F05-BF66-ABA8B1E5B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460D6-2AE5-41D2-BF38-54A2F961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D2B0-CF96-415C-9C48-760C97BC276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D1196-CAF0-492F-A2E4-1F10AF5A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A4437-FCD9-431A-BF54-B42076F8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841-FC2C-4F09-8C9C-0D0F5ADA2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8F31-58C4-4C84-9C69-065853F3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6DA46-030A-4B77-81DC-E1E2667F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D2B0-CF96-415C-9C48-760C97BC276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2D8F4-8199-45C6-81B5-52146FF3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67B0-9D7F-4CF9-B7E1-86683F0D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841-FC2C-4F09-8C9C-0D0F5ADA2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0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130F9A-AE0C-47A3-81AB-066095B8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D2B0-CF96-415C-9C48-760C97BC276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88580-C92C-41CE-8D6D-F6676112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16AAB-260F-4696-B8E2-170E111C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841-FC2C-4F09-8C9C-0D0F5ADA2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931E-7063-4A7A-B1B5-FA6FE0F5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59CB-FAF8-46DC-ADB3-45346569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ADB27-1009-4A78-A5D6-F5AD5DA5B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0EC87-0EDA-4073-911E-4B86E58A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D2B0-CF96-415C-9C48-760C97BC276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75F6-DF0E-4EDE-93C6-8A533CFF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73EAB-4847-4007-973F-1A2D6F17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841-FC2C-4F09-8C9C-0D0F5ADA2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1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29AE-C587-4120-A3C6-C26B6F0F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23CAC-97CF-4444-B68A-EE42E97F7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AE7E5-6B49-4B58-9EE6-716C21A82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9EC46-721B-4913-BEE5-B083BFE1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D2B0-CF96-415C-9C48-760C97BC276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91AB0-244A-4F31-A325-AE997F18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CFE92-BFC1-4BED-AFF7-34AD7908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841-FC2C-4F09-8C9C-0D0F5ADA2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5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3A472-D411-4632-9D49-8AD2B694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CB1BA-08B1-4AC7-80FC-A053EA115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18D21-32DE-4B17-A005-4699767A1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D2B0-CF96-415C-9C48-760C97BC276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32C3F-DA13-4901-AB5C-03A0B331D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A8FC6-903C-4D5E-B5B8-0506E1D04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6841-FC2C-4F09-8C9C-0D0F5ADA2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8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85C3-476F-4E06-AC39-99064591A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 Volume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BCDA3-E6CC-4715-80FA-4EAF43E13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5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A315-A8A5-4EB7-8CD2-EB8B6F5B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Minimal correction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C99684-784C-4012-86B4-6E6A36E3D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92" y="1428461"/>
            <a:ext cx="5428073" cy="5304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D39BA4-95F1-4312-AC88-73C1C1CAA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741" y="5068911"/>
            <a:ext cx="5621895" cy="178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0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7BF3-AC00-4F98-A81F-24168C93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16"/>
            <a:ext cx="3276600" cy="4082597"/>
          </a:xfrm>
        </p:spPr>
        <p:txBody>
          <a:bodyPr>
            <a:normAutofit/>
          </a:bodyPr>
          <a:lstStyle/>
          <a:p>
            <a:r>
              <a:rPr lang="en-US" dirty="0"/>
              <a:t>5.3 conservation, consistency and order of accuracy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E97E01-1179-43A7-B8A9-A0AE3A00E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599" y="21315"/>
            <a:ext cx="4292545" cy="3538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C4AD67-8A12-4911-8C53-E70EC511B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559628"/>
            <a:ext cx="4292544" cy="3370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707F56-9535-4EC2-9577-D4496CD3D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689" y="0"/>
            <a:ext cx="4798318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F71E8-4835-4CAA-AD6D-200BF702F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1689" y="3429000"/>
            <a:ext cx="4334894" cy="340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6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25E7-D82B-4E94-B1A4-A9563343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26182" cy="2983345"/>
          </a:xfrm>
        </p:spPr>
        <p:txBody>
          <a:bodyPr>
            <a:normAutofit/>
          </a:bodyPr>
          <a:lstStyle/>
          <a:p>
            <a:r>
              <a:rPr lang="en-US" dirty="0"/>
              <a:t>5.4 Direct versus iterative </a:t>
            </a:r>
            <a:r>
              <a:rPr lang="en-US" dirty="0" err="1"/>
              <a:t>poisson</a:t>
            </a:r>
            <a:r>
              <a:rPr lang="en-US" dirty="0"/>
              <a:t> 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795B-0AEA-49AC-95A4-0AC409A4F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2996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AE514-A3D0-4C0E-8479-42658103D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673" y="295564"/>
            <a:ext cx="3379459" cy="656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1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1C16-947E-4C2C-AFD4-2A59259F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81218" cy="2886075"/>
          </a:xfrm>
        </p:spPr>
        <p:txBody>
          <a:bodyPr>
            <a:normAutofit/>
          </a:bodyPr>
          <a:lstStyle/>
          <a:p>
            <a:r>
              <a:rPr lang="en-US" dirty="0"/>
              <a:t>Initial and boundary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1611-A827-4591-B986-F62ECF07A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D361B-C180-49E9-9E18-20D8E88C2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083" y="41475"/>
            <a:ext cx="4761625" cy="68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3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EDAC-499B-4D5F-BF0D-A79A0B00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E858-5217-4C51-8083-B2930599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7BA1B-1068-4459-A602-5980E937A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001323" cy="376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627A79-E68D-463F-BA58-B3CBD3CBC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523" y="2245373"/>
            <a:ext cx="5115639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8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7C3A-37EE-4587-BBAE-C360E678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CA46D8-6B43-4E61-A184-BC5A60F43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3523" y="365125"/>
            <a:ext cx="5915851" cy="2838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2D97B9-22AA-4398-9152-786CA3EDA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69" y="365125"/>
            <a:ext cx="4686954" cy="2581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69AFE-3FFC-4AB9-A3F0-B938582BD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57206"/>
            <a:ext cx="5830114" cy="3000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DEBAAF-AEB1-4791-8F2E-3DAD50939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114" y="3203971"/>
            <a:ext cx="3823255" cy="36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9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CF81-1CEC-46E0-A500-DDB197D0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magnetohydrodynamics</a:t>
            </a:r>
            <a:br>
              <a:rPr lang="en-US" dirty="0"/>
            </a:br>
            <a:r>
              <a:rPr lang="en-US" dirty="0"/>
              <a:t>Toth (1998)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8BCE-CE49-40AE-B579-ADED83C6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Chap 5:</a:t>
            </a:r>
            <a:r>
              <a:rPr lang="zh-CN" altLang="en-US" dirty="0"/>
              <a:t> </a:t>
            </a:r>
            <a:r>
              <a:rPr lang="en-US" dirty="0"/>
              <a:t>Keeping Divergence of the magnetic field zero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8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5BAB-0EAB-4DAE-B35D-42D1B16E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Non-conservative Formulation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4B4E52-7D61-4145-8668-0BA763DAF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8050" y="3591131"/>
            <a:ext cx="6974423" cy="3178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F1BF5E-64F4-49EC-9554-2C08C4FFA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48" y="3941372"/>
            <a:ext cx="4570702" cy="2803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14DA41-9CF4-4625-9FED-371FFB24C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34455"/>
            <a:ext cx="4986668" cy="1731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D7923-1486-46F9-AE32-7D1479A7B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887" y="2067498"/>
            <a:ext cx="5591014" cy="152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2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C03C-1249-4DAB-A676-4603C4F7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Constrained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F160-E726-4189-AC00-794BEA12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C43FC-E340-448D-BEF8-6603E2AB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3" y="1313480"/>
            <a:ext cx="5175526" cy="3397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61607-211F-4FAB-849A-C2ACF633E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83" y="4982197"/>
            <a:ext cx="7735380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7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9BF9-70AA-4350-A26B-A84220B8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Projection Scheme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7383C8-F6F6-42F0-887E-D513D04D9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92229"/>
            <a:ext cx="7373379" cy="2695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7D52D8-626F-4BDF-9715-92EC0ED4B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8180"/>
            <a:ext cx="5449552" cy="3090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9FC10B-1D96-4453-934B-69C6222B8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238" y="75301"/>
            <a:ext cx="4552762" cy="2778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5A4FB2-BD59-41DD-B1CD-AA71D95E9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238" y="2810271"/>
            <a:ext cx="4250439" cy="4003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B9D9B3-E420-4B4D-8707-4CC732970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3788180"/>
            <a:ext cx="3341730" cy="12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4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07E1-663C-4DE9-B71F-41CF7F73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div.B</a:t>
            </a:r>
            <a:r>
              <a:rPr lang="en-US" dirty="0"/>
              <a:t> = 0 constraint in shock-capturing magnetohydrodynamic codes</a:t>
            </a:r>
            <a:br>
              <a:rPr lang="en-US" dirty="0"/>
            </a:br>
            <a:r>
              <a:rPr lang="en-US" dirty="0"/>
              <a:t>Toth (2000)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6B4A-2FF7-4A43-8537-D1DDC2D0B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 5: Projection scheme</a:t>
            </a:r>
          </a:p>
        </p:txBody>
      </p:sp>
    </p:spTree>
    <p:extLst>
      <p:ext uri="{BB962C8B-B14F-4D97-AF65-F5344CB8AC3E}">
        <p14:creationId xmlns:p14="http://schemas.microsoft.com/office/powerpoint/2010/main" val="360684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CFFE-4CAF-4AEA-B236-10FA3894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removing the unphysical part of the magnetic field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E7315E-5D94-4454-8852-549AAD404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5299398" cy="2761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CC3FF0-6730-4D73-A904-67781F0FF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723497"/>
            <a:ext cx="5299398" cy="12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4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Finite Volume Method</vt:lpstr>
      <vt:lpstr>PowerPoint Presentation</vt:lpstr>
      <vt:lpstr>PowerPoint Presentation</vt:lpstr>
      <vt:lpstr>Computational magnetohydrodynamics Toth (1998)</vt:lpstr>
      <vt:lpstr>Non-conservative Formulation</vt:lpstr>
      <vt:lpstr>Constrained Transport</vt:lpstr>
      <vt:lpstr>Projection Scheme</vt:lpstr>
      <vt:lpstr>The div.B = 0 constraint in shock-capturing magnetohydrodynamic codes Toth (2000)</vt:lpstr>
      <vt:lpstr>5.1 removing the unphysical part of the magnetic field</vt:lpstr>
      <vt:lpstr>5.2 Minimal correction</vt:lpstr>
      <vt:lpstr>5.3 conservation, consistency and order of accuracy</vt:lpstr>
      <vt:lpstr>5.4 Direct versus iterative poisson solvers</vt:lpstr>
      <vt:lpstr>Initial and boundary conditions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Volume Method</dc:title>
  <dc:creator>Yifan Huang</dc:creator>
  <cp:lastModifiedBy>Yifan Huang</cp:lastModifiedBy>
  <cp:revision>11</cp:revision>
  <dcterms:created xsi:type="dcterms:W3CDTF">2019-12-13T17:43:11Z</dcterms:created>
  <dcterms:modified xsi:type="dcterms:W3CDTF">2019-12-13T22:32:14Z</dcterms:modified>
</cp:coreProperties>
</file>