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80F2-1BAB-4C96-9826-21BBDF266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F715-3558-4B6C-A026-800D7460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2AE8-C76F-43D8-9C99-199EFA1C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A7AB-CA3F-4C2F-8C7C-205FF70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96E0-E56B-4FB0-A39A-C48228EB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7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8233-A9CF-4B55-9933-0FA7AAD8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A9A0-F0A9-4114-9692-FEAB549B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8285-51BA-46A4-B675-FC2DAD42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BC7C-C9A7-45CB-B3F9-A8041B1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08F0-5805-44FA-AAB1-AA3636C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94CB-BD13-446A-B234-F726AC97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C76D-2F21-4692-A7F4-02C5DE07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B83C-F336-4B98-BC55-4BCADAD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F3E9-5213-4F10-9C06-2DF25CB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1212-8ABD-4DB4-BA7A-E63C425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A4BD-696D-490E-A385-32F3C3CE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AEAA-970E-44C7-B593-26ECAD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42BA4-E40C-44D0-9FC4-057E1AC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6F37-23CB-4011-9DA1-24282E46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DAFB-D0CD-48C6-AC89-749E116D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81E8-853A-41BB-A372-B9628860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E264-EC36-4727-AECE-3E32560F5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8F99-1934-4296-AE9A-3965760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CA05-7CBF-4963-B875-DBC3E40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CB82-EC4A-4A79-8725-A928BB8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F03D-F73C-4E54-9E23-04D9437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201-616B-447B-A43D-44801FA6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278-6E81-4B65-906E-F26A8077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F9598-C2A1-459E-BAFC-4C067B55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CBD9-312A-4709-B99A-0D2E8A6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14A6B-832A-4057-A7FC-D8FA9607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B6E-5B26-47E6-8815-8654D74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6121-12DA-4180-8304-2C431DF2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EBC17-AF65-4EAB-8F8C-1EEB93CF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9D50-10CA-4CD4-A942-5C7C1E7BD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6491-6883-4862-B4BE-6BB7D1D0E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3B8-A411-4A05-BABA-0F948E9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1A26F-6A3B-4FFA-86D5-0303636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A9CC5-0D24-4809-8E73-D2E498EA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52D-DAC8-429E-B3E7-E02F90ED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8F543-8C00-4639-965E-FB17C81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20E9-4CD6-4C07-99DA-1111A184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31EF0-9BBE-49EF-9979-358736D6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F1D55-E5F1-4A31-9D0F-290D974F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0C64-5595-4F89-9A38-535BFC65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28B5-2AAC-4780-9C2A-03F358B3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6425-4B07-426A-8C18-570893F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62C2-1BCF-4B26-8A0B-3A90BDCD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951C-03B4-40BC-9145-57F67D45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A0DE-D0D1-4008-8D20-543018E0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54FA-65C4-4C9E-924C-F16B6CF9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029CF-34DC-4F5D-8BFF-6A591EE4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3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D4E2-88B0-4D11-AA8C-C63730B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9A47F-05E4-4DC8-B520-B308211A9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4E52-33B4-4722-9DC4-2675B42C1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7E57F-15B2-4179-8369-B564F683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D189B-25B6-48AC-966B-A8E8D9A6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30C81-76AE-41EB-B543-E4122C2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F08E3-5DC1-467F-AFCA-C4188621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5BEB-4D65-4992-9E5F-9CE20D21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1CC-D379-45A8-AE4C-FAB5D7F08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0A36-AB0E-41AD-8A0A-B030B5844F46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E11F-4424-4474-BA46-EEDFD221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CD1-4FF5-400F-BAFD-8856E6CF6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3B99-A618-42B3-8A42-34E988FA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nvidia.com/six-ways-saxpy/" TargetMode="External"/><Relationship Id="rId2" Type="http://schemas.openxmlformats.org/officeDocument/2006/relationships/hyperlink" Target="https://devblogs.nvidia.com/even-easier-introduction-cud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blogs.nvidia.com/unified-memory-in-cuda-6/" TargetMode="External"/><Relationship Id="rId4" Type="http://schemas.openxmlformats.org/officeDocument/2006/relationships/hyperlink" Target="https://devblogs.nvidia.com/cuda-pro-tip-write-flexible-kernels-grid-stride-loo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u.diva-portal.org/smash/get/diva2:816727/FULLTEXT0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97700605" TargetMode="External"/><Relationship Id="rId2" Type="http://schemas.openxmlformats.org/officeDocument/2006/relationships/hyperlink" Target="https://github.com/kuiwuchn/GPUMP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1DAA-36B9-48AF-9032-BCC8C463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711"/>
            <a:ext cx="9144000" cy="928110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study/toolkit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7A24-7C0E-46AC-8BB8-7B57E85B7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286664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55D3-F861-422D-978E-4C5D7CAF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BDF8-F68B-4B91-98D7-06CFDFA2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an example: </a:t>
            </a:r>
            <a:r>
              <a:rPr lang="en-US" dirty="0">
                <a:hlinkClick r:id="rId2"/>
              </a:rPr>
              <a:t>https://devblogs.nvidia.com/even-easier-introduction-cuda/</a:t>
            </a:r>
            <a:endParaRPr lang="en-US" dirty="0"/>
          </a:p>
          <a:p>
            <a:r>
              <a:rPr lang="en-US" dirty="0" err="1"/>
              <a:t>Saxpy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https://devblogs.nvidia.com/six-ways-saxpy/</a:t>
            </a:r>
            <a:endParaRPr lang="en-US" dirty="0"/>
          </a:p>
          <a:p>
            <a:r>
              <a:rPr lang="en-US" dirty="0"/>
              <a:t>Grid-stride loops: </a:t>
            </a:r>
            <a:r>
              <a:rPr lang="en-US" dirty="0">
                <a:hlinkClick r:id="rId4"/>
              </a:rPr>
              <a:t>https://devblogs.nvidia.com/cuda-pro-tip-write-flexible-kernels-grid-stride-loops/</a:t>
            </a:r>
            <a:endParaRPr lang="en-US" dirty="0"/>
          </a:p>
          <a:p>
            <a:r>
              <a:rPr lang="en-US" dirty="0"/>
              <a:t>Unified memory: </a:t>
            </a:r>
            <a:r>
              <a:rPr lang="en-US" dirty="0">
                <a:hlinkClick r:id="rId5"/>
              </a:rPr>
              <a:t>https://devblogs.nvidia.com/unified-memory-in-cuda-6/</a:t>
            </a:r>
            <a:endParaRPr lang="en-US" dirty="0"/>
          </a:p>
          <a:p>
            <a:r>
              <a:rPr lang="en-US" dirty="0"/>
              <a:t>Unified Memory for details: https://devblogs.nvidia.com/unified-memory-cuda-beginners/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9C2A-66CA-42DD-AE2D-23AC0156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C1D-E273-408F-9921-F37B370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 is expected to be much faster than global memory.</a:t>
            </a:r>
          </a:p>
          <a:p>
            <a:r>
              <a:rPr lang="en-US"/>
              <a:t>https://www.jianshu.com/p/3d4c9cc3a777</a:t>
            </a:r>
          </a:p>
        </p:txBody>
      </p:sp>
    </p:spTree>
    <p:extLst>
      <p:ext uri="{BB962C8B-B14F-4D97-AF65-F5344CB8AC3E}">
        <p14:creationId xmlns:p14="http://schemas.microsoft.com/office/powerpoint/2010/main" val="19681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6E3-9B56-435C-A974-0DB31CA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4001-DE68-454A-B44F-55E0C00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particle simulation using CUDA: </a:t>
            </a:r>
            <a:r>
              <a:rPr lang="en-US" dirty="0">
                <a:hlinkClick r:id="rId2"/>
              </a:rPr>
              <a:t>http://liu.diva-portal.org/smash/get/diva2:816727/FULLTEXT01.pdf</a:t>
            </a:r>
            <a:endParaRPr lang="en-US" dirty="0"/>
          </a:p>
          <a:p>
            <a:r>
              <a:rPr lang="en-US" dirty="0"/>
              <a:t>PIC codes in </a:t>
            </a:r>
            <a:r>
              <a:rPr lang="en-US" dirty="0" err="1"/>
              <a:t>cuda</a:t>
            </a:r>
            <a:r>
              <a:rPr lang="en-US" dirty="0"/>
              <a:t>: http://www.inesc-id.pt/ficheiros/publicacoes/10974.pdf</a:t>
            </a:r>
          </a:p>
        </p:txBody>
      </p:sp>
    </p:spTree>
    <p:extLst>
      <p:ext uri="{BB962C8B-B14F-4D97-AF65-F5344CB8AC3E}">
        <p14:creationId xmlns:p14="http://schemas.microsoft.com/office/powerpoint/2010/main" val="21724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D24E-F390-4F62-8B7C-3406777A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167C-F10A-4960-9BBF-28C9D694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https://github.com/kuiwuchn/GPUMPM</a:t>
            </a:r>
            <a:endParaRPr lang="en-US" dirty="0"/>
          </a:p>
          <a:p>
            <a:r>
              <a:rPr lang="en-US" dirty="0">
                <a:hlinkClick r:id="rId3"/>
              </a:rPr>
              <a:t>https://zhuanlan.zhihu.com/p/97700605</a:t>
            </a:r>
            <a:endParaRPr lang="en-US" dirty="0"/>
          </a:p>
          <a:p>
            <a:r>
              <a:rPr lang="en-US" dirty="0" err="1"/>
              <a:t>Sulsky</a:t>
            </a:r>
            <a:r>
              <a:rPr lang="en-US" dirty="0"/>
              <a:t>, D., Chen, Z., &amp; Schreyer, H. L. (1994). </a:t>
            </a:r>
            <a:r>
              <a:rPr lang="en-US" i="1" dirty="0"/>
              <a:t>A particle method for history-dependent materials. Computer Methods in Applied Mechanics and Engineering, 118(1-2), 179–196.</a:t>
            </a:r>
            <a:r>
              <a:rPr lang="en-US" dirty="0"/>
              <a:t> </a:t>
            </a:r>
            <a:r>
              <a:rPr lang="en-US"/>
              <a:t>doi:10.1016/0045-7825(94)90112-0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0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217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Cuda study/toolkit</vt:lpstr>
      <vt:lpstr>PowerPoint Presentation</vt:lpstr>
      <vt:lpstr>Shared memory</vt:lpstr>
      <vt:lpstr>papers</vt:lpstr>
      <vt:lpstr>mpm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Huang</dc:creator>
  <cp:lastModifiedBy>Yifan Huang</cp:lastModifiedBy>
  <cp:revision>21</cp:revision>
  <dcterms:created xsi:type="dcterms:W3CDTF">2019-12-10T19:44:35Z</dcterms:created>
  <dcterms:modified xsi:type="dcterms:W3CDTF">2020-01-12T22:17:58Z</dcterms:modified>
</cp:coreProperties>
</file>