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six-ways-saxpy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nvidia.com/unified-memory-in-cuda-6/" TargetMode="External"/><Relationship Id="rId4" Type="http://schemas.openxmlformats.org/officeDocument/2006/relationships/hyperlink" Target="https://devblogs.nvidia.com/cuda-pro-tip-write-flexible-kernels-grid-stride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u.diva-portal.org/smash/get/diva2:816727/FULLTEXT0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study/toolkit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an example: </a:t>
            </a: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 err="1"/>
              <a:t>Saxpy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https://devblogs.nvidia.com/six-ways-saxpy/</a:t>
            </a:r>
            <a:endParaRPr lang="en-US" dirty="0"/>
          </a:p>
          <a:p>
            <a:r>
              <a:rPr lang="en-US" dirty="0"/>
              <a:t>Grid-stride loops: </a:t>
            </a:r>
            <a:r>
              <a:rPr lang="en-US" dirty="0">
                <a:hlinkClick r:id="rId4"/>
              </a:rPr>
              <a:t>https://devblogs.nvidia.com/cuda-pro-tip-write-flexible-kernels-grid-stride-loops/</a:t>
            </a:r>
            <a:endParaRPr lang="en-US" dirty="0"/>
          </a:p>
          <a:p>
            <a:r>
              <a:rPr lang="en-US" dirty="0"/>
              <a:t>Unified memory: </a:t>
            </a:r>
            <a:r>
              <a:rPr lang="en-US" dirty="0">
                <a:hlinkClick r:id="rId5"/>
              </a:rPr>
              <a:t>https://devblogs.nvidia.com/unified-memory-in-cuda-6/</a:t>
            </a:r>
            <a:endParaRPr lang="en-US" dirty="0"/>
          </a:p>
          <a:p>
            <a:r>
              <a:rPr lang="en-US" dirty="0"/>
              <a:t>Unified Memory for details: https://devblogs.nvidia.com/unified-memory-cuda-beginners/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C2A-66CA-42DD-AE2D-23AC0156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C1D-E273-408F-9921-F37B370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Shared memory is expected to be much faster than global memory.</a:t>
            </a:r>
          </a:p>
        </p:txBody>
      </p:sp>
    </p:spTree>
    <p:extLst>
      <p:ext uri="{BB962C8B-B14F-4D97-AF65-F5344CB8AC3E}">
        <p14:creationId xmlns:p14="http://schemas.microsoft.com/office/powerpoint/2010/main" val="19681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6E3-9B56-435C-A974-0DB31CA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4001-DE68-454A-B44F-55E0C00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particle simulation using CUDA: </a:t>
            </a:r>
            <a:r>
              <a:rPr lang="en-US" dirty="0">
                <a:hlinkClick r:id="rId2"/>
              </a:rPr>
              <a:t>http://liu.diva-portal.org/smash/get/diva2:816727/FULLTEXT01.pdf</a:t>
            </a:r>
            <a:endParaRPr lang="en-US" dirty="0"/>
          </a:p>
          <a:p>
            <a:r>
              <a:rPr lang="en-US" dirty="0"/>
              <a:t>PIC codes in </a:t>
            </a:r>
            <a:r>
              <a:rPr lang="en-US" dirty="0" err="1"/>
              <a:t>cuda</a:t>
            </a:r>
            <a:r>
              <a:rPr lang="en-US" dirty="0"/>
              <a:t>: http://www.inesc-id.pt/ficheiros/publicacoes/10974.pdf</a:t>
            </a:r>
          </a:p>
        </p:txBody>
      </p:sp>
    </p:spTree>
    <p:extLst>
      <p:ext uri="{BB962C8B-B14F-4D97-AF65-F5344CB8AC3E}">
        <p14:creationId xmlns:p14="http://schemas.microsoft.com/office/powerpoint/2010/main" val="217242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145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Cuda study/toolkit</vt:lpstr>
      <vt:lpstr>PowerPoint Presentation</vt:lpstr>
      <vt:lpstr>Shared memory</vt:lpstr>
      <vt:lpstr>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18</cp:revision>
  <dcterms:created xsi:type="dcterms:W3CDTF">2019-12-10T19:44:35Z</dcterms:created>
  <dcterms:modified xsi:type="dcterms:W3CDTF">2019-12-26T18:43:57Z</dcterms:modified>
</cp:coreProperties>
</file>