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22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BAAD6-7E79-4FE6-AE5A-649D7D7227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E1F594-794A-4753-8D29-ED88B47A9B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CC926A-BE0E-4EB7-97B7-FB222D7BD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4884B-522C-4482-9CF7-5F663A28D33F}" type="datetimeFigureOut">
              <a:rPr lang="en-US" smtClean="0"/>
              <a:t>12/26/2019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EB1C84-AEAF-41EB-BCA2-E5DD16E9E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4A50A-0DE0-4CD3-A16F-7265F15D0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39F35-DB2C-4BCF-8755-B3C785080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714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DB807-2CA9-42AB-9E41-E9539E638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B1DF48-ED2B-488A-B1D7-0D1015BCEA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7EF8AF-CEEF-4CF9-9AAB-2EE1BAB75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4884B-522C-4482-9CF7-5F663A28D33F}" type="datetimeFigureOut">
              <a:rPr lang="en-US" smtClean="0"/>
              <a:t>12/26/2019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B0DC11-5BBE-4285-B6A7-70E4EF16C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B88B3-2A1F-4DC8-AEF7-133246CA9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39F35-DB2C-4BCF-8755-B3C785080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576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3CDC10-3C59-4FA2-96CA-D35234047B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9EB4E5-4CB8-43D9-9F44-222B8B7301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C703B5-321A-4A76-AE5F-62C5C48C5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4884B-522C-4482-9CF7-5F663A28D33F}" type="datetimeFigureOut">
              <a:rPr lang="en-US" smtClean="0"/>
              <a:t>12/26/2019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10D7BA-B79B-4AE9-8754-EA7548676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3E2680-EBB9-4E70-BC9E-B652197C5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39F35-DB2C-4BCF-8755-B3C785080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065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FAAE5-D765-4860-9005-9FBE07076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D11632-66A8-4CAD-ADDA-8FFF55B1BA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14E28E-5F71-43C9-9058-F43B95780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4884B-522C-4482-9CF7-5F663A28D33F}" type="datetimeFigureOut">
              <a:rPr lang="en-US" smtClean="0"/>
              <a:t>12/26/2019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FBDF91-9091-4A89-ADAD-12D1AACC5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DFAB67-0900-46F2-8900-6028DC4E7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39F35-DB2C-4BCF-8755-B3C785080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923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97F1A-33BE-4D7D-AE46-4B3EBE850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8D9F1D-D4F7-40DD-80ED-3D1BC6BE85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8FB79D-AFBC-4006-8266-3B57ED79E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4884B-522C-4482-9CF7-5F663A28D33F}" type="datetimeFigureOut">
              <a:rPr lang="en-US" smtClean="0"/>
              <a:t>12/26/2019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A0BD6C-8224-43F3-9A4E-2B90D3EF3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874FCF-DE77-41A0-83F0-C49BBFE82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39F35-DB2C-4BCF-8755-B3C785080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88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FB5EA-2F3A-4698-8641-0D9A299BE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EB2594-AC12-41E4-A708-6F75018724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390AB0-D888-4B32-B94C-77CC701C7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256B5B-3172-460D-A842-7EF5D68C2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4884B-522C-4482-9CF7-5F663A28D33F}" type="datetimeFigureOut">
              <a:rPr lang="en-US" smtClean="0"/>
              <a:t>12/26/2019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AF18BB-3A04-4870-932F-66899AEC5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7A9C1D-C708-4096-9558-95B1E66D4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39F35-DB2C-4BCF-8755-B3C785080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624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27637-BD43-4999-ACA9-0FBD769C3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C1D691-8FD1-4C30-9332-FA4926CF55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99B5F5-35F6-45FA-AE7E-6CEE6CD45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84707E-D70E-406D-AF58-76D0211E8D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DB8850-714C-478D-A917-5C62129D5D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56869D-4878-46A6-B18C-74E1B613A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4884B-522C-4482-9CF7-5F663A28D33F}" type="datetimeFigureOut">
              <a:rPr lang="en-US" smtClean="0"/>
              <a:t>12/26/2019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E5CB6D-0D18-4531-86C7-1096708C4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966CBA-0DB0-4FE3-BD07-8A8CC75C7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39F35-DB2C-4BCF-8755-B3C785080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829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8E618-972D-4811-9E47-52D22B97D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7D613A-8A4D-47E3-A954-CB3F02DDC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4884B-522C-4482-9CF7-5F663A28D33F}" type="datetimeFigureOut">
              <a:rPr lang="en-US" smtClean="0"/>
              <a:t>12/26/2019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87E683-50EB-4474-BAB7-62DA807F3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DBAE4-44DB-4968-A1B3-C2AF4BD22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39F35-DB2C-4BCF-8755-B3C785080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24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3BF6AB-B51E-4C33-BF71-68966C53A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4884B-522C-4482-9CF7-5F663A28D33F}" type="datetimeFigureOut">
              <a:rPr lang="en-US" smtClean="0"/>
              <a:t>12/26/2019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0961CD-A9B2-4E07-AF5A-316DEFE3E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9701CA-E949-4686-8DA8-EBAD9DB59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39F35-DB2C-4BCF-8755-B3C785080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165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FA98E-9C32-425A-9FA3-8485B6039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F08FF1-16D3-4B0F-BD36-4B99A1FDB2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6D9A8B-97A8-4451-9037-385E56705F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615F4A-6EEC-44A4-B5B0-F4351E840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4884B-522C-4482-9CF7-5F663A28D33F}" type="datetimeFigureOut">
              <a:rPr lang="en-US" smtClean="0"/>
              <a:t>12/26/2019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524AB5-75F3-445F-89F4-4BC381D35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2FF6EA-58C5-4D3F-BEE4-C0299841E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39F35-DB2C-4BCF-8755-B3C785080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895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02C65-DFD3-41D6-8DBA-D9672E121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34A02B-54D7-4C7E-9512-ED38C4EE24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541FE1-2DB5-4833-A11F-3D14B41454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E2D171-D930-4B90-8045-61C607D24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4884B-522C-4482-9CF7-5F663A28D33F}" type="datetimeFigureOut">
              <a:rPr lang="en-US" smtClean="0"/>
              <a:t>12/26/2019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E3A70A-0336-4903-AD79-657549776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FF3810-059C-477C-A8B7-98EDF0EA5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39F35-DB2C-4BCF-8755-B3C785080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465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FCBC3F-6181-461C-A82D-C128E39A6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5F078C-7201-45A3-A44C-011E71C509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239163-EAA7-4EA3-91F4-B33D42DFAB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94884B-522C-4482-9CF7-5F663A28D33F}" type="datetimeFigureOut">
              <a:rPr lang="en-US" smtClean="0"/>
              <a:t>12/26/2019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9F5441-E8DC-4D15-BF89-C0E4754801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EDFCD8-FD19-41D2-B74E-91537C24A3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39F35-DB2C-4BCF-8755-B3C785080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715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openmp.org/wp-content/uploads/OpenMP-API-Specification-5.0.pdf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9DADB-8435-4149-9826-6C5B3DE622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516071-A762-4068-A456-302B5621C5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https://www.openmp.org/wp-content/uploads/OpenMP-API-Specification-5.0.pdf</a:t>
            </a:r>
            <a:endParaRPr lang="en-US" dirty="0"/>
          </a:p>
          <a:p>
            <a:r>
              <a:rPr lang="en-US" dirty="0"/>
              <a:t>https://www.openmp.org/wp-content/uploads/openmp-examples-4.5.0.pdf</a:t>
            </a:r>
          </a:p>
        </p:txBody>
      </p:sp>
    </p:spTree>
    <p:extLst>
      <p:ext uri="{BB962C8B-B14F-4D97-AF65-F5344CB8AC3E}">
        <p14:creationId xmlns:p14="http://schemas.microsoft.com/office/powerpoint/2010/main" val="2628610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C86B5-19A3-4A62-9B1E-D7F845B77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Cut list and parallel calculate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602105-A9B5-4B48-B933-267AEA2CF6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     https://stackoverflow.com/questions/8691459/how-do-i-parallelize-a-for-loop-through-a-c-stdlist-using-openmp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675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3944D-4F9F-4B82-9D0F-D45009881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9AC307-C82E-499A-A333-7038C5A89D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7894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</Words>
  <Application>Microsoft Office PowerPoint</Application>
  <PresentationFormat>Widescreen</PresentationFormat>
  <Paragraphs>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Cut list and parallel calculate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Yifan Huang</dc:creator>
  <cp:lastModifiedBy>Yifan Huang</cp:lastModifiedBy>
  <cp:revision>4</cp:revision>
  <dcterms:created xsi:type="dcterms:W3CDTF">2019-12-26T18:43:15Z</dcterms:created>
  <dcterms:modified xsi:type="dcterms:W3CDTF">2019-12-26T18:53:03Z</dcterms:modified>
</cp:coreProperties>
</file>