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6" r:id="rId3"/>
    <p:sldId id="265" r:id="rId4"/>
    <p:sldId id="267" r:id="rId5"/>
    <p:sldId id="269" r:id="rId6"/>
    <p:sldId id="270" r:id="rId7"/>
    <p:sldId id="272" r:id="rId8"/>
    <p:sldId id="273" r:id="rId9"/>
    <p:sldId id="268" r:id="rId10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 autoAdjust="0"/>
    <p:restoredTop sz="77974" autoAdjust="0"/>
  </p:normalViewPr>
  <p:slideViewPr>
    <p:cSldViewPr>
      <p:cViewPr varScale="1">
        <p:scale>
          <a:sx n="86" d="100"/>
          <a:sy n="86" d="100"/>
        </p:scale>
        <p:origin x="1608" y="90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visudo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%docker ALL=(ALL) /</a:t>
            </a:r>
            <a:r>
              <a:rPr lang="en-US" dirty="0" err="1"/>
              <a:t>usr</a:t>
            </a:r>
            <a:r>
              <a:rPr lang="en-US" dirty="0"/>
              <a:t>/bin/docker</a:t>
            </a:r>
          </a:p>
          <a:p>
            <a:endParaRPr lang="en-US" dirty="0"/>
          </a:p>
          <a:p>
            <a:r>
              <a:rPr lang="en-US" dirty="0"/>
              <a:t>Installation Guide</a:t>
            </a:r>
          </a:p>
          <a:p>
            <a:r>
              <a:rPr lang="en-US" dirty="0"/>
              <a:t>https://docs.docker.com/engine/install/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Hypervisor: There are two primary types of hypervisors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Type 1: As shown on the screen here they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Type 2</a:t>
            </a:r>
          </a:p>
          <a:p>
            <a:endParaRPr lang="en-US" dirty="0"/>
          </a:p>
          <a:p>
            <a:r>
              <a:rPr lang="en-US" dirty="0"/>
              <a:t>Container Runtime:</a:t>
            </a:r>
          </a:p>
          <a:p>
            <a:endParaRPr lang="en-US" dirty="0"/>
          </a:p>
          <a:p>
            <a:r>
              <a:rPr lang="en-US" dirty="0"/>
              <a:t>Container: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Ports:</a:t>
            </a:r>
          </a:p>
          <a:p>
            <a:endParaRPr lang="en-US" dirty="0"/>
          </a:p>
          <a:p>
            <a:r>
              <a:rPr lang="en-US" dirty="0"/>
              <a:t>Docker Socket: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https://blog.purestorage.com/purely-informational/containerd-vs-docker-whats-the-difference/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2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https://opencontainers.org/about/overview/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1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ICMP </a:t>
            </a:r>
          </a:p>
          <a:p>
            <a:r>
              <a:rPr lang="en-US" dirty="0"/>
              <a:t>FTP (20 = command 21 = data)</a:t>
            </a:r>
          </a:p>
          <a:p>
            <a:r>
              <a:rPr lang="en-US" dirty="0"/>
              <a:t>SSH</a:t>
            </a:r>
          </a:p>
          <a:p>
            <a:r>
              <a:rPr lang="en-US" dirty="0"/>
              <a:t>TELLNET</a:t>
            </a:r>
          </a:p>
          <a:p>
            <a:r>
              <a:rPr lang="en-US" dirty="0"/>
              <a:t>DNS </a:t>
            </a:r>
          </a:p>
          <a:p>
            <a:r>
              <a:rPr lang="en-US" dirty="0"/>
              <a:t>HTTP </a:t>
            </a:r>
          </a:p>
          <a:p>
            <a:r>
              <a:rPr lang="en-US" dirty="0"/>
              <a:t>HTTPS</a:t>
            </a:r>
          </a:p>
          <a:p>
            <a:endParaRPr lang="en-US" dirty="0"/>
          </a:p>
          <a:p>
            <a:r>
              <a:rPr lang="en-US" dirty="0" err="1"/>
              <a:t>Privlaged</a:t>
            </a:r>
            <a:r>
              <a:rPr lang="en-US" dirty="0"/>
              <a:t> are up to 1023</a:t>
            </a:r>
          </a:p>
          <a:p>
            <a:r>
              <a:rPr lang="en-US" dirty="0"/>
              <a:t>(Ports can be UDP or TCP)</a:t>
            </a:r>
          </a:p>
          <a:p>
            <a:endParaRPr lang="en-US" dirty="0"/>
          </a:p>
          <a:p>
            <a:r>
              <a:rPr lang="en-US" dirty="0"/>
              <a:t>Namespaces – </a:t>
            </a:r>
            <a:r>
              <a:rPr lang="en-US" dirty="0" err="1"/>
              <a:t>Keneral</a:t>
            </a:r>
            <a:r>
              <a:rPr lang="en-US" dirty="0"/>
              <a:t> objects/feature used  to isolate different systems on the machine (partition them to give the appearance and effective isolation)</a:t>
            </a:r>
          </a:p>
          <a:p>
            <a:r>
              <a:rPr lang="en-US" dirty="0"/>
              <a:t>This is the object/feature that allows for the creation of </a:t>
            </a:r>
            <a:r>
              <a:rPr lang="en-US" dirty="0" err="1"/>
              <a:t>contienrs</a:t>
            </a:r>
            <a:r>
              <a:rPr lang="en-US" dirty="0"/>
              <a:t> </a:t>
            </a:r>
          </a:p>
          <a:p>
            <a:r>
              <a:rPr lang="en-US" dirty="0" err="1"/>
              <a:t>Cgroups</a:t>
            </a:r>
            <a:r>
              <a:rPr lang="en-US" dirty="0"/>
              <a:t> are used to limit the resources </a:t>
            </a:r>
            <a:r>
              <a:rPr lang="en-US" dirty="0" err="1"/>
              <a:t>avable</a:t>
            </a:r>
            <a:r>
              <a:rPr lang="en-US" dirty="0"/>
              <a:t> to a process, in this case all those used in the container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Capabilities define what the container can an cannot do (It uses the host kernel and in docker will run as the root user unless rootless mode is enabled)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52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socket the docker daemon listens on and is what the docker command will communicate with</a:t>
            </a:r>
          </a:p>
          <a:p>
            <a:r>
              <a:rPr lang="en-US" dirty="0"/>
              <a:t>Should it be exposed to the public?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Daemons will run in the </a:t>
            </a:r>
            <a:r>
              <a:rPr lang="en-US" dirty="0" err="1"/>
              <a:t>backround</a:t>
            </a:r>
            <a:r>
              <a:rPr lang="en-US" dirty="0"/>
              <a:t> often on system startup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43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https://docs.portainer.io/start/install-ce/server/docker/linux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Matthew Harper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5393-861A-B362-429B-48B1B05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4798A-7CEF-E1A0-66FC-302EE7FB56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 am not an expert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Generalization of Terms and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Simplifications!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cannot spell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Presentation will not consist only of slides.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4678E-B8C9-3A86-81F8-424A3FDC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4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721252-89EC-2F41-F8A7-F47CBCD9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Planning Who Needs it?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5E63D-6ABE-38B5-06E1-909FF207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289A9-6DC7-0D3A-2666-FC2E301F78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Installation 	</a:t>
            </a:r>
          </a:p>
          <a:p>
            <a:pPr lvl="1"/>
            <a:r>
              <a:rPr lang="en-US" dirty="0"/>
              <a:t>Not a walkthrough</a:t>
            </a:r>
          </a:p>
          <a:p>
            <a:r>
              <a:rPr lang="en-US" dirty="0"/>
              <a:t>Basic Terminology – What is it</a:t>
            </a:r>
          </a:p>
          <a:p>
            <a:pPr lvl="1"/>
            <a:r>
              <a:rPr lang="en-US" dirty="0"/>
              <a:t>How you can look at some of it</a:t>
            </a:r>
          </a:p>
          <a:p>
            <a:r>
              <a:rPr lang="en-US" dirty="0"/>
              <a:t> Basic CLI commands </a:t>
            </a:r>
          </a:p>
          <a:p>
            <a:pPr lvl="1"/>
            <a:r>
              <a:rPr lang="en-US" dirty="0"/>
              <a:t>Short demo</a:t>
            </a:r>
          </a:p>
          <a:p>
            <a:r>
              <a:rPr lang="en-US" dirty="0"/>
              <a:t>Docker Engine/</a:t>
            </a:r>
            <a:r>
              <a:rPr lang="en-US" dirty="0" err="1"/>
              <a:t>Portainer</a:t>
            </a:r>
            <a:endParaRPr lang="en-US" dirty="0"/>
          </a:p>
          <a:p>
            <a:pPr lvl="1"/>
            <a:r>
              <a:rPr lang="en-US" dirty="0"/>
              <a:t>Showcase </a:t>
            </a:r>
          </a:p>
          <a:p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Create your own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5DB3B-9857-EC26-D4AE-778DAC0E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8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58FBB-6F84-5645-B062-C98EA44AA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AEC008-6422-5E5C-A749-DCA37183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50980-A7EE-939B-9B3A-691F6F2C9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Windows/Mac</a:t>
            </a:r>
          </a:p>
          <a:p>
            <a:pPr lvl="1"/>
            <a:r>
              <a:rPr lang="en-US" dirty="0"/>
              <a:t>Look at the docker reference for docker engine</a:t>
            </a:r>
          </a:p>
          <a:p>
            <a:pPr lvl="1"/>
            <a:r>
              <a:rPr lang="en-US" dirty="0"/>
              <a:t>Spin up an ec2 instance and use the Linux guide</a:t>
            </a:r>
          </a:p>
          <a:p>
            <a:pPr lvl="2"/>
            <a:r>
              <a:rPr lang="en-US" dirty="0"/>
              <a:t>Be sure to set up the security groups correctly</a:t>
            </a:r>
          </a:p>
          <a:p>
            <a:r>
              <a:rPr lang="en-US" dirty="0"/>
              <a:t>Linux </a:t>
            </a:r>
          </a:p>
          <a:p>
            <a:pPr lvl="1"/>
            <a:r>
              <a:rPr lang="en-US" dirty="0"/>
              <a:t>Follow Install Guide</a:t>
            </a:r>
          </a:p>
          <a:p>
            <a:pPr lvl="1"/>
            <a:r>
              <a:rPr lang="en-US" dirty="0"/>
              <a:t>Use the Docker install script (</a:t>
            </a:r>
            <a:r>
              <a:rPr lang="en-US" dirty="0" err="1"/>
              <a:t>Github</a:t>
            </a:r>
            <a:r>
              <a:rPr lang="en-US" dirty="0"/>
              <a:t> Repo)</a:t>
            </a:r>
          </a:p>
          <a:p>
            <a:pPr lvl="2"/>
            <a:r>
              <a:rPr lang="en-US" dirty="0"/>
              <a:t>It is bad – and thus written by me</a:t>
            </a:r>
          </a:p>
          <a:p>
            <a:r>
              <a:rPr lang="en-US" dirty="0"/>
              <a:t>Docker group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usermod</a:t>
            </a:r>
            <a:r>
              <a:rPr lang="en-US" dirty="0"/>
              <a:t> -</a:t>
            </a:r>
            <a:r>
              <a:rPr lang="en-US" dirty="0" err="1"/>
              <a:t>aG</a:t>
            </a:r>
            <a:r>
              <a:rPr lang="en-US" dirty="0"/>
              <a:t> docker &lt;user&gt;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-u $(</a:t>
            </a:r>
            <a:r>
              <a:rPr lang="en-US" dirty="0" err="1"/>
              <a:t>logname</a:t>
            </a:r>
            <a:r>
              <a:rPr lang="en-US" dirty="0"/>
              <a:t>) </a:t>
            </a:r>
            <a:r>
              <a:rPr lang="en-US" dirty="0" err="1"/>
              <a:t>newgrp</a:t>
            </a:r>
            <a:r>
              <a:rPr lang="en-US" dirty="0"/>
              <a:t> docker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7168B-7CCD-5CDF-0EE4-8431A9FF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6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EDC4FF-CEC6-8C3F-9B6C-D95BFF869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A4E4A6-E6B3-7124-67FF-7E1F4053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B22C-D881-C996-6AA3-4D9DE6F0D3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1687" y="4408079"/>
            <a:ext cx="7514132" cy="1528735"/>
          </a:xfrm>
        </p:spPr>
        <p:txBody>
          <a:bodyPr/>
          <a:lstStyle/>
          <a:p>
            <a:r>
              <a:rPr lang="en-US" dirty="0"/>
              <a:t>Containers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4FDD-7E58-C0FD-5FEF-12435DF5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Containers vs. Virtual Machines (VMs): What's the Difference? | NetApp Blog">
            <a:extLst>
              <a:ext uri="{FF2B5EF4-FFF2-40B4-BE49-F238E27FC236}">
                <a16:creationId xmlns:a16="http://schemas.microsoft.com/office/drawing/2014/main" id="{67C9C2AB-AFC5-D628-8B16-B6DF800E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9" y="2057400"/>
            <a:ext cx="8305800" cy="444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EDC4FF-CEC6-8C3F-9B6C-D95BFF869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Structures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A4E4A6-E6B3-7124-67FF-7E1F4053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B22C-D881-C996-6AA3-4D9DE6F0D3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  <a:p>
            <a:pPr lvl="1"/>
            <a:r>
              <a:rPr lang="en-US" dirty="0"/>
              <a:t>Static and (relatively) unchanging </a:t>
            </a:r>
          </a:p>
          <a:p>
            <a:pPr lvl="1"/>
            <a:r>
              <a:rPr lang="en-US" dirty="0"/>
              <a:t>Built based off of a </a:t>
            </a:r>
            <a:r>
              <a:rPr lang="en-US" dirty="0" err="1"/>
              <a:t>Dockerfile</a:t>
            </a:r>
            <a:r>
              <a:rPr lang="en-US" dirty="0"/>
              <a:t> (or some equivalent)</a:t>
            </a:r>
          </a:p>
          <a:p>
            <a:r>
              <a:rPr lang="en-US" dirty="0"/>
              <a:t>Containers </a:t>
            </a:r>
          </a:p>
          <a:p>
            <a:pPr lvl="1"/>
            <a:r>
              <a:rPr lang="en-US" dirty="0"/>
              <a:t>Running instances of images</a:t>
            </a:r>
          </a:p>
          <a:p>
            <a:pPr lvl="1"/>
            <a:r>
              <a:rPr lang="en-US" dirty="0"/>
              <a:t>Changes are not (necessarily) persistent</a:t>
            </a:r>
          </a:p>
          <a:p>
            <a:r>
              <a:rPr lang="en-US" dirty="0"/>
              <a:t>Volumes</a:t>
            </a:r>
          </a:p>
          <a:p>
            <a:pPr lvl="1"/>
            <a:r>
              <a:rPr lang="en-US" dirty="0"/>
              <a:t>Named or Bind Mounts to a location host filesystem</a:t>
            </a:r>
          </a:p>
          <a:p>
            <a:r>
              <a:rPr lang="en-US" dirty="0"/>
              <a:t>Networks</a:t>
            </a:r>
          </a:p>
          <a:p>
            <a:pPr lvl="1"/>
            <a:r>
              <a:rPr lang="en-US" dirty="0"/>
              <a:t>Defined by docker – separate from the host but routed through the host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4FDD-7E58-C0FD-5FEF-12435DF5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1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EDC4FF-CEC6-8C3F-9B6C-D95BFF869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Linux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A4E4A6-E6B3-7124-67FF-7E1F4053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B22C-D881-C996-6AA3-4D9DE6F0D3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  <a:p>
            <a:pPr lvl="1"/>
            <a:r>
              <a:rPr lang="en-US" dirty="0"/>
              <a:t>Virtual interface used to manage connections </a:t>
            </a:r>
          </a:p>
          <a:p>
            <a:pPr lvl="2"/>
            <a:r>
              <a:rPr lang="en-US" dirty="0"/>
              <a:t>Well known 1, 20/21, 22, 23, 53, 80, 443</a:t>
            </a:r>
          </a:p>
          <a:p>
            <a:pPr lvl="2"/>
            <a:r>
              <a:rPr lang="en-US" dirty="0"/>
              <a:t>Can you name them</a:t>
            </a:r>
          </a:p>
          <a:p>
            <a:r>
              <a:rPr lang="en-US" dirty="0"/>
              <a:t>Dynamic and Static linking</a:t>
            </a:r>
          </a:p>
          <a:p>
            <a:pPr lvl="1"/>
            <a:r>
              <a:rPr lang="en-US" dirty="0"/>
              <a:t>Static – Libraries are compiled into the exe</a:t>
            </a:r>
          </a:p>
          <a:p>
            <a:pPr lvl="1"/>
            <a:r>
              <a:rPr lang="en-US" dirty="0"/>
              <a:t>Dynamic – Loading and linking handed by OS to shaired libraries </a:t>
            </a:r>
          </a:p>
          <a:p>
            <a:r>
              <a:rPr lang="en-US" dirty="0"/>
              <a:t>Namespaces</a:t>
            </a:r>
          </a:p>
          <a:p>
            <a:r>
              <a:rPr lang="en-US" dirty="0" err="1"/>
              <a:t>Cgroups</a:t>
            </a:r>
            <a:endParaRPr lang="en-US" dirty="0"/>
          </a:p>
          <a:p>
            <a:r>
              <a:rPr lang="en-US" dirty="0" err="1"/>
              <a:t>Capabilites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4FDD-7E58-C0FD-5FEF-12435DF5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5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D65508-B375-0669-E3E6-DD9568CDC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D32655-02F5-C811-E1AE-03B9EF97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E7D47-FBC5-79A0-5A4D-AE1FF78269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Docker Socket</a:t>
            </a:r>
          </a:p>
          <a:p>
            <a:pPr lvl="1"/>
            <a:r>
              <a:rPr lang="en-US" dirty="0"/>
              <a:t>Management interface</a:t>
            </a:r>
          </a:p>
          <a:p>
            <a:r>
              <a:rPr lang="en-US" dirty="0"/>
              <a:t>Rootless docker</a:t>
            </a:r>
          </a:p>
          <a:p>
            <a:pPr lvl="1"/>
            <a:r>
              <a:rPr lang="en-US" dirty="0"/>
              <a:t>Docker running processes with a </a:t>
            </a:r>
            <a:r>
              <a:rPr lang="en-US" dirty="0" err="1"/>
              <a:t>uid</a:t>
            </a:r>
            <a:r>
              <a:rPr lang="en-US" dirty="0"/>
              <a:t> &gt; 0</a:t>
            </a:r>
          </a:p>
          <a:p>
            <a:r>
              <a:rPr lang="en-US" dirty="0"/>
              <a:t>Daemon </a:t>
            </a:r>
          </a:p>
          <a:p>
            <a:pPr lvl="1"/>
            <a:r>
              <a:rPr lang="en-US" dirty="0"/>
              <a:t>Generally some background management process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DE26A-7ACF-07A8-1541-EE73F331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6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3C5CC-9789-F3B2-E871-9E0CC2E4A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6E03A1-83CF-13AD-28AC-9A532243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Portainer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81BB4-610B-8522-0422-15D5B30D5B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is a GUI management tool for containers and orchestrated systems</a:t>
            </a:r>
          </a:p>
          <a:p>
            <a:r>
              <a:rPr lang="en-US" dirty="0"/>
              <a:t>There are enterprise and community versions</a:t>
            </a:r>
          </a:p>
          <a:p>
            <a:r>
              <a:rPr lang="en-US" dirty="0"/>
              <a:t>This is a Web application that allows us to more easily manage containers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98B3A-2AB9-B267-3210-B9A2AF74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59563-4995-2B3F-B00F-0E82E5127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613" y="3429000"/>
            <a:ext cx="5940612" cy="33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7316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550</TotalTime>
  <Words>578</Words>
  <Application>Microsoft Office PowerPoint</Application>
  <PresentationFormat>Custom</PresentationFormat>
  <Paragraphs>131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Verdana</vt:lpstr>
      <vt:lpstr>Blank</vt:lpstr>
      <vt:lpstr>Introduction to docker</vt:lpstr>
      <vt:lpstr>Disclaimer</vt:lpstr>
      <vt:lpstr>Outline</vt:lpstr>
      <vt:lpstr>Installation </vt:lpstr>
      <vt:lpstr>Terminology </vt:lpstr>
      <vt:lpstr>Terminology </vt:lpstr>
      <vt:lpstr>Terminology </vt:lpstr>
      <vt:lpstr>Terminology</vt:lpstr>
      <vt:lpstr>Portainer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Harper, Matthew A</cp:lastModifiedBy>
  <cp:revision>4</cp:revision>
  <cp:lastPrinted>2015-05-01T18:07:17Z</cp:lastPrinted>
  <dcterms:created xsi:type="dcterms:W3CDTF">2018-02-21T14:10:40Z</dcterms:created>
  <dcterms:modified xsi:type="dcterms:W3CDTF">2023-10-25T20:29:25Z</dcterms:modified>
</cp:coreProperties>
</file>