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6" r:id="rId3"/>
    <p:sldId id="265" r:id="rId4"/>
    <p:sldId id="267" r:id="rId5"/>
    <p:sldId id="269" r:id="rId6"/>
    <p:sldId id="270" r:id="rId7"/>
    <p:sldId id="272" r:id="rId8"/>
    <p:sldId id="273" r:id="rId9"/>
    <p:sldId id="268" r:id="rId10"/>
  </p:sldIdLst>
  <p:sldSz cx="12161838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F3"/>
    <a:srgbClr val="006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77974" autoAdjust="0"/>
  </p:normalViewPr>
  <p:slideViewPr>
    <p:cSldViewPr>
      <p:cViewPr varScale="1">
        <p:scale>
          <a:sx n="86" d="100"/>
          <a:sy n="86" d="100"/>
        </p:scale>
        <p:origin x="1608" y="90"/>
      </p:cViewPr>
      <p:guideLst>
        <p:guide orient="horz" pos="2160"/>
        <p:guide pos="2880"/>
        <p:guide pos="3831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468" y="-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2" y="0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/>
          <a:lstStyle>
            <a:lvl1pPr algn="r">
              <a:defRPr sz="1200"/>
            </a:lvl1pPr>
          </a:lstStyle>
          <a:p>
            <a:fld id="{C94BF1D3-5036-4D1A-A3B2-025E6980F66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2" y="8841739"/>
            <a:ext cx="3043979" cy="465773"/>
          </a:xfrm>
          <a:prstGeom prst="rect">
            <a:avLst/>
          </a:prstGeom>
        </p:spPr>
        <p:txBody>
          <a:bodyPr vert="horz" lIns="91567" tIns="45785" rIns="91567" bIns="45785" rtlCol="0" anchor="b"/>
          <a:lstStyle>
            <a:lvl1pPr algn="r">
              <a:defRPr sz="1200"/>
            </a:lvl1pPr>
          </a:lstStyle>
          <a:p>
            <a:fld id="{8ADFC4BF-3D8E-45B9-B82B-E6BFDBB8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FD852303-BCF1-4F7F-83D3-C9EE5BF074C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698500"/>
            <a:ext cx="618807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08" tIns="46654" rIns="93308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7D1D0D58-25A6-4377-805A-97D57715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going to go over the installation of Docker, there will be a slide and I will point you to the website; however the hope is you are all capable of following the guides provided online for your chosen container runtime. </a:t>
            </a:r>
          </a:p>
          <a:p>
            <a:endParaRPr lang="en-US" dirty="0"/>
          </a:p>
          <a:p>
            <a:r>
              <a:rPr lang="en-US" dirty="0"/>
              <a:t>I will go over the basic terminology required to understand and work with containers, at least from my point of view. This includes what a container is by comparing it to alternatives, what a runtime is (Including a discussion of different runtimes), and a short overview of how containers actually work. </a:t>
            </a:r>
          </a:p>
          <a:p>
            <a:endParaRPr lang="en-US" dirty="0"/>
          </a:p>
          <a:p>
            <a:r>
              <a:rPr lang="en-US" dirty="0"/>
              <a:t>I will then go over the basics of a docker file, creating an image from **scratch** and more commonly using pre-made base image that is *often* hosted on Docker Hub or some other registry. You can also create your own base images!</a:t>
            </a:r>
          </a:p>
          <a:p>
            <a:endParaRPr lang="en-US" dirty="0"/>
          </a:p>
          <a:p>
            <a:r>
              <a:rPr lang="en-US" dirty="0"/>
              <a:t>Finally I will go over the basic CLI commands in order to build and run some containers… This should be easy… right?</a:t>
            </a:r>
          </a:p>
          <a:p>
            <a:endParaRPr lang="en-US" dirty="0"/>
          </a:p>
          <a:p>
            <a:r>
              <a:rPr lang="en-US" dirty="0"/>
              <a:t>If there is time I will *try* to cover an interesting technology I was introduced to known as LXC containers (Linux Containers!)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I will not cover this in detail.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explain the </a:t>
            </a:r>
            <a:r>
              <a:rPr lang="en-US" dirty="0" err="1"/>
              <a:t>Sudo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visudo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%docker ALL=(ALL) /</a:t>
            </a:r>
            <a:r>
              <a:rPr lang="en-US" dirty="0" err="1"/>
              <a:t>usr</a:t>
            </a:r>
            <a:r>
              <a:rPr lang="en-US" dirty="0"/>
              <a:t>/bin/docker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Anyone in the DOCKER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Hostname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can be ran as Any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can run **Only the Docker command**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Installation Guide</a:t>
            </a:r>
          </a:p>
          <a:p>
            <a:r>
              <a:rPr lang="en-US" dirty="0"/>
              <a:t>https://docs.docker.com/engine/install/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Hypervisor: There are two primary types of hypervisors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1: As shown on the screen here they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 2</a:t>
            </a:r>
          </a:p>
          <a:p>
            <a:endParaRPr lang="en-US" dirty="0"/>
          </a:p>
          <a:p>
            <a:r>
              <a:rPr lang="en-US" dirty="0"/>
              <a:t>Container Runtime:</a:t>
            </a:r>
          </a:p>
          <a:p>
            <a:endParaRPr lang="en-US" dirty="0"/>
          </a:p>
          <a:p>
            <a:r>
              <a:rPr lang="en-US" dirty="0"/>
              <a:t>Container: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Ports:</a:t>
            </a:r>
          </a:p>
          <a:p>
            <a:endParaRPr lang="en-US" dirty="0"/>
          </a:p>
          <a:p>
            <a:r>
              <a:rPr lang="en-US" dirty="0"/>
              <a:t>Docker Socket: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https://blog.purestorage.com/purely-informational/containerd-vs-docker-whats-the-difference/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https://opencontainers.org/about/overview/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ICMP </a:t>
            </a:r>
          </a:p>
          <a:p>
            <a:r>
              <a:rPr lang="en-US" dirty="0"/>
              <a:t>FTP (20 = command 21 = data)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TELLNET</a:t>
            </a:r>
          </a:p>
          <a:p>
            <a:r>
              <a:rPr lang="en-US" dirty="0"/>
              <a:t>DNS </a:t>
            </a:r>
          </a:p>
          <a:p>
            <a:r>
              <a:rPr lang="en-US" dirty="0"/>
              <a:t>HTTP </a:t>
            </a:r>
          </a:p>
          <a:p>
            <a:r>
              <a:rPr lang="en-US" dirty="0"/>
              <a:t>HTTPS</a:t>
            </a:r>
          </a:p>
          <a:p>
            <a:endParaRPr lang="en-US" dirty="0"/>
          </a:p>
          <a:p>
            <a:r>
              <a:rPr lang="en-US" dirty="0" err="1"/>
              <a:t>Privlaged</a:t>
            </a:r>
            <a:r>
              <a:rPr lang="en-US" dirty="0"/>
              <a:t> are up to 1023</a:t>
            </a:r>
          </a:p>
          <a:p>
            <a:r>
              <a:rPr lang="en-US" dirty="0"/>
              <a:t>(Ports can be UDP or TCP)</a:t>
            </a:r>
          </a:p>
          <a:p>
            <a:endParaRPr lang="en-US" dirty="0"/>
          </a:p>
          <a:p>
            <a:r>
              <a:rPr lang="en-US" dirty="0"/>
              <a:t>Namespaces – </a:t>
            </a:r>
            <a:r>
              <a:rPr lang="en-US" dirty="0" err="1"/>
              <a:t>Keneral</a:t>
            </a:r>
            <a:r>
              <a:rPr lang="en-US" dirty="0"/>
              <a:t> objects/feature used  to isolate different systems on the machine (partition them to give the appearance and effective isolation)</a:t>
            </a:r>
          </a:p>
          <a:p>
            <a:r>
              <a:rPr lang="en-US" dirty="0"/>
              <a:t>This is the object/feature that allows for the creation of </a:t>
            </a:r>
            <a:r>
              <a:rPr lang="en-US" dirty="0" err="1"/>
              <a:t>contienrs</a:t>
            </a:r>
            <a:r>
              <a:rPr lang="en-US" dirty="0"/>
              <a:t> </a:t>
            </a:r>
          </a:p>
          <a:p>
            <a:r>
              <a:rPr lang="en-US" dirty="0" err="1"/>
              <a:t>Cgroups</a:t>
            </a:r>
            <a:r>
              <a:rPr lang="en-US" dirty="0"/>
              <a:t> are used to limit the resources </a:t>
            </a:r>
            <a:r>
              <a:rPr lang="en-US" dirty="0" err="1"/>
              <a:t>avable</a:t>
            </a:r>
            <a:r>
              <a:rPr lang="en-US" dirty="0"/>
              <a:t> to a process, in this case all those used in the container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Capabilities define what the container can an cannot do (It uses the host kernel and in docker will run as the root user unless rootless mode is enabled)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socket the docker daemon listens on and is what the docker command will communicate with</a:t>
            </a:r>
          </a:p>
          <a:p>
            <a:r>
              <a:rPr lang="en-US" dirty="0"/>
              <a:t>Should it be exposed to the public?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Daemons will run in the </a:t>
            </a:r>
            <a:r>
              <a:rPr lang="en-US" dirty="0" err="1"/>
              <a:t>backround</a:t>
            </a:r>
            <a:r>
              <a:rPr lang="en-US" dirty="0"/>
              <a:t> often on system startup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3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https://docs.portainer.io/start/install-ce/server/docker/linux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D0D58-25A6-4377-805A-97D57715AC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itle + Sub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Header + Sub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F60988D-929E-44D9-88A2-7F58190E4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096204F-6257-414C-A0D9-252F5529F5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9861574-1295-4C59-9A15-38FC1455C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28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</p:spTree>
    <p:extLst>
      <p:ext uri="{BB962C8B-B14F-4D97-AF65-F5344CB8AC3E}">
        <p14:creationId xmlns:p14="http://schemas.microsoft.com/office/powerpoint/2010/main" val="22458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w/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1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+ Sub Header on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D875B717-1786-403F-8150-BFA5166F63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01F18E-099C-4551-B21E-64440635C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</p:spPr>
        <p:txBody>
          <a:bodyPr anchor="b"/>
          <a:lstStyle>
            <a:lvl1pPr algn="r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107A9E-A4E5-4DB0-A83A-DC48D8A86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w/ Header and content on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</p:spPr>
        <p:txBody>
          <a:bodyPr anchor="b"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MAIN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</p:spPr>
        <p:txBody>
          <a:bodyPr/>
          <a:lstStyle>
            <a:lvl1pPr>
              <a:buClr>
                <a:srgbClr val="0070C0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C0F3"/>
              </a:buCl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bg1">
                  <a:lumMod val="65000"/>
                </a:schemeClr>
              </a:buClr>
              <a:buSzPct val="65000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en-US" sz="2200" b="0" kern="1200" cap="all" baseline="0" dirty="0">
                <a:solidFill>
                  <a:srgbClr val="00C0F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 Header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4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294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440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586" indent="0">
              <a:buFontTx/>
              <a:buNone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319" y="5943600"/>
            <a:ext cx="490031" cy="5905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+ Sub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200" b="0" i="0" u="none" strike="noStrike" kern="1200" cap="all" spc="0" normalizeH="0" baseline="0" dirty="0" smtClean="0">
                <a:ln>
                  <a:noFill/>
                </a:ln>
                <a:solidFill>
                  <a:srgbClr val="00C0F3"/>
                </a:solidFill>
                <a:effectLst/>
                <a:uLnTx/>
                <a:uFillTx/>
                <a:latin typeface="Century Gothic" panose="020B050202020202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template - Header and Two Content field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</p:spPr>
        <p:txBody>
          <a:bodyPr/>
          <a:lstStyle>
            <a:lvl1pPr>
              <a:defRPr sz="2800" b="1" cap="all" baseline="0">
                <a:solidFill>
                  <a:srgbClr val="0068B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</p:spPr>
        <p:txBody>
          <a:bodyPr wrap="square" lIns="91440" bIns="45720"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</p:spPr>
        <p:txBody>
          <a:bodyPr/>
          <a:lstStyle>
            <a:lvl1pPr>
              <a:buClr>
                <a:srgbClr val="0068B3"/>
              </a:buCl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rgbClr val="00B0F0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00C0F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 with Purpose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20" y="6096000"/>
            <a:ext cx="354724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rgbClr val="00C0F3"/>
                </a:solidFill>
              </a:defRPr>
            </a:lvl1pPr>
          </a:lstStyle>
          <a:p>
            <a:fld id="{0FA920F7-7227-4D6E-B7C6-AC05743CC8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2" r:id="rId3"/>
    <p:sldLayoutId id="2147483677" r:id="rId4"/>
    <p:sldLayoutId id="2147483683" r:id="rId5"/>
    <p:sldLayoutId id="2147483680" r:id="rId6"/>
    <p:sldLayoutId id="2147483661" r:id="rId7"/>
    <p:sldLayoutId id="2147483666" r:id="rId8"/>
    <p:sldLayoutId id="2147483681" r:id="rId9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Matthew Harper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393-861A-B362-429B-48B1B05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798A-7CEF-E1A0-66FC-302EE7FB5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not an expert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Generalization of Terms and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Simplifications!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cannot spell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Presentation will not consist only of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4678E-B8C9-3A86-81F8-424A3FD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721252-89EC-2F41-F8A7-F47CBCD9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Planning Who Needs it?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5E63D-6ABE-38B5-06E1-909FF20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89A9-6DC7-0D3A-2666-FC2E301F78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Containerization - The Basics</a:t>
            </a:r>
          </a:p>
          <a:p>
            <a:pPr lvl="1"/>
            <a:r>
              <a:rPr lang="en-US" dirty="0"/>
              <a:t>What are containers and images</a:t>
            </a:r>
          </a:p>
          <a:p>
            <a:pPr lvl="1"/>
            <a:r>
              <a:rPr lang="en-US" dirty="0"/>
              <a:t>What is a container Runtime</a:t>
            </a:r>
          </a:p>
          <a:p>
            <a:pPr lvl="1"/>
            <a:r>
              <a:rPr lang="en-US" dirty="0"/>
              <a:t>How Do Containers Work</a:t>
            </a:r>
          </a:p>
          <a:p>
            <a:r>
              <a:rPr lang="en-US" dirty="0" err="1"/>
              <a:t>Dockerfiles</a:t>
            </a:r>
            <a:endParaRPr lang="en-US" dirty="0"/>
          </a:p>
          <a:p>
            <a:pPr lvl="1"/>
            <a:r>
              <a:rPr lang="en-US" dirty="0"/>
              <a:t>Create your own Images and containers</a:t>
            </a:r>
          </a:p>
          <a:p>
            <a:r>
              <a:rPr lang="en-US" dirty="0"/>
              <a:t> CLI commands - The Basics</a:t>
            </a:r>
          </a:p>
          <a:p>
            <a:pPr lvl="1"/>
            <a:r>
              <a:rPr lang="en-US" dirty="0"/>
              <a:t>Short demo!</a:t>
            </a:r>
          </a:p>
          <a:p>
            <a:r>
              <a:rPr lang="en-US" dirty="0"/>
              <a:t>LXC 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DB3B-9857-EC26-D4AE-778DAC0E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58FBB-6F84-5645-B062-C98EA44AA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EC008-6422-5E5C-A749-DCA3718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0980-A7EE-939B-9B3A-691F6F2C9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Windows/Mac</a:t>
            </a:r>
          </a:p>
          <a:p>
            <a:pPr lvl="1"/>
            <a:r>
              <a:rPr lang="en-US" dirty="0"/>
              <a:t>Look at the docker reference for docker engine</a:t>
            </a:r>
          </a:p>
          <a:p>
            <a:pPr lvl="1"/>
            <a:r>
              <a:rPr lang="en-US" dirty="0"/>
              <a:t>Spin up an ec2 instance and use the Linux guide</a:t>
            </a:r>
          </a:p>
          <a:p>
            <a:pPr lvl="2"/>
            <a:r>
              <a:rPr lang="en-US" dirty="0"/>
              <a:t>Be sure to set up the security groups correctly</a:t>
            </a:r>
          </a:p>
          <a:p>
            <a:r>
              <a:rPr lang="en-US" dirty="0"/>
              <a:t>Linux </a:t>
            </a:r>
          </a:p>
          <a:p>
            <a:pPr lvl="1"/>
            <a:r>
              <a:rPr lang="en-US" dirty="0"/>
              <a:t>Follow Install Guide</a:t>
            </a:r>
          </a:p>
          <a:p>
            <a:pPr lvl="1"/>
            <a:r>
              <a:rPr lang="en-US" dirty="0"/>
              <a:t>Use the Docker install script (</a:t>
            </a:r>
            <a:r>
              <a:rPr lang="en-US" dirty="0" err="1"/>
              <a:t>Github</a:t>
            </a:r>
            <a:r>
              <a:rPr lang="en-US" dirty="0"/>
              <a:t> Repo)</a:t>
            </a:r>
          </a:p>
          <a:p>
            <a:pPr lvl="2"/>
            <a:r>
              <a:rPr lang="en-US" dirty="0"/>
              <a:t>It is bad – and thus written by me</a:t>
            </a:r>
          </a:p>
          <a:p>
            <a:r>
              <a:rPr lang="en-US" dirty="0"/>
              <a:t>Docker group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</a:t>
            </a:r>
            <a:r>
              <a:rPr lang="en-US" dirty="0" err="1"/>
              <a:t>aG</a:t>
            </a:r>
            <a:r>
              <a:rPr lang="en-US" dirty="0"/>
              <a:t> docker &lt;user&gt;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-u $(</a:t>
            </a:r>
            <a:r>
              <a:rPr lang="en-US" dirty="0" err="1"/>
              <a:t>logname</a:t>
            </a:r>
            <a:r>
              <a:rPr lang="en-US" dirty="0"/>
              <a:t>) </a:t>
            </a:r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7168B-7CCD-5CDF-0EE4-8431A9FF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Architecture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1687" y="4408079"/>
            <a:ext cx="7514132" cy="1528735"/>
          </a:xfrm>
        </p:spPr>
        <p:txBody>
          <a:bodyPr/>
          <a:lstStyle/>
          <a:p>
            <a:r>
              <a:rPr lang="en-US" dirty="0"/>
              <a:t>Containers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ontainers vs. Virtual Machines (VMs): What's the Difference? | NetApp Blog">
            <a:extLst>
              <a:ext uri="{FF2B5EF4-FFF2-40B4-BE49-F238E27FC236}">
                <a16:creationId xmlns:a16="http://schemas.microsoft.com/office/drawing/2014/main" id="{67C9C2AB-AFC5-D628-8B16-B6DF800E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19" y="2057400"/>
            <a:ext cx="8305800" cy="444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  <a:p>
            <a:pPr lvl="1"/>
            <a:r>
              <a:rPr lang="en-US" dirty="0"/>
              <a:t>Static and (relatively) unchanging </a:t>
            </a:r>
          </a:p>
          <a:p>
            <a:pPr lvl="1"/>
            <a:r>
              <a:rPr lang="en-US" dirty="0"/>
              <a:t>Built based off of a </a:t>
            </a:r>
            <a:r>
              <a:rPr lang="en-US" dirty="0" err="1"/>
              <a:t>Dockerfile</a:t>
            </a:r>
            <a:r>
              <a:rPr lang="en-US" dirty="0"/>
              <a:t> (or some equivalent)</a:t>
            </a:r>
          </a:p>
          <a:p>
            <a:r>
              <a:rPr lang="en-US" dirty="0"/>
              <a:t>Containers </a:t>
            </a:r>
          </a:p>
          <a:p>
            <a:pPr lvl="1"/>
            <a:r>
              <a:rPr lang="en-US" dirty="0"/>
              <a:t>Running instances of images</a:t>
            </a:r>
          </a:p>
          <a:p>
            <a:pPr lvl="1"/>
            <a:r>
              <a:rPr lang="en-US" dirty="0"/>
              <a:t>Changes are not (necessarily) persistent</a:t>
            </a:r>
          </a:p>
          <a:p>
            <a:r>
              <a:rPr lang="en-US" dirty="0"/>
              <a:t>Volumes</a:t>
            </a:r>
          </a:p>
          <a:p>
            <a:pPr lvl="1"/>
            <a:r>
              <a:rPr lang="en-US" dirty="0"/>
              <a:t>Named or Bind Mounts to a location host filesystem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Defined by docker – separate from the host but routed through the host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DC4FF-CEC6-8C3F-9B6C-D95BFF869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4E4A6-E6B3-7124-67FF-7E1F405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FB22C-D881-C996-6AA3-4D9DE6F0D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  <a:p>
            <a:pPr lvl="1"/>
            <a:r>
              <a:rPr lang="en-US" dirty="0"/>
              <a:t>Virtual interface used to manage connections </a:t>
            </a:r>
          </a:p>
          <a:p>
            <a:pPr lvl="2"/>
            <a:r>
              <a:rPr lang="en-US" dirty="0"/>
              <a:t>Well known 1, 20/21, 22, 23, 53, 80, 443</a:t>
            </a:r>
          </a:p>
          <a:p>
            <a:pPr lvl="2"/>
            <a:r>
              <a:rPr lang="en-US" dirty="0"/>
              <a:t>Can you name them</a:t>
            </a:r>
          </a:p>
          <a:p>
            <a:r>
              <a:rPr lang="en-US" dirty="0"/>
              <a:t>Dynamic and Static linking</a:t>
            </a:r>
          </a:p>
          <a:p>
            <a:pPr lvl="1"/>
            <a:r>
              <a:rPr lang="en-US" dirty="0"/>
              <a:t>Static – Libraries are compiled into the exe</a:t>
            </a:r>
          </a:p>
          <a:p>
            <a:pPr lvl="1"/>
            <a:r>
              <a:rPr lang="en-US" dirty="0"/>
              <a:t>Dynamic – Loading and linking handed by OS to shaired libraries </a:t>
            </a:r>
          </a:p>
          <a:p>
            <a:r>
              <a:rPr lang="en-US" dirty="0"/>
              <a:t>Namespaces</a:t>
            </a:r>
          </a:p>
          <a:p>
            <a:r>
              <a:rPr lang="en-US" dirty="0" err="1"/>
              <a:t>Cgroups</a:t>
            </a:r>
            <a:endParaRPr lang="en-US" dirty="0"/>
          </a:p>
          <a:p>
            <a:r>
              <a:rPr lang="en-US" dirty="0" err="1"/>
              <a:t>Capabilites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74FDD-7E58-C0FD-5FEF-12435DF5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5508-B375-0669-E3E6-DD9568CDC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2655-02F5-C811-E1AE-03B9EF97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E7D47-FBC5-79A0-5A4D-AE1FF78269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Socket</a:t>
            </a:r>
          </a:p>
          <a:p>
            <a:pPr lvl="1"/>
            <a:r>
              <a:rPr lang="en-US" dirty="0"/>
              <a:t>Management interface</a:t>
            </a:r>
          </a:p>
          <a:p>
            <a:r>
              <a:rPr lang="en-US" dirty="0"/>
              <a:t>Rootless docker</a:t>
            </a:r>
          </a:p>
          <a:p>
            <a:pPr lvl="1"/>
            <a:r>
              <a:rPr lang="en-US" dirty="0"/>
              <a:t>Docker running processes with a </a:t>
            </a:r>
            <a:r>
              <a:rPr lang="en-US" dirty="0" err="1"/>
              <a:t>uid</a:t>
            </a:r>
            <a:r>
              <a:rPr lang="en-US" dirty="0"/>
              <a:t> &gt; 0</a:t>
            </a:r>
          </a:p>
          <a:p>
            <a:r>
              <a:rPr lang="en-US" dirty="0"/>
              <a:t>Daemon </a:t>
            </a:r>
          </a:p>
          <a:p>
            <a:pPr lvl="1"/>
            <a:r>
              <a:rPr lang="en-US" dirty="0"/>
              <a:t>Generally some background management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DE26A-7ACF-07A8-1541-EE73F33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3C5CC-9789-F3B2-E871-9E0CC2E4A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E03A1-83CF-13AD-28AC-9A532243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Portainer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81BB4-610B-8522-0422-15D5B30D5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is a GUI management tool for containers and orchestrated systems</a:t>
            </a:r>
          </a:p>
          <a:p>
            <a:r>
              <a:rPr lang="en-US" dirty="0"/>
              <a:t>There are enterprise and community versions</a:t>
            </a:r>
          </a:p>
          <a:p>
            <a:r>
              <a:rPr lang="en-US" dirty="0"/>
              <a:t>This is a Web application that allows us to more easily manage containers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98B3A-2AB9-B267-3210-B9A2AF7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20F7-7227-4D6E-B7C6-AC05743CC8F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59563-4995-2B3F-B00F-0E82E512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13" y="3429000"/>
            <a:ext cx="5940612" cy="338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new-template-academic.potx" id="{14BD037D-5701-4367-9443-43F3FD159F7A}" vid="{1EA14F1B-88DC-43A8-B88C-A9EB44FA2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580</TotalTime>
  <Words>823</Words>
  <Application>Microsoft Office PowerPoint</Application>
  <PresentationFormat>Custom</PresentationFormat>
  <Paragraphs>146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Verdana</vt:lpstr>
      <vt:lpstr>Blank</vt:lpstr>
      <vt:lpstr>Introduction to docker</vt:lpstr>
      <vt:lpstr>Disclaimer</vt:lpstr>
      <vt:lpstr>Outline</vt:lpstr>
      <vt:lpstr>Installation </vt:lpstr>
      <vt:lpstr>Terminology </vt:lpstr>
      <vt:lpstr>Terminology </vt:lpstr>
      <vt:lpstr>Terminology </vt:lpstr>
      <vt:lpstr>Terminology</vt:lpstr>
      <vt:lpstr>Portainer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Lowell</dc:title>
  <dc:creator>Lyon1, Stephanie</dc:creator>
  <cp:lastModifiedBy>Harper, Matthew A</cp:lastModifiedBy>
  <cp:revision>5</cp:revision>
  <cp:lastPrinted>2015-05-01T18:07:17Z</cp:lastPrinted>
  <dcterms:created xsi:type="dcterms:W3CDTF">2018-02-21T14:10:40Z</dcterms:created>
  <dcterms:modified xsi:type="dcterms:W3CDTF">2024-02-06T21:24:49Z</dcterms:modified>
</cp:coreProperties>
</file>