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64" r:id="rId2"/>
    <p:sldId id="272" r:id="rId3"/>
    <p:sldId id="273" r:id="rId4"/>
    <p:sldId id="274" r:id="rId5"/>
    <p:sldId id="282" r:id="rId6"/>
    <p:sldId id="284" r:id="rId7"/>
    <p:sldId id="278" r:id="rId8"/>
    <p:sldId id="279" r:id="rId9"/>
    <p:sldId id="283" r:id="rId10"/>
    <p:sldId id="280" r:id="rId11"/>
    <p:sldId id="285" r:id="rId12"/>
    <p:sldId id="275" r:id="rId13"/>
    <p:sldId id="289" r:id="rId14"/>
    <p:sldId id="291" r:id="rId15"/>
    <p:sldId id="292" r:id="rId16"/>
    <p:sldId id="293" r:id="rId17"/>
    <p:sldId id="295" r:id="rId18"/>
    <p:sldId id="296" r:id="rId19"/>
    <p:sldId id="297" r:id="rId20"/>
    <p:sldId id="287" r:id="rId21"/>
    <p:sldId id="276" r:id="rId22"/>
    <p:sldId id="298" r:id="rId23"/>
    <p:sldId id="299" r:id="rId24"/>
    <p:sldId id="300" r:id="rId25"/>
    <p:sldId id="301" r:id="rId26"/>
    <p:sldId id="302" r:id="rId27"/>
    <p:sldId id="303" r:id="rId28"/>
    <p:sldId id="288" r:id="rId29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pos="7661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E7DE7-BBB4-4143-81CC-06C8B9E448F4}" v="103" dt="2023-09-13T22:44:51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8" autoAdjust="0"/>
    <p:restoredTop sz="95564" autoAdjust="0"/>
  </p:normalViewPr>
  <p:slideViewPr>
    <p:cSldViewPr snapToGrid="0">
      <p:cViewPr varScale="1">
        <p:scale>
          <a:sx n="107" d="100"/>
          <a:sy n="107" d="100"/>
        </p:scale>
        <p:origin x="738" y="96"/>
      </p:cViewPr>
      <p:guideLst>
        <p:guide/>
        <p:guide pos="7661"/>
        <p:guide orient="horz" pos="41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wad, Martin" userId="8634e236-610e-4c7d-ac77-3923eeae373c" providerId="ADAL" clId="{B8E61E0F-48CF-479C-BE0B-2766AAED2A56}"/>
    <pc:docChg chg="undo redo custSel delSld modSld">
      <pc:chgData name="Marwad, Martin" userId="8634e236-610e-4c7d-ac77-3923eeae373c" providerId="ADAL" clId="{B8E61E0F-48CF-479C-BE0B-2766AAED2A56}" dt="2023-09-10T01:34:39.551" v="132" actId="47"/>
      <pc:docMkLst>
        <pc:docMk/>
      </pc:docMkLst>
      <pc:sldChg chg="addSp delSp modSp mod">
        <pc:chgData name="Marwad, Martin" userId="8634e236-610e-4c7d-ac77-3923eeae373c" providerId="ADAL" clId="{B8E61E0F-48CF-479C-BE0B-2766AAED2A56}" dt="2023-09-10T01:22:06.781" v="105" actId="20577"/>
        <pc:sldMkLst>
          <pc:docMk/>
          <pc:sldMk cId="3181453262" sldId="264"/>
        </pc:sldMkLst>
        <pc:spChg chg="mod">
          <ac:chgData name="Marwad, Martin" userId="8634e236-610e-4c7d-ac77-3923eeae373c" providerId="ADAL" clId="{B8E61E0F-48CF-479C-BE0B-2766AAED2A56}" dt="2023-09-10T01:09:13.163" v="92" actId="1035"/>
          <ac:spMkLst>
            <pc:docMk/>
            <pc:sldMk cId="3181453262" sldId="264"/>
            <ac:spMk id="5" creationId="{00000000-0000-0000-0000-000000000000}"/>
          </ac:spMkLst>
        </pc:spChg>
        <pc:spChg chg="mod">
          <ac:chgData name="Marwad, Martin" userId="8634e236-610e-4c7d-ac77-3923eeae373c" providerId="ADAL" clId="{B8E61E0F-48CF-479C-BE0B-2766AAED2A56}" dt="2023-09-10T01:22:06.781" v="105" actId="20577"/>
          <ac:spMkLst>
            <pc:docMk/>
            <pc:sldMk cId="3181453262" sldId="264"/>
            <ac:spMk id="6" creationId="{00000000-0000-0000-0000-000000000000}"/>
          </ac:spMkLst>
        </pc:spChg>
        <pc:picChg chg="add del mod">
          <ac:chgData name="Marwad, Martin" userId="8634e236-610e-4c7d-ac77-3923eeae373c" providerId="ADAL" clId="{B8E61E0F-48CF-479C-BE0B-2766AAED2A56}" dt="2023-09-10T01:09:30.743" v="100" actId="478"/>
          <ac:picMkLst>
            <pc:docMk/>
            <pc:sldMk cId="3181453262" sldId="264"/>
            <ac:picMk id="2" creationId="{2D60AF36-786D-1F3C-8C32-C6572BC82DEF}"/>
          </ac:picMkLst>
        </pc:picChg>
        <pc:picChg chg="add del mod">
          <ac:chgData name="Marwad, Martin" userId="8634e236-610e-4c7d-ac77-3923eeae373c" providerId="ADAL" clId="{B8E61E0F-48CF-479C-BE0B-2766AAED2A56}" dt="2023-09-10T01:09:32.297" v="101" actId="478"/>
          <ac:picMkLst>
            <pc:docMk/>
            <pc:sldMk cId="3181453262" sldId="264"/>
            <ac:picMk id="3" creationId="{1967DFF9-48C1-387B-330F-D055062E5B72}"/>
          </ac:picMkLst>
        </pc:picChg>
      </pc:sldChg>
      <pc:sldChg chg="del">
        <pc:chgData name="Marwad, Martin" userId="8634e236-610e-4c7d-ac77-3923eeae373c" providerId="ADAL" clId="{B8E61E0F-48CF-479C-BE0B-2766AAED2A56}" dt="2023-09-10T01:34:24.473" v="106" actId="47"/>
        <pc:sldMkLst>
          <pc:docMk/>
          <pc:sldMk cId="2367737055" sldId="269"/>
        </pc:sldMkLst>
      </pc:sldChg>
      <pc:sldChg chg="modSp mod">
        <pc:chgData name="Marwad, Martin" userId="8634e236-610e-4c7d-ac77-3923eeae373c" providerId="ADAL" clId="{B8E61E0F-48CF-479C-BE0B-2766AAED2A56}" dt="2023-09-10T01:34:27.520" v="107"/>
        <pc:sldMkLst>
          <pc:docMk/>
          <pc:sldMk cId="3334383200" sldId="270"/>
        </pc:sldMkLst>
        <pc:spChg chg="mod">
          <ac:chgData name="Marwad, Martin" userId="8634e236-610e-4c7d-ac77-3923eeae373c" providerId="ADAL" clId="{B8E61E0F-48CF-479C-BE0B-2766AAED2A56}" dt="2023-09-10T01:34:27.520" v="107"/>
          <ac:spMkLst>
            <pc:docMk/>
            <pc:sldMk cId="3334383200" sldId="270"/>
            <ac:spMk id="2" creationId="{F63B5BAB-733A-35ED-09E6-DEAB8E2FA9A8}"/>
          </ac:spMkLst>
        </pc:spChg>
      </pc:sldChg>
      <pc:sldChg chg="del">
        <pc:chgData name="Marwad, Martin" userId="8634e236-610e-4c7d-ac77-3923eeae373c" providerId="ADAL" clId="{B8E61E0F-48CF-479C-BE0B-2766AAED2A56}" dt="2023-09-10T01:34:34.823" v="108" actId="47"/>
        <pc:sldMkLst>
          <pc:docMk/>
          <pc:sldMk cId="3111757528" sldId="271"/>
        </pc:sldMkLst>
      </pc:sldChg>
      <pc:sldChg chg="del">
        <pc:chgData name="Marwad, Martin" userId="8634e236-610e-4c7d-ac77-3923eeae373c" providerId="ADAL" clId="{B8E61E0F-48CF-479C-BE0B-2766AAED2A56}" dt="2023-09-10T01:34:35.162" v="110" actId="47"/>
        <pc:sldMkLst>
          <pc:docMk/>
          <pc:sldMk cId="2732655715" sldId="273"/>
        </pc:sldMkLst>
      </pc:sldChg>
      <pc:sldChg chg="del">
        <pc:chgData name="Marwad, Martin" userId="8634e236-610e-4c7d-ac77-3923eeae373c" providerId="ADAL" clId="{B8E61E0F-48CF-479C-BE0B-2766AAED2A56}" dt="2023-09-10T01:34:35.391" v="112" actId="47"/>
        <pc:sldMkLst>
          <pc:docMk/>
          <pc:sldMk cId="1946904156" sldId="275"/>
        </pc:sldMkLst>
      </pc:sldChg>
      <pc:sldChg chg="del">
        <pc:chgData name="Marwad, Martin" userId="8634e236-610e-4c7d-ac77-3923eeae373c" providerId="ADAL" clId="{B8E61E0F-48CF-479C-BE0B-2766AAED2A56}" dt="2023-09-10T01:34:36.029" v="117" actId="47"/>
        <pc:sldMkLst>
          <pc:docMk/>
          <pc:sldMk cId="424222939" sldId="276"/>
        </pc:sldMkLst>
      </pc:sldChg>
      <pc:sldChg chg="del">
        <pc:chgData name="Marwad, Martin" userId="8634e236-610e-4c7d-ac77-3923eeae373c" providerId="ADAL" clId="{B8E61E0F-48CF-479C-BE0B-2766AAED2A56}" dt="2023-09-10T01:34:35.021" v="109" actId="47"/>
        <pc:sldMkLst>
          <pc:docMk/>
          <pc:sldMk cId="3476393773" sldId="277"/>
        </pc:sldMkLst>
      </pc:sldChg>
      <pc:sldChg chg="del">
        <pc:chgData name="Marwad, Martin" userId="8634e236-610e-4c7d-ac77-3923eeae373c" providerId="ADAL" clId="{B8E61E0F-48CF-479C-BE0B-2766AAED2A56}" dt="2023-09-10T01:34:37.844" v="127" actId="47"/>
        <pc:sldMkLst>
          <pc:docMk/>
          <pc:sldMk cId="882937947" sldId="278"/>
        </pc:sldMkLst>
      </pc:sldChg>
      <pc:sldChg chg="del">
        <pc:chgData name="Marwad, Martin" userId="8634e236-610e-4c7d-ac77-3923eeae373c" providerId="ADAL" clId="{B8E61E0F-48CF-479C-BE0B-2766AAED2A56}" dt="2023-09-10T01:34:39.118" v="131" actId="47"/>
        <pc:sldMkLst>
          <pc:docMk/>
          <pc:sldMk cId="1877653467" sldId="280"/>
        </pc:sldMkLst>
      </pc:sldChg>
      <pc:sldChg chg="del">
        <pc:chgData name="Marwad, Martin" userId="8634e236-610e-4c7d-ac77-3923eeae373c" providerId="ADAL" clId="{B8E61E0F-48CF-479C-BE0B-2766AAED2A56}" dt="2023-09-10T01:34:35.271" v="111" actId="47"/>
        <pc:sldMkLst>
          <pc:docMk/>
          <pc:sldMk cId="2391078353" sldId="281"/>
        </pc:sldMkLst>
      </pc:sldChg>
      <pc:sldChg chg="del">
        <pc:chgData name="Marwad, Martin" userId="8634e236-610e-4c7d-ac77-3923eeae373c" providerId="ADAL" clId="{B8E61E0F-48CF-479C-BE0B-2766AAED2A56}" dt="2023-09-10T01:34:36.160" v="118" actId="47"/>
        <pc:sldMkLst>
          <pc:docMk/>
          <pc:sldMk cId="3240317941" sldId="282"/>
        </pc:sldMkLst>
      </pc:sldChg>
      <pc:sldChg chg="del">
        <pc:chgData name="Marwad, Martin" userId="8634e236-610e-4c7d-ac77-3923eeae373c" providerId="ADAL" clId="{B8E61E0F-48CF-479C-BE0B-2766AAED2A56}" dt="2023-09-10T01:34:37.913" v="128" actId="47"/>
        <pc:sldMkLst>
          <pc:docMk/>
          <pc:sldMk cId="1198140935" sldId="283"/>
        </pc:sldMkLst>
      </pc:sldChg>
      <pc:sldChg chg="del">
        <pc:chgData name="Marwad, Martin" userId="8634e236-610e-4c7d-ac77-3923eeae373c" providerId="ADAL" clId="{B8E61E0F-48CF-479C-BE0B-2766AAED2A56}" dt="2023-09-10T01:34:38.448" v="129" actId="47"/>
        <pc:sldMkLst>
          <pc:docMk/>
          <pc:sldMk cId="389177059" sldId="284"/>
        </pc:sldMkLst>
      </pc:sldChg>
      <pc:sldChg chg="del">
        <pc:chgData name="Marwad, Martin" userId="8634e236-610e-4c7d-ac77-3923eeae373c" providerId="ADAL" clId="{B8E61E0F-48CF-479C-BE0B-2766AAED2A56}" dt="2023-09-10T01:34:35.511" v="113" actId="47"/>
        <pc:sldMkLst>
          <pc:docMk/>
          <pc:sldMk cId="3219414632" sldId="286"/>
        </pc:sldMkLst>
      </pc:sldChg>
      <pc:sldChg chg="del">
        <pc:chgData name="Marwad, Martin" userId="8634e236-610e-4c7d-ac77-3923eeae373c" providerId="ADAL" clId="{B8E61E0F-48CF-479C-BE0B-2766AAED2A56}" dt="2023-09-10T01:34:35.653" v="114" actId="47"/>
        <pc:sldMkLst>
          <pc:docMk/>
          <pc:sldMk cId="2239813769" sldId="287"/>
        </pc:sldMkLst>
      </pc:sldChg>
      <pc:sldChg chg="del">
        <pc:chgData name="Marwad, Martin" userId="8634e236-610e-4c7d-ac77-3923eeae373c" providerId="ADAL" clId="{B8E61E0F-48CF-479C-BE0B-2766AAED2A56}" dt="2023-09-10T01:34:36.302" v="119" actId="47"/>
        <pc:sldMkLst>
          <pc:docMk/>
          <pc:sldMk cId="3691219540" sldId="288"/>
        </pc:sldMkLst>
      </pc:sldChg>
      <pc:sldChg chg="del">
        <pc:chgData name="Marwad, Martin" userId="8634e236-610e-4c7d-ac77-3923eeae373c" providerId="ADAL" clId="{B8E61E0F-48CF-479C-BE0B-2766AAED2A56}" dt="2023-09-10T01:34:36.411" v="120" actId="47"/>
        <pc:sldMkLst>
          <pc:docMk/>
          <pc:sldMk cId="960370912" sldId="289"/>
        </pc:sldMkLst>
      </pc:sldChg>
      <pc:sldChg chg="del">
        <pc:chgData name="Marwad, Martin" userId="8634e236-610e-4c7d-ac77-3923eeae373c" providerId="ADAL" clId="{B8E61E0F-48CF-479C-BE0B-2766AAED2A56}" dt="2023-09-10T01:34:35.770" v="115" actId="47"/>
        <pc:sldMkLst>
          <pc:docMk/>
          <pc:sldMk cId="2476056739" sldId="290"/>
        </pc:sldMkLst>
      </pc:sldChg>
      <pc:sldChg chg="del">
        <pc:chgData name="Marwad, Martin" userId="8634e236-610e-4c7d-ac77-3923eeae373c" providerId="ADAL" clId="{B8E61E0F-48CF-479C-BE0B-2766AAED2A56}" dt="2023-09-10T01:34:36.559" v="121" actId="47"/>
        <pc:sldMkLst>
          <pc:docMk/>
          <pc:sldMk cId="3085525989" sldId="295"/>
        </pc:sldMkLst>
      </pc:sldChg>
      <pc:sldChg chg="del">
        <pc:chgData name="Marwad, Martin" userId="8634e236-610e-4c7d-ac77-3923eeae373c" providerId="ADAL" clId="{B8E61E0F-48CF-479C-BE0B-2766AAED2A56}" dt="2023-09-10T01:34:37.045" v="123" actId="47"/>
        <pc:sldMkLst>
          <pc:docMk/>
          <pc:sldMk cId="3503221623" sldId="296"/>
        </pc:sldMkLst>
      </pc:sldChg>
      <pc:sldChg chg="del">
        <pc:chgData name="Marwad, Martin" userId="8634e236-610e-4c7d-ac77-3923eeae373c" providerId="ADAL" clId="{B8E61E0F-48CF-479C-BE0B-2766AAED2A56}" dt="2023-09-10T01:34:37.447" v="125" actId="47"/>
        <pc:sldMkLst>
          <pc:docMk/>
          <pc:sldMk cId="2906665966" sldId="297"/>
        </pc:sldMkLst>
      </pc:sldChg>
      <pc:sldChg chg="del">
        <pc:chgData name="Marwad, Martin" userId="8634e236-610e-4c7d-ac77-3923eeae373c" providerId="ADAL" clId="{B8E61E0F-48CF-479C-BE0B-2766AAED2A56}" dt="2023-09-10T01:34:36.808" v="122" actId="47"/>
        <pc:sldMkLst>
          <pc:docMk/>
          <pc:sldMk cId="3479616586" sldId="298"/>
        </pc:sldMkLst>
      </pc:sldChg>
      <pc:sldChg chg="del">
        <pc:chgData name="Marwad, Martin" userId="8634e236-610e-4c7d-ac77-3923eeae373c" providerId="ADAL" clId="{B8E61E0F-48CF-479C-BE0B-2766AAED2A56}" dt="2023-09-10T01:34:37.306" v="124" actId="47"/>
        <pc:sldMkLst>
          <pc:docMk/>
          <pc:sldMk cId="732273630" sldId="299"/>
        </pc:sldMkLst>
      </pc:sldChg>
      <pc:sldChg chg="del">
        <pc:chgData name="Marwad, Martin" userId="8634e236-610e-4c7d-ac77-3923eeae373c" providerId="ADAL" clId="{B8E61E0F-48CF-479C-BE0B-2766AAED2A56}" dt="2023-09-10T01:34:37.692" v="126" actId="47"/>
        <pc:sldMkLst>
          <pc:docMk/>
          <pc:sldMk cId="2860165035" sldId="300"/>
        </pc:sldMkLst>
      </pc:sldChg>
      <pc:sldChg chg="del">
        <pc:chgData name="Marwad, Martin" userId="8634e236-610e-4c7d-ac77-3923eeae373c" providerId="ADAL" clId="{B8E61E0F-48CF-479C-BE0B-2766AAED2A56}" dt="2023-09-10T01:34:39.551" v="132" actId="47"/>
        <pc:sldMkLst>
          <pc:docMk/>
          <pc:sldMk cId="1316870768" sldId="301"/>
        </pc:sldMkLst>
      </pc:sldChg>
      <pc:sldChg chg="del">
        <pc:chgData name="Marwad, Martin" userId="8634e236-610e-4c7d-ac77-3923eeae373c" providerId="ADAL" clId="{B8E61E0F-48CF-479C-BE0B-2766AAED2A56}" dt="2023-09-10T01:34:38.680" v="130" actId="47"/>
        <pc:sldMkLst>
          <pc:docMk/>
          <pc:sldMk cId="57741964" sldId="302"/>
        </pc:sldMkLst>
      </pc:sldChg>
      <pc:sldChg chg="del">
        <pc:chgData name="Marwad, Martin" userId="8634e236-610e-4c7d-ac77-3923eeae373c" providerId="ADAL" clId="{B8E61E0F-48CF-479C-BE0B-2766AAED2A56}" dt="2023-09-10T01:34:35.900" v="116" actId="47"/>
        <pc:sldMkLst>
          <pc:docMk/>
          <pc:sldMk cId="3341521907" sldId="303"/>
        </pc:sldMkLst>
      </pc:sldChg>
    </pc:docChg>
  </pc:docChgLst>
  <pc:docChgLst>
    <pc:chgData name="Marwad, Martin" userId="8634e236-610e-4c7d-ac77-3923eeae373c" providerId="ADAL" clId="{796E7DE7-BBB4-4143-81CC-06C8B9E448F4}"/>
    <pc:docChg chg="undo redo custSel addSld delSld modSld sldOrd">
      <pc:chgData name="Marwad, Martin" userId="8634e236-610e-4c7d-ac77-3923eeae373c" providerId="ADAL" clId="{796E7DE7-BBB4-4143-81CC-06C8B9E448F4}" dt="2023-09-13T22:44:51.418" v="1499" actId="167"/>
      <pc:docMkLst>
        <pc:docMk/>
      </pc:docMkLst>
      <pc:sldChg chg="modTransition">
        <pc:chgData name="Marwad, Martin" userId="8634e236-610e-4c7d-ac77-3923eeae373c" providerId="ADAL" clId="{796E7DE7-BBB4-4143-81CC-06C8B9E448F4}" dt="2023-09-13T22:42:09.241" v="1471"/>
        <pc:sldMkLst>
          <pc:docMk/>
          <pc:sldMk cId="3181453262" sldId="264"/>
        </pc:sldMkLst>
      </pc:sldChg>
      <pc:sldChg chg="del">
        <pc:chgData name="Marwad, Martin" userId="8634e236-610e-4c7d-ac77-3923eeae373c" providerId="ADAL" clId="{796E7DE7-BBB4-4143-81CC-06C8B9E448F4}" dt="2023-09-13T04:33:36.718" v="1" actId="47"/>
        <pc:sldMkLst>
          <pc:docMk/>
          <pc:sldMk cId="3334383200" sldId="270"/>
        </pc:sldMkLst>
      </pc:sldChg>
      <pc:sldChg chg="addSp delSp modSp new del mod modClrScheme chgLayout">
        <pc:chgData name="Marwad, Martin" userId="8634e236-610e-4c7d-ac77-3923eeae373c" providerId="ADAL" clId="{796E7DE7-BBB4-4143-81CC-06C8B9E448F4}" dt="2023-09-13T04:47:56.797" v="471" actId="47"/>
        <pc:sldMkLst>
          <pc:docMk/>
          <pc:sldMk cId="534710325" sldId="271"/>
        </pc:sldMkLst>
        <pc:spChg chg="mod ord">
          <ac:chgData name="Marwad, Martin" userId="8634e236-610e-4c7d-ac77-3923eeae373c" providerId="ADAL" clId="{796E7DE7-BBB4-4143-81CC-06C8B9E448F4}" dt="2023-09-13T04:47:05.373" v="444" actId="700"/>
          <ac:spMkLst>
            <pc:docMk/>
            <pc:sldMk cId="534710325" sldId="271"/>
            <ac:spMk id="2" creationId="{5C0DA7EF-2F32-BE8D-95CB-DBD5CE209395}"/>
          </ac:spMkLst>
        </pc:spChg>
        <pc:spChg chg="mod ord">
          <ac:chgData name="Marwad, Martin" userId="8634e236-610e-4c7d-ac77-3923eeae373c" providerId="ADAL" clId="{796E7DE7-BBB4-4143-81CC-06C8B9E448F4}" dt="2023-09-13T04:47:05.373" v="444" actId="700"/>
          <ac:spMkLst>
            <pc:docMk/>
            <pc:sldMk cId="534710325" sldId="271"/>
            <ac:spMk id="3" creationId="{6146ADE5-E9D4-4E64-23AB-971A6B027908}"/>
          </ac:spMkLst>
        </pc:spChg>
        <pc:spChg chg="add del mod ord">
          <ac:chgData name="Marwad, Martin" userId="8634e236-610e-4c7d-ac77-3923eeae373c" providerId="ADAL" clId="{796E7DE7-BBB4-4143-81CC-06C8B9E448F4}" dt="2023-09-13T04:47:05.373" v="444" actId="700"/>
          <ac:spMkLst>
            <pc:docMk/>
            <pc:sldMk cId="534710325" sldId="271"/>
            <ac:spMk id="4" creationId="{182ABAC3-3451-DDBB-6913-90AFE3579C37}"/>
          </ac:spMkLst>
        </pc:spChg>
        <pc:spChg chg="add del mod ord">
          <ac:chgData name="Marwad, Martin" userId="8634e236-610e-4c7d-ac77-3923eeae373c" providerId="ADAL" clId="{796E7DE7-BBB4-4143-81CC-06C8B9E448F4}" dt="2023-09-13T04:47:05.373" v="444" actId="700"/>
          <ac:spMkLst>
            <pc:docMk/>
            <pc:sldMk cId="534710325" sldId="271"/>
            <ac:spMk id="5" creationId="{DA76C0E3-0597-AC04-3DE7-D123D05F8252}"/>
          </ac:spMkLst>
        </pc:spChg>
      </pc:sldChg>
      <pc:sldChg chg="modSp new mod ord modTransition">
        <pc:chgData name="Marwad, Martin" userId="8634e236-610e-4c7d-ac77-3923eeae373c" providerId="ADAL" clId="{796E7DE7-BBB4-4143-81CC-06C8B9E448F4}" dt="2023-09-13T22:42:09.241" v="1471"/>
        <pc:sldMkLst>
          <pc:docMk/>
          <pc:sldMk cId="3411566448" sldId="272"/>
        </pc:sldMkLst>
        <pc:spChg chg="mod">
          <ac:chgData name="Marwad, Martin" userId="8634e236-610e-4c7d-ac77-3923eeae373c" providerId="ADAL" clId="{796E7DE7-BBB4-4143-81CC-06C8B9E448F4}" dt="2023-09-13T04:35:18.019" v="31" actId="313"/>
          <ac:spMkLst>
            <pc:docMk/>
            <pc:sldMk cId="3411566448" sldId="272"/>
            <ac:spMk id="2" creationId="{01DEEF47-3A5B-68FE-F473-362E5EFA2300}"/>
          </ac:spMkLst>
        </pc:spChg>
        <pc:spChg chg="mod">
          <ac:chgData name="Marwad, Martin" userId="8634e236-610e-4c7d-ac77-3923eeae373c" providerId="ADAL" clId="{796E7DE7-BBB4-4143-81CC-06C8B9E448F4}" dt="2023-09-13T04:43:57.128" v="441" actId="20577"/>
          <ac:spMkLst>
            <pc:docMk/>
            <pc:sldMk cId="3411566448" sldId="272"/>
            <ac:spMk id="3" creationId="{37CF4228-4153-918C-80E4-C9BF33D057F6}"/>
          </ac:spMkLst>
        </pc:spChg>
      </pc:sldChg>
      <pc:sldChg chg="modSp new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213582644" sldId="273"/>
        </pc:sldMkLst>
        <pc:spChg chg="mod">
          <ac:chgData name="Marwad, Martin" userId="8634e236-610e-4c7d-ac77-3923eeae373c" providerId="ADAL" clId="{796E7DE7-BBB4-4143-81CC-06C8B9E448F4}" dt="2023-09-13T04:47:51.354" v="470" actId="20577"/>
          <ac:spMkLst>
            <pc:docMk/>
            <pc:sldMk cId="213582644" sldId="273"/>
            <ac:spMk id="2" creationId="{FF4E49F3-4FBA-F229-D3BA-30B8CE18358B}"/>
          </ac:spMkLst>
        </pc:spChg>
        <pc:spChg chg="mod">
          <ac:chgData name="Marwad, Martin" userId="8634e236-610e-4c7d-ac77-3923eeae373c" providerId="ADAL" clId="{796E7DE7-BBB4-4143-81CC-06C8B9E448F4}" dt="2023-09-13T04:47:28.776" v="448"/>
          <ac:spMkLst>
            <pc:docMk/>
            <pc:sldMk cId="213582644" sldId="273"/>
            <ac:spMk id="3" creationId="{9481F3E6-BF52-FB26-C3D4-53C6413480D0}"/>
          </ac:spMkLst>
        </pc:spChg>
        <pc:spChg chg="mod">
          <ac:chgData name="Marwad, Martin" userId="8634e236-610e-4c7d-ac77-3923eeae373c" providerId="ADAL" clId="{796E7DE7-BBB4-4143-81CC-06C8B9E448F4}" dt="2023-09-13T04:47:35.908" v="451"/>
          <ac:spMkLst>
            <pc:docMk/>
            <pc:sldMk cId="213582644" sldId="273"/>
            <ac:spMk id="4" creationId="{F12C016A-461D-EBEA-DEC7-81C7CCFA9BD1}"/>
          </ac:spMkLst>
        </pc:spChg>
      </pc:sldChg>
      <pc:sldChg chg="new del">
        <pc:chgData name="Marwad, Martin" userId="8634e236-610e-4c7d-ac77-3923eeae373c" providerId="ADAL" clId="{796E7DE7-BBB4-4143-81CC-06C8B9E448F4}" dt="2023-09-13T04:47:18.375" v="446" actId="680"/>
        <pc:sldMkLst>
          <pc:docMk/>
          <pc:sldMk cId="3501732165" sldId="273"/>
        </pc:sldMkLst>
      </pc:sldChg>
      <pc:sldChg chg="modSp new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288765359" sldId="274"/>
        </pc:sldMkLst>
        <pc:spChg chg="mod">
          <ac:chgData name="Marwad, Martin" userId="8634e236-610e-4c7d-ac77-3923eeae373c" providerId="ADAL" clId="{796E7DE7-BBB4-4143-81CC-06C8B9E448F4}" dt="2023-09-13T04:52:19.981" v="479"/>
          <ac:spMkLst>
            <pc:docMk/>
            <pc:sldMk cId="288765359" sldId="274"/>
            <ac:spMk id="2" creationId="{EC2F9EAC-012D-D259-0CE4-00FBE3B3B79F}"/>
          </ac:spMkLst>
        </pc:spChg>
        <pc:spChg chg="mod">
          <ac:chgData name="Marwad, Martin" userId="8634e236-610e-4c7d-ac77-3923eeae373c" providerId="ADAL" clId="{796E7DE7-BBB4-4143-81CC-06C8B9E448F4}" dt="2023-09-13T04:52:25.010" v="480"/>
          <ac:spMkLst>
            <pc:docMk/>
            <pc:sldMk cId="288765359" sldId="274"/>
            <ac:spMk id="3" creationId="{67014FF6-D598-4A9F-E1CC-D8A6BBFBE03A}"/>
          </ac:spMkLst>
        </pc:spChg>
      </pc:sldChg>
      <pc:sldChg chg="new del">
        <pc:chgData name="Marwad, Martin" userId="8634e236-610e-4c7d-ac77-3923eeae373c" providerId="ADAL" clId="{796E7DE7-BBB4-4143-81CC-06C8B9E448F4}" dt="2023-09-13T04:51:21.595" v="473" actId="680"/>
        <pc:sldMkLst>
          <pc:docMk/>
          <pc:sldMk cId="1398575499" sldId="274"/>
        </pc:sldMkLst>
      </pc:sldChg>
      <pc:sldChg chg="new del">
        <pc:chgData name="Marwad, Martin" userId="8634e236-610e-4c7d-ac77-3923eeae373c" providerId="ADAL" clId="{796E7DE7-BBB4-4143-81CC-06C8B9E448F4}" dt="2023-09-13T04:51:26.404" v="475" actId="680"/>
        <pc:sldMkLst>
          <pc:docMk/>
          <pc:sldMk cId="3673111353" sldId="274"/>
        </pc:sldMkLst>
      </pc:sldChg>
      <pc:sldChg chg="modSp new del mod">
        <pc:chgData name="Marwad, Martin" userId="8634e236-610e-4c7d-ac77-3923eeae373c" providerId="ADAL" clId="{796E7DE7-BBB4-4143-81CC-06C8B9E448F4}" dt="2023-09-13T18:06:20.133" v="484" actId="47"/>
        <pc:sldMkLst>
          <pc:docMk/>
          <pc:sldMk cId="3049521194" sldId="275"/>
        </pc:sldMkLst>
        <pc:spChg chg="mod">
          <ac:chgData name="Marwad, Martin" userId="8634e236-610e-4c7d-ac77-3923eeae373c" providerId="ADAL" clId="{796E7DE7-BBB4-4143-81CC-06C8B9E448F4}" dt="2023-09-13T04:53:35.542" v="482"/>
          <ac:spMkLst>
            <pc:docMk/>
            <pc:sldMk cId="3049521194" sldId="275"/>
            <ac:spMk id="2" creationId="{0DC8A0A5-C847-0AC8-E87B-69E08247D540}"/>
          </ac:spMkLst>
        </pc:spChg>
        <pc:spChg chg="mod">
          <ac:chgData name="Marwad, Martin" userId="8634e236-610e-4c7d-ac77-3923eeae373c" providerId="ADAL" clId="{796E7DE7-BBB4-4143-81CC-06C8B9E448F4}" dt="2023-09-13T04:53:41.543" v="483"/>
          <ac:spMkLst>
            <pc:docMk/>
            <pc:sldMk cId="3049521194" sldId="275"/>
            <ac:spMk id="3" creationId="{C9C08EA9-4096-6A2F-4C11-BC9B0F3195DE}"/>
          </ac:spMkLst>
        </pc:spChg>
      </pc:sldChg>
      <pc:sldChg chg="addSp delSp modSp new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4291914305" sldId="275"/>
        </pc:sldMkLst>
        <pc:spChg chg="mod">
          <ac:chgData name="Marwad, Martin" userId="8634e236-610e-4c7d-ac77-3923eeae373c" providerId="ADAL" clId="{796E7DE7-BBB4-4143-81CC-06C8B9E448F4}" dt="2023-09-13T18:06:24.737" v="486"/>
          <ac:spMkLst>
            <pc:docMk/>
            <pc:sldMk cId="4291914305" sldId="275"/>
            <ac:spMk id="2" creationId="{C13AC6A6-60E9-FCF6-0001-F2906D61BE74}"/>
          </ac:spMkLst>
        </pc:spChg>
        <pc:spChg chg="add del mod">
          <ac:chgData name="Marwad, Martin" userId="8634e236-610e-4c7d-ac77-3923eeae373c" providerId="ADAL" clId="{796E7DE7-BBB4-4143-81CC-06C8B9E448F4}" dt="2023-09-13T18:06:38.517" v="494" actId="20577"/>
          <ac:spMkLst>
            <pc:docMk/>
            <pc:sldMk cId="4291914305" sldId="275"/>
            <ac:spMk id="3" creationId="{45789FAC-8D49-3057-DBEC-C59241F92029}"/>
          </ac:spMkLst>
        </pc:spChg>
        <pc:spChg chg="add del mod">
          <ac:chgData name="Marwad, Martin" userId="8634e236-610e-4c7d-ac77-3923eeae373c" providerId="ADAL" clId="{796E7DE7-BBB4-4143-81CC-06C8B9E448F4}" dt="2023-09-13T18:06:35.523" v="490"/>
          <ac:spMkLst>
            <pc:docMk/>
            <pc:sldMk cId="4291914305" sldId="275"/>
            <ac:spMk id="4" creationId="{CCEA7190-1A60-EF55-492F-D729CEB888BB}"/>
          </ac:spMkLst>
        </pc:spChg>
      </pc:sldChg>
      <pc:sldChg chg="addSp delSp modSp new mod modTransition modClrScheme chgLayout">
        <pc:chgData name="Marwad, Martin" userId="8634e236-610e-4c7d-ac77-3923eeae373c" providerId="ADAL" clId="{796E7DE7-BBB4-4143-81CC-06C8B9E448F4}" dt="2023-09-13T22:42:09.241" v="1471"/>
        <pc:sldMkLst>
          <pc:docMk/>
          <pc:sldMk cId="3220050634" sldId="276"/>
        </pc:sldMkLst>
        <pc:spChg chg="mod">
          <ac:chgData name="Marwad, Martin" userId="8634e236-610e-4c7d-ac77-3923eeae373c" providerId="ADAL" clId="{796E7DE7-BBB4-4143-81CC-06C8B9E448F4}" dt="2023-09-13T22:28:05.623" v="1327" actId="26606"/>
          <ac:spMkLst>
            <pc:docMk/>
            <pc:sldMk cId="3220050634" sldId="276"/>
            <ac:spMk id="2" creationId="{3E9E3673-A04B-4C17-C7AE-3472E1F80EB4}"/>
          </ac:spMkLst>
        </pc:spChg>
        <pc:spChg chg="mod">
          <ac:chgData name="Marwad, Martin" userId="8634e236-610e-4c7d-ac77-3923eeae373c" providerId="ADAL" clId="{796E7DE7-BBB4-4143-81CC-06C8B9E448F4}" dt="2023-09-13T22:28:05.623" v="1327" actId="26606"/>
          <ac:spMkLst>
            <pc:docMk/>
            <pc:sldMk cId="3220050634" sldId="276"/>
            <ac:spMk id="3" creationId="{104DFC32-6009-CDE2-787F-6D5EF9A87C0A}"/>
          </ac:spMkLst>
        </pc:spChg>
        <pc:picChg chg="add del mod">
          <ac:chgData name="Marwad, Martin" userId="8634e236-610e-4c7d-ac77-3923eeae373c" providerId="ADAL" clId="{796E7DE7-BBB4-4143-81CC-06C8B9E448F4}" dt="2023-09-13T22:28:25.898" v="1335" actId="478"/>
          <ac:picMkLst>
            <pc:docMk/>
            <pc:sldMk cId="3220050634" sldId="276"/>
            <ac:picMk id="11266" creationId="{2DFAF37E-54D8-04E9-2C83-3F43A74887A6}"/>
          </ac:picMkLst>
        </pc:picChg>
      </pc:sldChg>
      <pc:sldChg chg="addSp delSp modSp add del mod delAnim modAnim">
        <pc:chgData name="Marwad, Martin" userId="8634e236-610e-4c7d-ac77-3923eeae373c" providerId="ADAL" clId="{796E7DE7-BBB4-4143-81CC-06C8B9E448F4}" dt="2023-09-13T20:29:17.124" v="738" actId="2696"/>
        <pc:sldMkLst>
          <pc:docMk/>
          <pc:sldMk cId="1365711371" sldId="277"/>
        </pc:sldMkLst>
        <pc:spChg chg="mod">
          <ac:chgData name="Marwad, Martin" userId="8634e236-610e-4c7d-ac77-3923eeae373c" providerId="ADAL" clId="{796E7DE7-BBB4-4143-81CC-06C8B9E448F4}" dt="2023-09-13T20:29:11.210" v="736" actId="21"/>
          <ac:spMkLst>
            <pc:docMk/>
            <pc:sldMk cId="1365711371" sldId="277"/>
            <ac:spMk id="2" creationId="{EC2F9EAC-012D-D259-0CE4-00FBE3B3B79F}"/>
          </ac:spMkLst>
        </pc:spChg>
        <pc:spChg chg="add del mod">
          <ac:chgData name="Marwad, Martin" userId="8634e236-610e-4c7d-ac77-3923eeae373c" providerId="ADAL" clId="{796E7DE7-BBB4-4143-81CC-06C8B9E448F4}" dt="2023-09-13T20:28:23.458" v="724" actId="478"/>
          <ac:spMkLst>
            <pc:docMk/>
            <pc:sldMk cId="1365711371" sldId="277"/>
            <ac:spMk id="3" creationId="{67014FF6-D598-4A9F-E1CC-D8A6BBFBE03A}"/>
          </ac:spMkLst>
        </pc:spChg>
        <pc:spChg chg="add del mod">
          <ac:chgData name="Marwad, Martin" userId="8634e236-610e-4c7d-ac77-3923eeae373c" providerId="ADAL" clId="{796E7DE7-BBB4-4143-81CC-06C8B9E448F4}" dt="2023-09-13T20:28:23.458" v="724" actId="478"/>
          <ac:spMkLst>
            <pc:docMk/>
            <pc:sldMk cId="1365711371" sldId="277"/>
            <ac:spMk id="6" creationId="{9447EE91-2DC0-F8FF-3F89-D60337D1BDDC}"/>
          </ac:spMkLst>
        </pc:spChg>
        <pc:picChg chg="add del mod">
          <ac:chgData name="Marwad, Martin" userId="8634e236-610e-4c7d-ac77-3923eeae373c" providerId="ADAL" clId="{796E7DE7-BBB4-4143-81CC-06C8B9E448F4}" dt="2023-09-13T20:29:03.619" v="733" actId="21"/>
          <ac:picMkLst>
            <pc:docMk/>
            <pc:sldMk cId="1365711371" sldId="277"/>
            <ac:picMk id="4" creationId="{FCB464AC-0CC0-96F5-B1C4-CB5628BFF4F6}"/>
          </ac:picMkLst>
        </pc:picChg>
      </pc:sldChg>
      <pc:sldChg chg="addSp delSp modSp add mod ord modTransition modClrScheme chgLayout">
        <pc:chgData name="Marwad, Martin" userId="8634e236-610e-4c7d-ac77-3923eeae373c" providerId="ADAL" clId="{796E7DE7-BBB4-4143-81CC-06C8B9E448F4}" dt="2023-09-13T22:44:32.194" v="1495" actId="113"/>
        <pc:sldMkLst>
          <pc:docMk/>
          <pc:sldMk cId="793853784" sldId="278"/>
        </pc:sldMkLst>
        <pc:spChg chg="mod">
          <ac:chgData name="Marwad, Martin" userId="8634e236-610e-4c7d-ac77-3923eeae373c" providerId="ADAL" clId="{796E7DE7-BBB4-4143-81CC-06C8B9E448F4}" dt="2023-09-13T20:28:03.590" v="721" actId="26606"/>
          <ac:spMkLst>
            <pc:docMk/>
            <pc:sldMk cId="793853784" sldId="278"/>
            <ac:spMk id="2" creationId="{EC2F9EAC-012D-D259-0CE4-00FBE3B3B79F}"/>
          </ac:spMkLst>
        </pc:spChg>
        <pc:spChg chg="mod ord">
          <ac:chgData name="Marwad, Martin" userId="8634e236-610e-4c7d-ac77-3923eeae373c" providerId="ADAL" clId="{796E7DE7-BBB4-4143-81CC-06C8B9E448F4}" dt="2023-09-13T22:44:32.194" v="1495" actId="113"/>
          <ac:spMkLst>
            <pc:docMk/>
            <pc:sldMk cId="793853784" sldId="278"/>
            <ac:spMk id="3" creationId="{67014FF6-D598-4A9F-E1CC-D8A6BBFBE03A}"/>
          </ac:spMkLst>
        </pc:spChg>
        <pc:spChg chg="add del mod">
          <ac:chgData name="Marwad, Martin" userId="8634e236-610e-4c7d-ac77-3923eeae373c" providerId="ADAL" clId="{796E7DE7-BBB4-4143-81CC-06C8B9E448F4}" dt="2023-09-13T20:28:02.709" v="718" actId="26606"/>
          <ac:spMkLst>
            <pc:docMk/>
            <pc:sldMk cId="793853784" sldId="278"/>
            <ac:spMk id="2052" creationId="{E19F1DAD-DFC5-A5D8-642C-715C9539467A}"/>
          </ac:spMkLst>
        </pc:spChg>
        <pc:spChg chg="add del mod">
          <ac:chgData name="Marwad, Martin" userId="8634e236-610e-4c7d-ac77-3923eeae373c" providerId="ADAL" clId="{796E7DE7-BBB4-4143-81CC-06C8B9E448F4}" dt="2023-09-13T20:28:03.587" v="720" actId="26606"/>
          <ac:spMkLst>
            <pc:docMk/>
            <pc:sldMk cId="793853784" sldId="278"/>
            <ac:spMk id="2054" creationId="{A94F21C2-60C4-B0ED-C0E2-C748A130BDFB}"/>
          </ac:spMkLst>
        </pc:spChg>
        <pc:spChg chg="add del mod">
          <ac:chgData name="Marwad, Martin" userId="8634e236-610e-4c7d-ac77-3923eeae373c" providerId="ADAL" clId="{796E7DE7-BBB4-4143-81CC-06C8B9E448F4}" dt="2023-09-13T20:27:56.787" v="714" actId="26606"/>
          <ac:spMkLst>
            <pc:docMk/>
            <pc:sldMk cId="793853784" sldId="278"/>
            <ac:spMk id="2055" creationId="{A94F21C2-60C4-B0ED-C0E2-C748A130BDFB}"/>
          </ac:spMkLst>
        </pc:spChg>
        <pc:picChg chg="add mod">
          <ac:chgData name="Marwad, Martin" userId="8634e236-610e-4c7d-ac77-3923eeae373c" providerId="ADAL" clId="{796E7DE7-BBB4-4143-81CC-06C8B9E448F4}" dt="2023-09-13T22:43:35.640" v="1482" actId="167"/>
          <ac:picMkLst>
            <pc:docMk/>
            <pc:sldMk cId="793853784" sldId="278"/>
            <ac:picMk id="2050" creationId="{E119118A-8430-DFB4-1260-F449F108262E}"/>
          </ac:picMkLst>
        </pc:picChg>
      </pc:sldChg>
      <pc:sldChg chg="addSp modSp add mod modTransition modClrScheme chgLayout">
        <pc:chgData name="Marwad, Martin" userId="8634e236-610e-4c7d-ac77-3923eeae373c" providerId="ADAL" clId="{796E7DE7-BBB4-4143-81CC-06C8B9E448F4}" dt="2023-09-13T22:44:51.418" v="1499" actId="167"/>
        <pc:sldMkLst>
          <pc:docMk/>
          <pc:sldMk cId="3193497024" sldId="279"/>
        </pc:sldMkLst>
        <pc:spChg chg="mod">
          <ac:chgData name="Marwad, Martin" userId="8634e236-610e-4c7d-ac77-3923eeae373c" providerId="ADAL" clId="{796E7DE7-BBB4-4143-81CC-06C8B9E448F4}" dt="2023-09-13T20:33:15.466" v="787" actId="26606"/>
          <ac:spMkLst>
            <pc:docMk/>
            <pc:sldMk cId="3193497024" sldId="279"/>
            <ac:spMk id="2" creationId="{EC2F9EAC-012D-D259-0CE4-00FBE3B3B79F}"/>
          </ac:spMkLst>
        </pc:spChg>
        <pc:spChg chg="mod">
          <ac:chgData name="Marwad, Martin" userId="8634e236-610e-4c7d-ac77-3923eeae373c" providerId="ADAL" clId="{796E7DE7-BBB4-4143-81CC-06C8B9E448F4}" dt="2023-09-13T22:44:46.430" v="1498" actId="113"/>
          <ac:spMkLst>
            <pc:docMk/>
            <pc:sldMk cId="3193497024" sldId="279"/>
            <ac:spMk id="3" creationId="{67014FF6-D598-4A9F-E1CC-D8A6BBFBE03A}"/>
          </ac:spMkLst>
        </pc:spChg>
        <pc:picChg chg="add mod">
          <ac:chgData name="Marwad, Martin" userId="8634e236-610e-4c7d-ac77-3923eeae373c" providerId="ADAL" clId="{796E7DE7-BBB4-4143-81CC-06C8B9E448F4}" dt="2023-09-13T22:44:51.418" v="1499" actId="167"/>
          <ac:picMkLst>
            <pc:docMk/>
            <pc:sldMk cId="3193497024" sldId="279"/>
            <ac:picMk id="3074" creationId="{E2B35E39-DA45-C46C-27A7-7071B5B795FE}"/>
          </ac:picMkLst>
        </pc:picChg>
      </pc:sldChg>
      <pc:sldChg chg="modSp add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1490044645" sldId="280"/>
        </pc:sldMkLst>
        <pc:spChg chg="mod">
          <ac:chgData name="Marwad, Martin" userId="8634e236-610e-4c7d-ac77-3923eeae373c" providerId="ADAL" clId="{796E7DE7-BBB4-4143-81CC-06C8B9E448F4}" dt="2023-09-13T20:42:59.932" v="823" actId="1076"/>
          <ac:spMkLst>
            <pc:docMk/>
            <pc:sldMk cId="1490044645" sldId="280"/>
            <ac:spMk id="2" creationId="{EC2F9EAC-012D-D259-0CE4-00FBE3B3B79F}"/>
          </ac:spMkLst>
        </pc:spChg>
        <pc:spChg chg="mod">
          <ac:chgData name="Marwad, Martin" userId="8634e236-610e-4c7d-ac77-3923eeae373c" providerId="ADAL" clId="{796E7DE7-BBB4-4143-81CC-06C8B9E448F4}" dt="2023-09-13T21:31:59.635" v="956" actId="14100"/>
          <ac:spMkLst>
            <pc:docMk/>
            <pc:sldMk cId="1490044645" sldId="280"/>
            <ac:spMk id="3" creationId="{67014FF6-D598-4A9F-E1CC-D8A6BBFBE03A}"/>
          </ac:spMkLst>
        </pc:spChg>
      </pc:sldChg>
      <pc:sldChg chg="modSp add del mod modTransition">
        <pc:chgData name="Marwad, Martin" userId="8634e236-610e-4c7d-ac77-3923eeae373c" providerId="ADAL" clId="{796E7DE7-BBB4-4143-81CC-06C8B9E448F4}" dt="2023-09-13T22:43:14.688" v="1473" actId="47"/>
        <pc:sldMkLst>
          <pc:docMk/>
          <pc:sldMk cId="258215892" sldId="281"/>
        </pc:sldMkLst>
        <pc:spChg chg="mod">
          <ac:chgData name="Marwad, Martin" userId="8634e236-610e-4c7d-ac77-3923eeae373c" providerId="ADAL" clId="{796E7DE7-BBB4-4143-81CC-06C8B9E448F4}" dt="2023-09-13T22:43:12.390" v="1472" actId="21"/>
          <ac:spMkLst>
            <pc:docMk/>
            <pc:sldMk cId="258215892" sldId="281"/>
            <ac:spMk id="3" creationId="{67014FF6-D598-4A9F-E1CC-D8A6BBFBE03A}"/>
          </ac:spMkLst>
        </pc:spChg>
      </pc:sldChg>
      <pc:sldChg chg="addSp delSp modSp new mod modTransition modAnim">
        <pc:chgData name="Marwad, Martin" userId="8634e236-610e-4c7d-ac77-3923eeae373c" providerId="ADAL" clId="{796E7DE7-BBB4-4143-81CC-06C8B9E448F4}" dt="2023-09-13T22:42:09.241" v="1471"/>
        <pc:sldMkLst>
          <pc:docMk/>
          <pc:sldMk cId="1299623094" sldId="282"/>
        </pc:sldMkLst>
        <pc:spChg chg="mod">
          <ac:chgData name="Marwad, Martin" userId="8634e236-610e-4c7d-ac77-3923eeae373c" providerId="ADAL" clId="{796E7DE7-BBB4-4143-81CC-06C8B9E448F4}" dt="2023-09-13T20:29:00.733" v="732" actId="20577"/>
          <ac:spMkLst>
            <pc:docMk/>
            <pc:sldMk cId="1299623094" sldId="282"/>
            <ac:spMk id="2" creationId="{1FA2AE33-8FD0-2ACF-10C1-65C7303A507F}"/>
          </ac:spMkLst>
        </pc:spChg>
        <pc:spChg chg="mod">
          <ac:chgData name="Marwad, Martin" userId="8634e236-610e-4c7d-ac77-3923eeae373c" providerId="ADAL" clId="{796E7DE7-BBB4-4143-81CC-06C8B9E448F4}" dt="2023-09-13T20:29:13.100" v="737"/>
          <ac:spMkLst>
            <pc:docMk/>
            <pc:sldMk cId="1299623094" sldId="282"/>
            <ac:spMk id="3" creationId="{3D4A89C8-E73E-E0E9-FAD6-BF78ADF12EE2}"/>
          </ac:spMkLst>
        </pc:spChg>
        <pc:spChg chg="del">
          <ac:chgData name="Marwad, Martin" userId="8634e236-610e-4c7d-ac77-3923eeae373c" providerId="ADAL" clId="{796E7DE7-BBB4-4143-81CC-06C8B9E448F4}" dt="2023-09-13T20:29:08.236" v="735" actId="478"/>
          <ac:spMkLst>
            <pc:docMk/>
            <pc:sldMk cId="1299623094" sldId="282"/>
            <ac:spMk id="4" creationId="{D7C81C62-8620-AC71-608F-2109EAF69064}"/>
          </ac:spMkLst>
        </pc:spChg>
        <pc:picChg chg="add mod">
          <ac:chgData name="Marwad, Martin" userId="8634e236-610e-4c7d-ac77-3923eeae373c" providerId="ADAL" clId="{796E7DE7-BBB4-4143-81CC-06C8B9E448F4}" dt="2023-09-13T20:29:25.975" v="739" actId="1076"/>
          <ac:picMkLst>
            <pc:docMk/>
            <pc:sldMk cId="1299623094" sldId="282"/>
            <ac:picMk id="5" creationId="{27049C99-0364-D630-C587-35F6E1549A24}"/>
          </ac:picMkLst>
        </pc:picChg>
      </pc:sldChg>
      <pc:sldChg chg="addSp delSp modSp add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1243542381" sldId="283"/>
        </pc:sldMkLst>
        <pc:spChg chg="mod">
          <ac:chgData name="Marwad, Martin" userId="8634e236-610e-4c7d-ac77-3923eeae373c" providerId="ADAL" clId="{796E7DE7-BBB4-4143-81CC-06C8B9E448F4}" dt="2023-09-13T20:40:55.023" v="820" actId="14100"/>
          <ac:spMkLst>
            <pc:docMk/>
            <pc:sldMk cId="1243542381" sldId="283"/>
            <ac:spMk id="3" creationId="{67014FF6-D598-4A9F-E1CC-D8A6BBFBE03A}"/>
          </ac:spMkLst>
        </pc:spChg>
        <pc:picChg chg="del">
          <ac:chgData name="Marwad, Martin" userId="8634e236-610e-4c7d-ac77-3923eeae373c" providerId="ADAL" clId="{796E7DE7-BBB4-4143-81CC-06C8B9E448F4}" dt="2023-09-13T20:34:01.874" v="792" actId="478"/>
          <ac:picMkLst>
            <pc:docMk/>
            <pc:sldMk cId="1243542381" sldId="283"/>
            <ac:picMk id="3074" creationId="{E2B35E39-DA45-C46C-27A7-7071B5B795FE}"/>
          </ac:picMkLst>
        </pc:picChg>
        <pc:picChg chg="add mod">
          <ac:chgData name="Marwad, Martin" userId="8634e236-610e-4c7d-ac77-3923eeae373c" providerId="ADAL" clId="{796E7DE7-BBB4-4143-81CC-06C8B9E448F4}" dt="2023-09-13T20:40:58.820" v="821" actId="14100"/>
          <ac:picMkLst>
            <pc:docMk/>
            <pc:sldMk cId="1243542381" sldId="283"/>
            <ac:picMk id="4098" creationId="{6983C488-397E-A076-3982-28E0995E2C42}"/>
          </ac:picMkLst>
        </pc:picChg>
      </pc:sldChg>
      <pc:sldChg chg="addSp delSp modSp add mod modTransition delAnim modAnim">
        <pc:chgData name="Marwad, Martin" userId="8634e236-610e-4c7d-ac77-3923eeae373c" providerId="ADAL" clId="{796E7DE7-BBB4-4143-81CC-06C8B9E448F4}" dt="2023-09-13T22:42:09.241" v="1471"/>
        <pc:sldMkLst>
          <pc:docMk/>
          <pc:sldMk cId="2152241252" sldId="284"/>
        </pc:sldMkLst>
        <pc:spChg chg="mod">
          <ac:chgData name="Marwad, Martin" userId="8634e236-610e-4c7d-ac77-3923eeae373c" providerId="ADAL" clId="{796E7DE7-BBB4-4143-81CC-06C8B9E448F4}" dt="2023-09-13T20:59:01.496" v="828"/>
          <ac:spMkLst>
            <pc:docMk/>
            <pc:sldMk cId="2152241252" sldId="284"/>
            <ac:spMk id="2" creationId="{1FA2AE33-8FD0-2ACF-10C1-65C7303A507F}"/>
          </ac:spMkLst>
        </pc:spChg>
        <pc:picChg chg="add mod">
          <ac:chgData name="Marwad, Martin" userId="8634e236-610e-4c7d-ac77-3923eeae373c" providerId="ADAL" clId="{796E7DE7-BBB4-4143-81CC-06C8B9E448F4}" dt="2023-09-13T20:59:35.686" v="833" actId="1076"/>
          <ac:picMkLst>
            <pc:docMk/>
            <pc:sldMk cId="2152241252" sldId="284"/>
            <ac:picMk id="4" creationId="{30786E3E-658C-0B3E-B702-E4347343C707}"/>
          </ac:picMkLst>
        </pc:picChg>
        <pc:picChg chg="del">
          <ac:chgData name="Marwad, Martin" userId="8634e236-610e-4c7d-ac77-3923eeae373c" providerId="ADAL" clId="{796E7DE7-BBB4-4143-81CC-06C8B9E448F4}" dt="2023-09-13T20:59:15.984" v="829" actId="478"/>
          <ac:picMkLst>
            <pc:docMk/>
            <pc:sldMk cId="2152241252" sldId="284"/>
            <ac:picMk id="5" creationId="{27049C99-0364-D630-C587-35F6E1549A24}"/>
          </ac:picMkLst>
        </pc:picChg>
      </pc:sldChg>
      <pc:sldChg chg="new del">
        <pc:chgData name="Marwad, Martin" userId="8634e236-610e-4c7d-ac77-3923eeae373c" providerId="ADAL" clId="{796E7DE7-BBB4-4143-81CC-06C8B9E448F4}" dt="2023-09-13T21:21:45.734" v="845" actId="680"/>
        <pc:sldMkLst>
          <pc:docMk/>
          <pc:sldMk cId="1447784778" sldId="285"/>
        </pc:sldMkLst>
      </pc:sldChg>
      <pc:sldChg chg="addSp delSp modSp add mod ord modTransition modClrScheme chgLayout">
        <pc:chgData name="Marwad, Martin" userId="8634e236-610e-4c7d-ac77-3923eeae373c" providerId="ADAL" clId="{796E7DE7-BBB4-4143-81CC-06C8B9E448F4}" dt="2023-09-13T22:42:09.241" v="1471"/>
        <pc:sldMkLst>
          <pc:docMk/>
          <pc:sldMk cId="2560013571" sldId="285"/>
        </pc:sldMkLst>
        <pc:spChg chg="mod">
          <ac:chgData name="Marwad, Martin" userId="8634e236-610e-4c7d-ac77-3923eeae373c" providerId="ADAL" clId="{796E7DE7-BBB4-4143-81CC-06C8B9E448F4}" dt="2023-09-13T21:25:56.627" v="894" actId="26606"/>
          <ac:spMkLst>
            <pc:docMk/>
            <pc:sldMk cId="2560013571" sldId="285"/>
            <ac:spMk id="2" creationId="{EC2F9EAC-012D-D259-0CE4-00FBE3B3B79F}"/>
          </ac:spMkLst>
        </pc:spChg>
        <pc:spChg chg="mod">
          <ac:chgData name="Marwad, Martin" userId="8634e236-610e-4c7d-ac77-3923eeae373c" providerId="ADAL" clId="{796E7DE7-BBB4-4143-81CC-06C8B9E448F4}" dt="2023-09-13T21:25:56.627" v="894" actId="26606"/>
          <ac:spMkLst>
            <pc:docMk/>
            <pc:sldMk cId="2560013571" sldId="285"/>
            <ac:spMk id="3" creationId="{67014FF6-D598-4A9F-E1CC-D8A6BBFBE03A}"/>
          </ac:spMkLst>
        </pc:spChg>
        <pc:spChg chg="add del mod">
          <ac:chgData name="Marwad, Martin" userId="8634e236-610e-4c7d-ac77-3923eeae373c" providerId="ADAL" clId="{796E7DE7-BBB4-4143-81CC-06C8B9E448F4}" dt="2023-09-13T21:25:56.627" v="894" actId="26606"/>
          <ac:spMkLst>
            <pc:docMk/>
            <pc:sldMk cId="2560013571" sldId="285"/>
            <ac:spMk id="5129" creationId="{F543774C-20F5-E541-1F98-B07E4A9A4A54}"/>
          </ac:spMkLst>
        </pc:spChg>
        <pc:picChg chg="add del mod">
          <ac:chgData name="Marwad, Martin" userId="8634e236-610e-4c7d-ac77-3923eeae373c" providerId="ADAL" clId="{796E7DE7-BBB4-4143-81CC-06C8B9E448F4}" dt="2023-09-13T21:25:49.369" v="891" actId="478"/>
          <ac:picMkLst>
            <pc:docMk/>
            <pc:sldMk cId="2560013571" sldId="285"/>
            <ac:picMk id="5122" creationId="{979E55F1-FAE8-0809-BE1B-99B253544C90}"/>
          </ac:picMkLst>
        </pc:picChg>
        <pc:picChg chg="add mod">
          <ac:chgData name="Marwad, Martin" userId="8634e236-610e-4c7d-ac77-3923eeae373c" providerId="ADAL" clId="{796E7DE7-BBB4-4143-81CC-06C8B9E448F4}" dt="2023-09-13T21:25:56.628" v="895" actId="26606"/>
          <ac:picMkLst>
            <pc:docMk/>
            <pc:sldMk cId="2560013571" sldId="285"/>
            <ac:picMk id="5124" creationId="{0F71E780-BBF3-4D2C-CB4D-E7E43D2AA032}"/>
          </ac:picMkLst>
        </pc:picChg>
      </pc:sldChg>
      <pc:sldChg chg="delSp modSp add del mod delAnim">
        <pc:chgData name="Marwad, Martin" userId="8634e236-610e-4c7d-ac77-3923eeae373c" providerId="ADAL" clId="{796E7DE7-BBB4-4143-81CC-06C8B9E448F4}" dt="2023-09-13T21:00:04.284" v="843" actId="47"/>
        <pc:sldMkLst>
          <pc:docMk/>
          <pc:sldMk cId="3178757849" sldId="285"/>
        </pc:sldMkLst>
        <pc:spChg chg="mod">
          <ac:chgData name="Marwad, Martin" userId="8634e236-610e-4c7d-ac77-3923eeae373c" providerId="ADAL" clId="{796E7DE7-BBB4-4143-81CC-06C8B9E448F4}" dt="2023-09-13T20:59:59.133" v="842" actId="20577"/>
          <ac:spMkLst>
            <pc:docMk/>
            <pc:sldMk cId="3178757849" sldId="285"/>
            <ac:spMk id="2" creationId="{1FA2AE33-8FD0-2ACF-10C1-65C7303A507F}"/>
          </ac:spMkLst>
        </pc:spChg>
        <pc:picChg chg="del">
          <ac:chgData name="Marwad, Martin" userId="8634e236-610e-4c7d-ac77-3923eeae373c" providerId="ADAL" clId="{796E7DE7-BBB4-4143-81CC-06C8B9E448F4}" dt="2023-09-13T20:59:53.103" v="835" actId="478"/>
          <ac:picMkLst>
            <pc:docMk/>
            <pc:sldMk cId="3178757849" sldId="285"/>
            <ac:picMk id="4" creationId="{30786E3E-658C-0B3E-B702-E4347343C707}"/>
          </ac:picMkLst>
        </pc:picChg>
      </pc:sldChg>
      <pc:sldChg chg="modSp add del mod">
        <pc:chgData name="Marwad, Martin" userId="8634e236-610e-4c7d-ac77-3923eeae373c" providerId="ADAL" clId="{796E7DE7-BBB4-4143-81CC-06C8B9E448F4}" dt="2023-09-13T21:23:58.700" v="882" actId="47"/>
        <pc:sldMkLst>
          <pc:docMk/>
          <pc:sldMk cId="3641069222" sldId="286"/>
        </pc:sldMkLst>
        <pc:spChg chg="mod">
          <ac:chgData name="Marwad, Martin" userId="8634e236-610e-4c7d-ac77-3923eeae373c" providerId="ADAL" clId="{796E7DE7-BBB4-4143-81CC-06C8B9E448F4}" dt="2023-09-13T21:23:57.709" v="881" actId="21"/>
          <ac:spMkLst>
            <pc:docMk/>
            <pc:sldMk cId="3641069222" sldId="286"/>
            <ac:spMk id="2" creationId="{EC2F9EAC-012D-D259-0CE4-00FBE3B3B79F}"/>
          </ac:spMkLst>
        </pc:spChg>
      </pc:sldChg>
      <pc:sldChg chg="addSp delSp modSp add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2000998748" sldId="287"/>
        </pc:sldMkLst>
        <pc:spChg chg="mod">
          <ac:chgData name="Marwad, Martin" userId="8634e236-610e-4c7d-ac77-3923eeae373c" providerId="ADAL" clId="{796E7DE7-BBB4-4143-81CC-06C8B9E448F4}" dt="2023-09-13T21:24:53.858" v="888"/>
          <ac:spMkLst>
            <pc:docMk/>
            <pc:sldMk cId="2000998748" sldId="287"/>
            <ac:spMk id="2" creationId="{EC2F9EAC-012D-D259-0CE4-00FBE3B3B79F}"/>
          </ac:spMkLst>
        </pc:spChg>
        <pc:picChg chg="del mod">
          <ac:chgData name="Marwad, Martin" userId="8634e236-610e-4c7d-ac77-3923eeae373c" providerId="ADAL" clId="{796E7DE7-BBB4-4143-81CC-06C8B9E448F4}" dt="2023-09-13T21:25:59.812" v="896" actId="478"/>
          <ac:picMkLst>
            <pc:docMk/>
            <pc:sldMk cId="2000998748" sldId="287"/>
            <ac:picMk id="5122" creationId="{979E55F1-FAE8-0809-BE1B-99B253544C90}"/>
          </ac:picMkLst>
        </pc:picChg>
        <pc:picChg chg="add mod">
          <ac:chgData name="Marwad, Martin" userId="8634e236-610e-4c7d-ac77-3923eeae373c" providerId="ADAL" clId="{796E7DE7-BBB4-4143-81CC-06C8B9E448F4}" dt="2023-09-13T21:26:01.386" v="898" actId="26606"/>
          <ac:picMkLst>
            <pc:docMk/>
            <pc:sldMk cId="2000998748" sldId="287"/>
            <ac:picMk id="7170" creationId="{71486C91-13FB-E78C-7AD8-3A73EE853461}"/>
          </ac:picMkLst>
        </pc:picChg>
      </pc:sldChg>
      <pc:sldChg chg="addSp delSp modSp add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1412071277" sldId="288"/>
        </pc:sldMkLst>
        <pc:spChg chg="mod">
          <ac:chgData name="Marwad, Martin" userId="8634e236-610e-4c7d-ac77-3923eeae373c" providerId="ADAL" clId="{796E7DE7-BBB4-4143-81CC-06C8B9E448F4}" dt="2023-09-13T21:25:09.893" v="890"/>
          <ac:spMkLst>
            <pc:docMk/>
            <pc:sldMk cId="1412071277" sldId="288"/>
            <ac:spMk id="2" creationId="{EC2F9EAC-012D-D259-0CE4-00FBE3B3B79F}"/>
          </ac:spMkLst>
        </pc:spChg>
        <pc:picChg chg="del">
          <ac:chgData name="Marwad, Martin" userId="8634e236-610e-4c7d-ac77-3923eeae373c" providerId="ADAL" clId="{796E7DE7-BBB4-4143-81CC-06C8B9E448F4}" dt="2023-09-13T21:26:05.052" v="899" actId="478"/>
          <ac:picMkLst>
            <pc:docMk/>
            <pc:sldMk cId="1412071277" sldId="288"/>
            <ac:picMk id="5122" creationId="{979E55F1-FAE8-0809-BE1B-99B253544C90}"/>
          </ac:picMkLst>
        </pc:picChg>
        <pc:picChg chg="add mod">
          <ac:chgData name="Marwad, Martin" userId="8634e236-610e-4c7d-ac77-3923eeae373c" providerId="ADAL" clId="{796E7DE7-BBB4-4143-81CC-06C8B9E448F4}" dt="2023-09-13T21:26:06.632" v="901" actId="26606"/>
          <ac:picMkLst>
            <pc:docMk/>
            <pc:sldMk cId="1412071277" sldId="288"/>
            <ac:picMk id="6146" creationId="{CB553A88-9409-6892-571B-7BC28627D23E}"/>
          </ac:picMkLst>
        </pc:picChg>
      </pc:sldChg>
      <pc:sldChg chg="modSp add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4085603543" sldId="289"/>
        </pc:sldMkLst>
        <pc:spChg chg="mod">
          <ac:chgData name="Marwad, Martin" userId="8634e236-610e-4c7d-ac77-3923eeae373c" providerId="ADAL" clId="{796E7DE7-BBB4-4143-81CC-06C8B9E448F4}" dt="2023-09-13T21:35:33.867" v="964" actId="20577"/>
          <ac:spMkLst>
            <pc:docMk/>
            <pc:sldMk cId="4085603543" sldId="289"/>
            <ac:spMk id="2" creationId="{C13AC6A6-60E9-FCF6-0001-F2906D61BE74}"/>
          </ac:spMkLst>
        </pc:spChg>
        <pc:spChg chg="mod">
          <ac:chgData name="Marwad, Martin" userId="8634e236-610e-4c7d-ac77-3923eeae373c" providerId="ADAL" clId="{796E7DE7-BBB4-4143-81CC-06C8B9E448F4}" dt="2023-09-13T22:30:40.765" v="1362" actId="14100"/>
          <ac:spMkLst>
            <pc:docMk/>
            <pc:sldMk cId="4085603543" sldId="289"/>
            <ac:spMk id="3" creationId="{45789FAC-8D49-3057-DBEC-C59241F92029}"/>
          </ac:spMkLst>
        </pc:spChg>
      </pc:sldChg>
      <pc:sldChg chg="modSp add del mod">
        <pc:chgData name="Marwad, Martin" userId="8634e236-610e-4c7d-ac77-3923eeae373c" providerId="ADAL" clId="{796E7DE7-BBB4-4143-81CC-06C8B9E448F4}" dt="2023-09-13T22:30:46.051" v="1363" actId="47"/>
        <pc:sldMkLst>
          <pc:docMk/>
          <pc:sldMk cId="4022723105" sldId="290"/>
        </pc:sldMkLst>
        <pc:spChg chg="mod">
          <ac:chgData name="Marwad, Martin" userId="8634e236-610e-4c7d-ac77-3923eeae373c" providerId="ADAL" clId="{796E7DE7-BBB4-4143-81CC-06C8B9E448F4}" dt="2023-09-13T22:30:12.969" v="1336" actId="21"/>
          <ac:spMkLst>
            <pc:docMk/>
            <pc:sldMk cId="4022723105" sldId="290"/>
            <ac:spMk id="3" creationId="{45789FAC-8D49-3057-DBEC-C59241F92029}"/>
          </ac:spMkLst>
        </pc:spChg>
      </pc:sldChg>
      <pc:sldChg chg="addSp modSp add mod modTransition modClrScheme chgLayout">
        <pc:chgData name="Marwad, Martin" userId="8634e236-610e-4c7d-ac77-3923eeae373c" providerId="ADAL" clId="{796E7DE7-BBB4-4143-81CC-06C8B9E448F4}" dt="2023-09-13T22:42:09.241" v="1471"/>
        <pc:sldMkLst>
          <pc:docMk/>
          <pc:sldMk cId="3252811543" sldId="291"/>
        </pc:sldMkLst>
        <pc:spChg chg="mod">
          <ac:chgData name="Marwad, Martin" userId="8634e236-610e-4c7d-ac77-3923eeae373c" providerId="ADAL" clId="{796E7DE7-BBB4-4143-81CC-06C8B9E448F4}" dt="2023-09-13T21:42:17.694" v="1040" actId="26606"/>
          <ac:spMkLst>
            <pc:docMk/>
            <pc:sldMk cId="3252811543" sldId="291"/>
            <ac:spMk id="2" creationId="{C13AC6A6-60E9-FCF6-0001-F2906D61BE74}"/>
          </ac:spMkLst>
        </pc:spChg>
        <pc:spChg chg="mod">
          <ac:chgData name="Marwad, Martin" userId="8634e236-610e-4c7d-ac77-3923eeae373c" providerId="ADAL" clId="{796E7DE7-BBB4-4143-81CC-06C8B9E448F4}" dt="2023-09-13T21:42:17.694" v="1040" actId="26606"/>
          <ac:spMkLst>
            <pc:docMk/>
            <pc:sldMk cId="3252811543" sldId="291"/>
            <ac:spMk id="3" creationId="{45789FAC-8D49-3057-DBEC-C59241F92029}"/>
          </ac:spMkLst>
        </pc:spChg>
        <pc:picChg chg="add mod">
          <ac:chgData name="Marwad, Martin" userId="8634e236-610e-4c7d-ac77-3923eeae373c" providerId="ADAL" clId="{796E7DE7-BBB4-4143-81CC-06C8B9E448F4}" dt="2023-09-13T21:42:17.694" v="1040" actId="26606"/>
          <ac:picMkLst>
            <pc:docMk/>
            <pc:sldMk cId="3252811543" sldId="291"/>
            <ac:picMk id="8194" creationId="{9F3072E8-1FA2-BDA1-1C92-F6DAC43962F5}"/>
          </ac:picMkLst>
        </pc:picChg>
      </pc:sldChg>
      <pc:sldChg chg="addSp modSp add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1786014594" sldId="292"/>
        </pc:sldMkLst>
        <pc:spChg chg="mod">
          <ac:chgData name="Marwad, Martin" userId="8634e236-610e-4c7d-ac77-3923eeae373c" providerId="ADAL" clId="{796E7DE7-BBB4-4143-81CC-06C8B9E448F4}" dt="2023-09-13T21:40:05.766" v="1038" actId="113"/>
          <ac:spMkLst>
            <pc:docMk/>
            <pc:sldMk cId="1786014594" sldId="292"/>
            <ac:spMk id="3" creationId="{45789FAC-8D49-3057-DBEC-C59241F92029}"/>
          </ac:spMkLst>
        </pc:spChg>
        <pc:picChg chg="add mod">
          <ac:chgData name="Marwad, Martin" userId="8634e236-610e-4c7d-ac77-3923eeae373c" providerId="ADAL" clId="{796E7DE7-BBB4-4143-81CC-06C8B9E448F4}" dt="2023-09-13T21:52:23.383" v="1058" actId="14100"/>
          <ac:picMkLst>
            <pc:docMk/>
            <pc:sldMk cId="1786014594" sldId="292"/>
            <ac:picMk id="5" creationId="{E082BD76-102F-6FD7-0946-2DB353E8AF4C}"/>
          </ac:picMkLst>
        </pc:picChg>
        <pc:picChg chg="add mod">
          <ac:chgData name="Marwad, Martin" userId="8634e236-610e-4c7d-ac77-3923eeae373c" providerId="ADAL" clId="{796E7DE7-BBB4-4143-81CC-06C8B9E448F4}" dt="2023-09-13T21:52:09.718" v="1056" actId="14100"/>
          <ac:picMkLst>
            <pc:docMk/>
            <pc:sldMk cId="1786014594" sldId="292"/>
            <ac:picMk id="9218" creationId="{75FC5673-CD83-D3D8-2B96-92F3AC4E6147}"/>
          </ac:picMkLst>
        </pc:picChg>
      </pc:sldChg>
      <pc:sldChg chg="modSp add mod ord modTransition">
        <pc:chgData name="Marwad, Martin" userId="8634e236-610e-4c7d-ac77-3923eeae373c" providerId="ADAL" clId="{796E7DE7-BBB4-4143-81CC-06C8B9E448F4}" dt="2023-09-13T22:42:09.241" v="1471"/>
        <pc:sldMkLst>
          <pc:docMk/>
          <pc:sldMk cId="3240180033" sldId="293"/>
        </pc:sldMkLst>
        <pc:spChg chg="mod">
          <ac:chgData name="Marwad, Martin" userId="8634e236-610e-4c7d-ac77-3923eeae373c" providerId="ADAL" clId="{796E7DE7-BBB4-4143-81CC-06C8B9E448F4}" dt="2023-09-13T22:04:11.695" v="1066" actId="14100"/>
          <ac:spMkLst>
            <pc:docMk/>
            <pc:sldMk cId="3240180033" sldId="293"/>
            <ac:spMk id="2" creationId="{C13AC6A6-60E9-FCF6-0001-F2906D61BE74}"/>
          </ac:spMkLst>
        </pc:spChg>
        <pc:spChg chg="mod">
          <ac:chgData name="Marwad, Martin" userId="8634e236-610e-4c7d-ac77-3923eeae373c" providerId="ADAL" clId="{796E7DE7-BBB4-4143-81CC-06C8B9E448F4}" dt="2023-09-13T22:05:55.365" v="1118" actId="113"/>
          <ac:spMkLst>
            <pc:docMk/>
            <pc:sldMk cId="3240180033" sldId="293"/>
            <ac:spMk id="3" creationId="{45789FAC-8D49-3057-DBEC-C59241F92029}"/>
          </ac:spMkLst>
        </pc:spChg>
      </pc:sldChg>
      <pc:sldChg chg="modSp add del mod">
        <pc:chgData name="Marwad, Martin" userId="8634e236-610e-4c7d-ac77-3923eeae373c" providerId="ADAL" clId="{796E7DE7-BBB4-4143-81CC-06C8B9E448F4}" dt="2023-09-13T22:07:18.717" v="1129" actId="47"/>
        <pc:sldMkLst>
          <pc:docMk/>
          <pc:sldMk cId="664043328" sldId="294"/>
        </pc:sldMkLst>
        <pc:spChg chg="mod">
          <ac:chgData name="Marwad, Martin" userId="8634e236-610e-4c7d-ac77-3923eeae373c" providerId="ADAL" clId="{796E7DE7-BBB4-4143-81CC-06C8B9E448F4}" dt="2023-09-13T22:07:02.955" v="1125" actId="21"/>
          <ac:spMkLst>
            <pc:docMk/>
            <pc:sldMk cId="664043328" sldId="294"/>
            <ac:spMk id="2" creationId="{C13AC6A6-60E9-FCF6-0001-F2906D61BE74}"/>
          </ac:spMkLst>
        </pc:spChg>
        <pc:spChg chg="mod">
          <ac:chgData name="Marwad, Martin" userId="8634e236-610e-4c7d-ac77-3923eeae373c" providerId="ADAL" clId="{796E7DE7-BBB4-4143-81CC-06C8B9E448F4}" dt="2023-09-13T22:06:49.414" v="1122"/>
          <ac:spMkLst>
            <pc:docMk/>
            <pc:sldMk cId="664043328" sldId="294"/>
            <ac:spMk id="3" creationId="{45789FAC-8D49-3057-DBEC-C59241F92029}"/>
          </ac:spMkLst>
        </pc:spChg>
      </pc:sldChg>
      <pc:sldChg chg="addSp delSp modSp new mod modTransition modAnim">
        <pc:chgData name="Marwad, Martin" userId="8634e236-610e-4c7d-ac77-3923eeae373c" providerId="ADAL" clId="{796E7DE7-BBB4-4143-81CC-06C8B9E448F4}" dt="2023-09-13T22:42:09.241" v="1471"/>
        <pc:sldMkLst>
          <pc:docMk/>
          <pc:sldMk cId="842348316" sldId="295"/>
        </pc:sldMkLst>
        <pc:spChg chg="mod">
          <ac:chgData name="Marwad, Martin" userId="8634e236-610e-4c7d-ac77-3923eeae373c" providerId="ADAL" clId="{796E7DE7-BBB4-4143-81CC-06C8B9E448F4}" dt="2023-09-13T22:10:55.206" v="1130"/>
          <ac:spMkLst>
            <pc:docMk/>
            <pc:sldMk cId="842348316" sldId="295"/>
            <ac:spMk id="2" creationId="{67DF1EB9-74EB-673B-1258-0D1D5F064314}"/>
          </ac:spMkLst>
        </pc:spChg>
        <pc:spChg chg="mod">
          <ac:chgData name="Marwad, Martin" userId="8634e236-610e-4c7d-ac77-3923eeae373c" providerId="ADAL" clId="{796E7DE7-BBB4-4143-81CC-06C8B9E448F4}" dt="2023-09-13T22:07:08.125" v="1127" actId="14100"/>
          <ac:spMkLst>
            <pc:docMk/>
            <pc:sldMk cId="842348316" sldId="295"/>
            <ac:spMk id="3" creationId="{3C03D86F-A431-6EF9-B492-333FD45C8862}"/>
          </ac:spMkLst>
        </pc:spChg>
        <pc:spChg chg="del">
          <ac:chgData name="Marwad, Martin" userId="8634e236-610e-4c7d-ac77-3923eeae373c" providerId="ADAL" clId="{796E7DE7-BBB4-4143-81CC-06C8B9E448F4}" dt="2023-09-13T22:11:43.289" v="1132" actId="478"/>
          <ac:spMkLst>
            <pc:docMk/>
            <pc:sldMk cId="842348316" sldId="295"/>
            <ac:spMk id="4" creationId="{971BB776-CF19-647A-3B06-132CE29BE486}"/>
          </ac:spMkLst>
        </pc:spChg>
        <pc:picChg chg="add mod">
          <ac:chgData name="Marwad, Martin" userId="8634e236-610e-4c7d-ac77-3923eeae373c" providerId="ADAL" clId="{796E7DE7-BBB4-4143-81CC-06C8B9E448F4}" dt="2023-09-13T22:11:50.499" v="1135" actId="1076"/>
          <ac:picMkLst>
            <pc:docMk/>
            <pc:sldMk cId="842348316" sldId="295"/>
            <ac:picMk id="5" creationId="{0439BFB7-154D-E973-6F03-68F85D91C8BB}"/>
          </ac:picMkLst>
        </pc:picChg>
      </pc:sldChg>
      <pc:sldChg chg="modSp add mod ord modTransition">
        <pc:chgData name="Marwad, Martin" userId="8634e236-610e-4c7d-ac77-3923eeae373c" providerId="ADAL" clId="{796E7DE7-BBB4-4143-81CC-06C8B9E448F4}" dt="2023-09-13T22:42:09.241" v="1471"/>
        <pc:sldMkLst>
          <pc:docMk/>
          <pc:sldMk cId="2309896729" sldId="296"/>
        </pc:sldMkLst>
        <pc:spChg chg="mod">
          <ac:chgData name="Marwad, Martin" userId="8634e236-610e-4c7d-ac77-3923eeae373c" providerId="ADAL" clId="{796E7DE7-BBB4-4143-81CC-06C8B9E448F4}" dt="2023-09-13T22:13:59.586" v="1144" actId="20577"/>
          <ac:spMkLst>
            <pc:docMk/>
            <pc:sldMk cId="2309896729" sldId="296"/>
            <ac:spMk id="2" creationId="{C13AC6A6-60E9-FCF6-0001-F2906D61BE74}"/>
          </ac:spMkLst>
        </pc:spChg>
        <pc:spChg chg="mod">
          <ac:chgData name="Marwad, Martin" userId="8634e236-610e-4c7d-ac77-3923eeae373c" providerId="ADAL" clId="{796E7DE7-BBB4-4143-81CC-06C8B9E448F4}" dt="2023-09-13T22:15:05.653" v="1170" actId="20577"/>
          <ac:spMkLst>
            <pc:docMk/>
            <pc:sldMk cId="2309896729" sldId="296"/>
            <ac:spMk id="3" creationId="{45789FAC-8D49-3057-DBEC-C59241F92029}"/>
          </ac:spMkLst>
        </pc:spChg>
      </pc:sldChg>
      <pc:sldChg chg="modSp add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2874175782" sldId="297"/>
        </pc:sldMkLst>
        <pc:spChg chg="mod">
          <ac:chgData name="Marwad, Martin" userId="8634e236-610e-4c7d-ac77-3923eeae373c" providerId="ADAL" clId="{796E7DE7-BBB4-4143-81CC-06C8B9E448F4}" dt="2023-09-13T22:14:21.358" v="1150" actId="20577"/>
          <ac:spMkLst>
            <pc:docMk/>
            <pc:sldMk cId="2874175782" sldId="297"/>
            <ac:spMk id="2" creationId="{C13AC6A6-60E9-FCF6-0001-F2906D61BE74}"/>
          </ac:spMkLst>
        </pc:spChg>
        <pc:spChg chg="mod">
          <ac:chgData name="Marwad, Martin" userId="8634e236-610e-4c7d-ac77-3923eeae373c" providerId="ADAL" clId="{796E7DE7-BBB4-4143-81CC-06C8B9E448F4}" dt="2023-09-13T22:15:55.618" v="1189" actId="15"/>
          <ac:spMkLst>
            <pc:docMk/>
            <pc:sldMk cId="2874175782" sldId="297"/>
            <ac:spMk id="3" creationId="{45789FAC-8D49-3057-DBEC-C59241F92029}"/>
          </ac:spMkLst>
        </pc:spChg>
      </pc:sldChg>
      <pc:sldChg chg="addSp modSp add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3544180956" sldId="298"/>
        </pc:sldMkLst>
        <pc:spChg chg="mod">
          <ac:chgData name="Marwad, Martin" userId="8634e236-610e-4c7d-ac77-3923eeae373c" providerId="ADAL" clId="{796E7DE7-BBB4-4143-81CC-06C8B9E448F4}" dt="2023-09-13T22:16:20.749" v="1194" actId="20577"/>
          <ac:spMkLst>
            <pc:docMk/>
            <pc:sldMk cId="3544180956" sldId="298"/>
            <ac:spMk id="2" creationId="{3E9E3673-A04B-4C17-C7AE-3472E1F80EB4}"/>
          </ac:spMkLst>
        </pc:spChg>
        <pc:spChg chg="mod">
          <ac:chgData name="Marwad, Martin" userId="8634e236-610e-4c7d-ac77-3923eeae373c" providerId="ADAL" clId="{796E7DE7-BBB4-4143-81CC-06C8B9E448F4}" dt="2023-09-13T22:24:08.397" v="1289" actId="403"/>
          <ac:spMkLst>
            <pc:docMk/>
            <pc:sldMk cId="3544180956" sldId="298"/>
            <ac:spMk id="3" creationId="{104DFC32-6009-CDE2-787F-6D5EF9A87C0A}"/>
          </ac:spMkLst>
        </pc:spChg>
        <pc:picChg chg="add mod">
          <ac:chgData name="Marwad, Martin" userId="8634e236-610e-4c7d-ac77-3923eeae373c" providerId="ADAL" clId="{796E7DE7-BBB4-4143-81CC-06C8B9E448F4}" dt="2023-09-13T22:24:14.705" v="1290" actId="14100"/>
          <ac:picMkLst>
            <pc:docMk/>
            <pc:sldMk cId="3544180956" sldId="298"/>
            <ac:picMk id="10242" creationId="{2D2944A6-9DDE-34D1-D6E1-49FE00AE74DA}"/>
          </ac:picMkLst>
        </pc:picChg>
      </pc:sldChg>
      <pc:sldChg chg="modSp add mod ord modTransition">
        <pc:chgData name="Marwad, Martin" userId="8634e236-610e-4c7d-ac77-3923eeae373c" providerId="ADAL" clId="{796E7DE7-BBB4-4143-81CC-06C8B9E448F4}" dt="2023-09-13T22:42:09.241" v="1471"/>
        <pc:sldMkLst>
          <pc:docMk/>
          <pc:sldMk cId="407402591" sldId="299"/>
        </pc:sldMkLst>
        <pc:spChg chg="mod">
          <ac:chgData name="Marwad, Martin" userId="8634e236-610e-4c7d-ac77-3923eeae373c" providerId="ADAL" clId="{796E7DE7-BBB4-4143-81CC-06C8B9E448F4}" dt="2023-09-13T22:16:43.965" v="1205" actId="20577"/>
          <ac:spMkLst>
            <pc:docMk/>
            <pc:sldMk cId="407402591" sldId="299"/>
            <ac:spMk id="2" creationId="{3E9E3673-A04B-4C17-C7AE-3472E1F80EB4}"/>
          </ac:spMkLst>
        </pc:spChg>
        <pc:spChg chg="mod">
          <ac:chgData name="Marwad, Martin" userId="8634e236-610e-4c7d-ac77-3923eeae373c" providerId="ADAL" clId="{796E7DE7-BBB4-4143-81CC-06C8B9E448F4}" dt="2023-09-13T22:24:32.475" v="1294" actId="113"/>
          <ac:spMkLst>
            <pc:docMk/>
            <pc:sldMk cId="407402591" sldId="299"/>
            <ac:spMk id="3" creationId="{104DFC32-6009-CDE2-787F-6D5EF9A87C0A}"/>
          </ac:spMkLst>
        </pc:spChg>
      </pc:sldChg>
      <pc:sldChg chg="modSp add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329406839" sldId="300"/>
        </pc:sldMkLst>
        <pc:spChg chg="mod">
          <ac:chgData name="Marwad, Martin" userId="8634e236-610e-4c7d-ac77-3923eeae373c" providerId="ADAL" clId="{796E7DE7-BBB4-4143-81CC-06C8B9E448F4}" dt="2023-09-13T22:16:52.658" v="1211" actId="20577"/>
          <ac:spMkLst>
            <pc:docMk/>
            <pc:sldMk cId="329406839" sldId="300"/>
            <ac:spMk id="2" creationId="{3E9E3673-A04B-4C17-C7AE-3472E1F80EB4}"/>
          </ac:spMkLst>
        </pc:spChg>
        <pc:spChg chg="mod">
          <ac:chgData name="Marwad, Martin" userId="8634e236-610e-4c7d-ac77-3923eeae373c" providerId="ADAL" clId="{796E7DE7-BBB4-4143-81CC-06C8B9E448F4}" dt="2023-09-13T22:32:26.556" v="1396" actId="113"/>
          <ac:spMkLst>
            <pc:docMk/>
            <pc:sldMk cId="329406839" sldId="300"/>
            <ac:spMk id="3" creationId="{104DFC32-6009-CDE2-787F-6D5EF9A87C0A}"/>
          </ac:spMkLst>
        </pc:spChg>
      </pc:sldChg>
      <pc:sldChg chg="modSp add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1143942738" sldId="301"/>
        </pc:sldMkLst>
        <pc:spChg chg="mod">
          <ac:chgData name="Marwad, Martin" userId="8634e236-610e-4c7d-ac77-3923eeae373c" providerId="ADAL" clId="{796E7DE7-BBB4-4143-81CC-06C8B9E448F4}" dt="2023-09-13T22:16:58.919" v="1217" actId="20577"/>
          <ac:spMkLst>
            <pc:docMk/>
            <pc:sldMk cId="1143942738" sldId="301"/>
            <ac:spMk id="2" creationId="{3E9E3673-A04B-4C17-C7AE-3472E1F80EB4}"/>
          </ac:spMkLst>
        </pc:spChg>
        <pc:spChg chg="mod">
          <ac:chgData name="Marwad, Martin" userId="8634e236-610e-4c7d-ac77-3923eeae373c" providerId="ADAL" clId="{796E7DE7-BBB4-4143-81CC-06C8B9E448F4}" dt="2023-09-13T22:26:45.811" v="1323" actId="113"/>
          <ac:spMkLst>
            <pc:docMk/>
            <pc:sldMk cId="1143942738" sldId="301"/>
            <ac:spMk id="3" creationId="{104DFC32-6009-CDE2-787F-6D5EF9A87C0A}"/>
          </ac:spMkLst>
        </pc:spChg>
      </pc:sldChg>
      <pc:sldChg chg="addSp delSp modSp add mod modTransition">
        <pc:chgData name="Marwad, Martin" userId="8634e236-610e-4c7d-ac77-3923eeae373c" providerId="ADAL" clId="{796E7DE7-BBB4-4143-81CC-06C8B9E448F4}" dt="2023-09-13T22:42:09.241" v="1471"/>
        <pc:sldMkLst>
          <pc:docMk/>
          <pc:sldMk cId="418600722" sldId="302"/>
        </pc:sldMkLst>
        <pc:spChg chg="mod">
          <ac:chgData name="Marwad, Martin" userId="8634e236-610e-4c7d-ac77-3923eeae373c" providerId="ADAL" clId="{796E7DE7-BBB4-4143-81CC-06C8B9E448F4}" dt="2023-09-13T22:35:05.416" v="1430" actId="14100"/>
          <ac:spMkLst>
            <pc:docMk/>
            <pc:sldMk cId="418600722" sldId="302"/>
            <ac:spMk id="2" creationId="{3E9E3673-A04B-4C17-C7AE-3472E1F80EB4}"/>
          </ac:spMkLst>
        </pc:spChg>
        <pc:spChg chg="mod">
          <ac:chgData name="Marwad, Martin" userId="8634e236-610e-4c7d-ac77-3923eeae373c" providerId="ADAL" clId="{796E7DE7-BBB4-4143-81CC-06C8B9E448F4}" dt="2023-09-13T22:35:57.532" v="1457" actId="20577"/>
          <ac:spMkLst>
            <pc:docMk/>
            <pc:sldMk cId="418600722" sldId="302"/>
            <ac:spMk id="3" creationId="{104DFC32-6009-CDE2-787F-6D5EF9A87C0A}"/>
          </ac:spMkLst>
        </pc:spChg>
        <pc:spChg chg="add del mod">
          <ac:chgData name="Marwad, Martin" userId="8634e236-610e-4c7d-ac77-3923eeae373c" providerId="ADAL" clId="{796E7DE7-BBB4-4143-81CC-06C8B9E448F4}" dt="2023-09-13T22:34:56.717" v="1427"/>
          <ac:spMkLst>
            <pc:docMk/>
            <pc:sldMk cId="418600722" sldId="302"/>
            <ac:spMk id="4" creationId="{314B8DD9-D225-57F2-81B5-270656226216}"/>
          </ac:spMkLst>
        </pc:spChg>
        <pc:spChg chg="add del mod">
          <ac:chgData name="Marwad, Martin" userId="8634e236-610e-4c7d-ac77-3923eeae373c" providerId="ADAL" clId="{796E7DE7-BBB4-4143-81CC-06C8B9E448F4}" dt="2023-09-13T22:35:07.268" v="1431"/>
          <ac:spMkLst>
            <pc:docMk/>
            <pc:sldMk cId="418600722" sldId="302"/>
            <ac:spMk id="5" creationId="{724EB5DA-EAE0-A07F-BF81-70BE325365C3}"/>
          </ac:spMkLst>
        </pc:spChg>
        <pc:spChg chg="add del mod">
          <ac:chgData name="Marwad, Martin" userId="8634e236-610e-4c7d-ac77-3923eeae373c" providerId="ADAL" clId="{796E7DE7-BBB4-4143-81CC-06C8B9E448F4}" dt="2023-09-13T22:35:14.685" v="1435"/>
          <ac:spMkLst>
            <pc:docMk/>
            <pc:sldMk cId="418600722" sldId="302"/>
            <ac:spMk id="6" creationId="{9231AD1F-C673-8325-CF78-7AB30B202AE3}"/>
          </ac:spMkLst>
        </pc:spChg>
        <pc:spChg chg="add del">
          <ac:chgData name="Marwad, Martin" userId="8634e236-610e-4c7d-ac77-3923eeae373c" providerId="ADAL" clId="{796E7DE7-BBB4-4143-81CC-06C8B9E448F4}" dt="2023-09-13T22:35:24.826" v="1437"/>
          <ac:spMkLst>
            <pc:docMk/>
            <pc:sldMk cId="418600722" sldId="302"/>
            <ac:spMk id="7" creationId="{1A1E2DE9-39EA-BF8B-950D-EA187FDAB66C}"/>
          </ac:spMkLst>
        </pc:spChg>
        <pc:picChg chg="add mod">
          <ac:chgData name="Marwad, Martin" userId="8634e236-610e-4c7d-ac77-3923eeae373c" providerId="ADAL" clId="{796E7DE7-BBB4-4143-81CC-06C8B9E448F4}" dt="2023-09-13T22:36:17.251" v="1460" actId="14100"/>
          <ac:picMkLst>
            <pc:docMk/>
            <pc:sldMk cId="418600722" sldId="302"/>
            <ac:picMk id="12298" creationId="{EB8D51A3-9494-4A93-F59F-AA9F58FDAEF6}"/>
          </ac:picMkLst>
        </pc:picChg>
      </pc:sldChg>
      <pc:sldChg chg="addSp delSp modSp new mod modTransition modAnim">
        <pc:chgData name="Marwad, Martin" userId="8634e236-610e-4c7d-ac77-3923eeae373c" providerId="ADAL" clId="{796E7DE7-BBB4-4143-81CC-06C8B9E448F4}" dt="2023-09-13T22:42:09.241" v="1471"/>
        <pc:sldMkLst>
          <pc:docMk/>
          <pc:sldMk cId="859430804" sldId="303"/>
        </pc:sldMkLst>
        <pc:spChg chg="mod">
          <ac:chgData name="Marwad, Martin" userId="8634e236-610e-4c7d-ac77-3923eeae373c" providerId="ADAL" clId="{796E7DE7-BBB4-4143-81CC-06C8B9E448F4}" dt="2023-09-13T22:38:38.818" v="1462"/>
          <ac:spMkLst>
            <pc:docMk/>
            <pc:sldMk cId="859430804" sldId="303"/>
            <ac:spMk id="2" creationId="{3D405913-8B0E-375D-5C7A-F08D0EAA385B}"/>
          </ac:spMkLst>
        </pc:spChg>
        <pc:spChg chg="mod">
          <ac:chgData name="Marwad, Martin" userId="8634e236-610e-4c7d-ac77-3923eeae373c" providerId="ADAL" clId="{796E7DE7-BBB4-4143-81CC-06C8B9E448F4}" dt="2023-09-13T22:38:49.246" v="1465" actId="20577"/>
          <ac:spMkLst>
            <pc:docMk/>
            <pc:sldMk cId="859430804" sldId="303"/>
            <ac:spMk id="3" creationId="{50F5A482-D917-555A-2583-B8C6E78FD620}"/>
          </ac:spMkLst>
        </pc:spChg>
        <pc:spChg chg="del">
          <ac:chgData name="Marwad, Martin" userId="8634e236-610e-4c7d-ac77-3923eeae373c" providerId="ADAL" clId="{796E7DE7-BBB4-4143-81CC-06C8B9E448F4}" dt="2023-09-13T22:38:51.802" v="1466" actId="478"/>
          <ac:spMkLst>
            <pc:docMk/>
            <pc:sldMk cId="859430804" sldId="303"/>
            <ac:spMk id="4" creationId="{23BE6A73-FA19-1276-4624-624FF61C9482}"/>
          </ac:spMkLst>
        </pc:spChg>
        <pc:picChg chg="add mod">
          <ac:chgData name="Marwad, Martin" userId="8634e236-610e-4c7d-ac77-3923eeae373c" providerId="ADAL" clId="{796E7DE7-BBB4-4143-81CC-06C8B9E448F4}" dt="2023-09-13T22:39:22.247" v="1470" actId="1076"/>
          <ac:picMkLst>
            <pc:docMk/>
            <pc:sldMk cId="859430804" sldId="303"/>
            <ac:picMk id="5" creationId="{4DB3E0F3-3B96-D94B-335D-56D878B671A2}"/>
          </ac:picMkLst>
        </pc:picChg>
      </pc:sldChg>
    </pc:docChg>
  </pc:docChgLst>
  <pc:docChgLst>
    <pc:chgData name="Guest User" userId="S::urn:spo:anon#654990e71d0cba32a47eea6934967dde4908cccb83ad462b663d8f043736e094::" providerId="AD" clId="Web-{7E7B4F02-0702-2739-1BE9-7DEA4B1897A1}"/>
    <pc:docChg chg="modSld">
      <pc:chgData name="Guest User" userId="S::urn:spo:anon#654990e71d0cba32a47eea6934967dde4908cccb83ad462b663d8f043736e094::" providerId="AD" clId="Web-{7E7B4F02-0702-2739-1BE9-7DEA4B1897A1}" dt="2023-02-16T22:25:32.921" v="41" actId="1076"/>
      <pc:docMkLst>
        <pc:docMk/>
      </pc:docMkLst>
      <pc:sldChg chg="addSp modSp">
        <pc:chgData name="Guest User" userId="S::urn:spo:anon#654990e71d0cba32a47eea6934967dde4908cccb83ad462b663d8f043736e094::" providerId="AD" clId="Web-{7E7B4F02-0702-2739-1BE9-7DEA4B1897A1}" dt="2023-02-16T22:25:32.921" v="41" actId="1076"/>
        <pc:sldMkLst>
          <pc:docMk/>
          <pc:sldMk cId="3181453262" sldId="264"/>
        </pc:sldMkLst>
        <pc:spChg chg="mod">
          <ac:chgData name="Guest User" userId="S::urn:spo:anon#654990e71d0cba32a47eea6934967dde4908cccb83ad462b663d8f043736e094::" providerId="AD" clId="Web-{7E7B4F02-0702-2739-1BE9-7DEA4B1897A1}" dt="2023-02-16T22:24:10.418" v="31" actId="20577"/>
          <ac:spMkLst>
            <pc:docMk/>
            <pc:sldMk cId="3181453262" sldId="264"/>
            <ac:spMk id="6" creationId="{00000000-0000-0000-0000-000000000000}"/>
          </ac:spMkLst>
        </pc:spChg>
        <pc:picChg chg="add mod">
          <ac:chgData name="Guest User" userId="S::urn:spo:anon#654990e71d0cba32a47eea6934967dde4908cccb83ad462b663d8f043736e094::" providerId="AD" clId="Web-{7E7B4F02-0702-2739-1BE9-7DEA4B1897A1}" dt="2023-02-16T22:24:30.872" v="34" actId="1076"/>
          <ac:picMkLst>
            <pc:docMk/>
            <pc:sldMk cId="3181453262" sldId="264"/>
            <ac:picMk id="2" creationId="{2D60AF36-786D-1F3C-8C32-C6572BC82DEF}"/>
          </ac:picMkLst>
        </pc:picChg>
        <pc:picChg chg="add mod">
          <ac:chgData name="Guest User" userId="S::urn:spo:anon#654990e71d0cba32a47eea6934967dde4908cccb83ad462b663d8f043736e094::" providerId="AD" clId="Web-{7E7B4F02-0702-2739-1BE9-7DEA4B1897A1}" dt="2023-02-16T22:25:32.921" v="41" actId="1076"/>
          <ac:picMkLst>
            <pc:docMk/>
            <pc:sldMk cId="3181453262" sldId="264"/>
            <ac:picMk id="3" creationId="{1967DFF9-48C1-387B-330F-D055062E5B72}"/>
          </ac:picMkLst>
        </pc:picChg>
      </pc:sldChg>
    </pc:docChg>
  </pc:docChgLst>
  <pc:docChgLst>
    <pc:chgData name="Marwad, Martin" userId="8634e236-610e-4c7d-ac77-3923eeae373c" providerId="ADAL" clId="{C33F8BDC-981B-4C92-9BF5-40FFF4EEF2BA}"/>
    <pc:docChg chg="undo redo custSel addSld delSld modSld sldOrd">
      <pc:chgData name="Marwad, Martin" userId="8634e236-610e-4c7d-ac77-3923eeae373c" providerId="ADAL" clId="{C33F8BDC-981B-4C92-9BF5-40FFF4EEF2BA}" dt="2023-02-16T20:10:05.183" v="3259" actId="20577"/>
      <pc:docMkLst>
        <pc:docMk/>
      </pc:docMkLst>
      <pc:sldChg chg="modSp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3181453262" sldId="264"/>
        </pc:sldMkLst>
        <pc:spChg chg="mod">
          <ac:chgData name="Marwad, Martin" userId="8634e236-610e-4c7d-ac77-3923eeae373c" providerId="ADAL" clId="{C33F8BDC-981B-4C92-9BF5-40FFF4EEF2BA}" dt="2023-02-16T15:02:52.178" v="137" actId="403"/>
          <ac:spMkLst>
            <pc:docMk/>
            <pc:sldMk cId="3181453262" sldId="264"/>
            <ac:spMk id="5" creationId="{00000000-0000-0000-0000-000000000000}"/>
          </ac:spMkLst>
        </pc:spChg>
        <pc:spChg chg="mod">
          <ac:chgData name="Marwad, Martin" userId="8634e236-610e-4c7d-ac77-3923eeae373c" providerId="ADAL" clId="{C33F8BDC-981B-4C92-9BF5-40FFF4EEF2BA}" dt="2023-02-16T15:02:43.388" v="134"/>
          <ac:spMkLst>
            <pc:docMk/>
            <pc:sldMk cId="3181453262" sldId="264"/>
            <ac:spMk id="6" creationId="{00000000-0000-0000-0000-000000000000}"/>
          </ac:spMkLst>
        </pc:spChg>
      </pc:sldChg>
      <pc:sldChg chg="del">
        <pc:chgData name="Marwad, Martin" userId="8634e236-610e-4c7d-ac77-3923eeae373c" providerId="ADAL" clId="{C33F8BDC-981B-4C92-9BF5-40FFF4EEF2BA}" dt="2023-02-16T05:23:55.693" v="78" actId="47"/>
        <pc:sldMkLst>
          <pc:docMk/>
          <pc:sldMk cId="3163863373" sldId="265"/>
        </pc:sldMkLst>
      </pc:sldChg>
      <pc:sldChg chg="del">
        <pc:chgData name="Marwad, Martin" userId="8634e236-610e-4c7d-ac77-3923eeae373c" providerId="ADAL" clId="{C33F8BDC-981B-4C92-9BF5-40FFF4EEF2BA}" dt="2023-02-16T05:23:52.917" v="77" actId="47"/>
        <pc:sldMkLst>
          <pc:docMk/>
          <pc:sldMk cId="1735291367" sldId="266"/>
        </pc:sldMkLst>
      </pc:sldChg>
      <pc:sldChg chg="del">
        <pc:chgData name="Marwad, Martin" userId="8634e236-610e-4c7d-ac77-3923eeae373c" providerId="ADAL" clId="{C33F8BDC-981B-4C92-9BF5-40FFF4EEF2BA}" dt="2023-02-16T05:23:52.917" v="77" actId="47"/>
        <pc:sldMkLst>
          <pc:docMk/>
          <pc:sldMk cId="2627298732" sldId="267"/>
        </pc:sldMkLst>
      </pc:sldChg>
      <pc:sldChg chg="modSp new del mod">
        <pc:chgData name="Marwad, Martin" userId="8634e236-610e-4c7d-ac77-3923eeae373c" providerId="ADAL" clId="{C33F8BDC-981B-4C92-9BF5-40FFF4EEF2BA}" dt="2023-02-16T15:34:30.584" v="476" actId="2696"/>
        <pc:sldMkLst>
          <pc:docMk/>
          <pc:sldMk cId="1372229394" sldId="268"/>
        </pc:sldMkLst>
        <pc:spChg chg="mod">
          <ac:chgData name="Marwad, Martin" userId="8634e236-610e-4c7d-ac77-3923eeae373c" providerId="ADAL" clId="{C33F8BDC-981B-4C92-9BF5-40FFF4EEF2BA}" dt="2023-02-16T15:06:22.305" v="273" actId="20577"/>
          <ac:spMkLst>
            <pc:docMk/>
            <pc:sldMk cId="1372229394" sldId="268"/>
            <ac:spMk id="2" creationId="{61600208-58D4-AFB5-EB35-906A1BA4F0DE}"/>
          </ac:spMkLst>
        </pc:spChg>
        <pc:spChg chg="mod">
          <ac:chgData name="Marwad, Martin" userId="8634e236-610e-4c7d-ac77-3923eeae373c" providerId="ADAL" clId="{C33F8BDC-981B-4C92-9BF5-40FFF4EEF2BA}" dt="2023-02-16T15:14:54.496" v="327" actId="20577"/>
          <ac:spMkLst>
            <pc:docMk/>
            <pc:sldMk cId="1372229394" sldId="268"/>
            <ac:spMk id="3" creationId="{A74D16F6-8381-8E6C-2B2D-6E35BF04C04C}"/>
          </ac:spMkLst>
        </pc:spChg>
      </pc:sldChg>
      <pc:sldChg chg="new del">
        <pc:chgData name="Marwad, Martin" userId="8634e236-610e-4c7d-ac77-3923eeae373c" providerId="ADAL" clId="{C33F8BDC-981B-4C92-9BF5-40FFF4EEF2BA}" dt="2023-02-16T05:23:37.605" v="75" actId="680"/>
        <pc:sldMkLst>
          <pc:docMk/>
          <pc:sldMk cId="1812912691" sldId="268"/>
        </pc:sldMkLst>
      </pc:sldChg>
      <pc:sldChg chg="new del">
        <pc:chgData name="Marwad, Martin" userId="8634e236-610e-4c7d-ac77-3923eeae373c" providerId="ADAL" clId="{C33F8BDC-981B-4C92-9BF5-40FFF4EEF2BA}" dt="2023-02-16T05:23:29.521" v="73" actId="680"/>
        <pc:sldMkLst>
          <pc:docMk/>
          <pc:sldMk cId="3709860841" sldId="268"/>
        </pc:sldMkLst>
      </pc:sldChg>
      <pc:sldChg chg="del">
        <pc:chgData name="Marwad, Martin" userId="8634e236-610e-4c7d-ac77-3923eeae373c" providerId="ADAL" clId="{C33F8BDC-981B-4C92-9BF5-40FFF4EEF2BA}" dt="2023-02-16T03:47:10.200" v="71" actId="2696"/>
        <pc:sldMkLst>
          <pc:docMk/>
          <pc:sldMk cId="468495673" sldId="269"/>
        </pc:sldMkLst>
      </pc:sldChg>
      <pc:sldChg chg="modSp new mod ord modTransition">
        <pc:chgData name="Marwad, Martin" userId="8634e236-610e-4c7d-ac77-3923eeae373c" providerId="ADAL" clId="{C33F8BDC-981B-4C92-9BF5-40FFF4EEF2BA}" dt="2023-02-16T20:05:12.955" v="3255"/>
        <pc:sldMkLst>
          <pc:docMk/>
          <pc:sldMk cId="2367737055" sldId="269"/>
        </pc:sldMkLst>
        <pc:spChg chg="mod">
          <ac:chgData name="Marwad, Martin" userId="8634e236-610e-4c7d-ac77-3923eeae373c" providerId="ADAL" clId="{C33F8BDC-981B-4C92-9BF5-40FFF4EEF2BA}" dt="2023-02-16T15:02:18.343" v="125" actId="1076"/>
          <ac:spMkLst>
            <pc:docMk/>
            <pc:sldMk cId="2367737055" sldId="269"/>
            <ac:spMk id="2" creationId="{08583BDB-9193-52A3-12A0-D28A230B0F4F}"/>
          </ac:spMkLst>
        </pc:spChg>
        <pc:spChg chg="mod">
          <ac:chgData name="Marwad, Martin" userId="8634e236-610e-4c7d-ac77-3923eeae373c" providerId="ADAL" clId="{C33F8BDC-981B-4C92-9BF5-40FFF4EEF2BA}" dt="2023-02-16T16:28:50.887" v="1165" actId="20577"/>
          <ac:spMkLst>
            <pc:docMk/>
            <pc:sldMk cId="2367737055" sldId="269"/>
            <ac:spMk id="3" creationId="{8D29564C-DF73-68DE-E1A8-DD588F3EC168}"/>
          </ac:spMkLst>
        </pc:spChg>
        <pc:spChg chg="mod">
          <ac:chgData name="Marwad, Martin" userId="8634e236-610e-4c7d-ac77-3923eeae373c" providerId="ADAL" clId="{C33F8BDC-981B-4C92-9BF5-40FFF4EEF2BA}" dt="2023-02-16T15:02:26.245" v="129" actId="20577"/>
          <ac:spMkLst>
            <pc:docMk/>
            <pc:sldMk cId="2367737055" sldId="269"/>
            <ac:spMk id="4" creationId="{90CE6D16-B7A5-07E6-1205-2EDD8D619996}"/>
          </ac:spMkLst>
        </pc:spChg>
      </pc:sldChg>
      <pc:sldChg chg="modSp new mod modTransition modClrScheme chgLayout">
        <pc:chgData name="Marwad, Martin" userId="8634e236-610e-4c7d-ac77-3923eeae373c" providerId="ADAL" clId="{C33F8BDC-981B-4C92-9BF5-40FFF4EEF2BA}" dt="2023-02-16T20:05:12.955" v="3255"/>
        <pc:sldMkLst>
          <pc:docMk/>
          <pc:sldMk cId="3334383200" sldId="270"/>
        </pc:sldMkLst>
        <pc:spChg chg="mod">
          <ac:chgData name="Marwad, Martin" userId="8634e236-610e-4c7d-ac77-3923eeae373c" providerId="ADAL" clId="{C33F8BDC-981B-4C92-9BF5-40FFF4EEF2BA}" dt="2023-02-16T17:56:28.808" v="1462" actId="20577"/>
          <ac:spMkLst>
            <pc:docMk/>
            <pc:sldMk cId="3334383200" sldId="270"/>
            <ac:spMk id="2" creationId="{F63B5BAB-733A-35ED-09E6-DEAB8E2FA9A8}"/>
          </ac:spMkLst>
        </pc:spChg>
        <pc:spChg chg="mod">
          <ac:chgData name="Marwad, Martin" userId="8634e236-610e-4c7d-ac77-3923eeae373c" providerId="ADAL" clId="{C33F8BDC-981B-4C92-9BF5-40FFF4EEF2BA}" dt="2023-02-16T15:33:04.570" v="475"/>
          <ac:spMkLst>
            <pc:docMk/>
            <pc:sldMk cId="3334383200" sldId="270"/>
            <ac:spMk id="3" creationId="{90E01DC9-6014-18FB-8AEF-0DD58A6B4E4C}"/>
          </ac:spMkLst>
        </pc:spChg>
      </pc:sldChg>
      <pc:sldChg chg="addSp delSp modSp new mod modTransition modNotesTx">
        <pc:chgData name="Marwad, Martin" userId="8634e236-610e-4c7d-ac77-3923eeae373c" providerId="ADAL" clId="{C33F8BDC-981B-4C92-9BF5-40FFF4EEF2BA}" dt="2023-02-16T20:05:12.955" v="3255"/>
        <pc:sldMkLst>
          <pc:docMk/>
          <pc:sldMk cId="3111757528" sldId="271"/>
        </pc:sldMkLst>
        <pc:spChg chg="mod">
          <ac:chgData name="Marwad, Martin" userId="8634e236-610e-4c7d-ac77-3923eeae373c" providerId="ADAL" clId="{C33F8BDC-981B-4C92-9BF5-40FFF4EEF2BA}" dt="2023-02-16T16:34:53.844" v="1251" actId="6549"/>
          <ac:spMkLst>
            <pc:docMk/>
            <pc:sldMk cId="3111757528" sldId="271"/>
            <ac:spMk id="2" creationId="{766CCD98-EB72-E5FC-4DC7-FF1971AB9287}"/>
          </ac:spMkLst>
        </pc:spChg>
        <pc:spChg chg="add del mod">
          <ac:chgData name="Marwad, Martin" userId="8634e236-610e-4c7d-ac77-3923eeae373c" providerId="ADAL" clId="{C33F8BDC-981B-4C92-9BF5-40FFF4EEF2BA}" dt="2023-02-16T15:57:55.058" v="493"/>
          <ac:spMkLst>
            <pc:docMk/>
            <pc:sldMk cId="3111757528" sldId="271"/>
            <ac:spMk id="3" creationId="{D69B7945-92F3-A7A5-5451-59DDFDB32E1B}"/>
          </ac:spMkLst>
        </pc:spChg>
        <pc:spChg chg="add del mod">
          <ac:chgData name="Marwad, Martin" userId="8634e236-610e-4c7d-ac77-3923eeae373c" providerId="ADAL" clId="{C33F8BDC-981B-4C92-9BF5-40FFF4EEF2BA}" dt="2023-02-16T15:57:48.748" v="492"/>
          <ac:spMkLst>
            <pc:docMk/>
            <pc:sldMk cId="3111757528" sldId="271"/>
            <ac:spMk id="4" creationId="{0391E05B-923C-9976-B43E-3F284A1C247F}"/>
          </ac:spMkLst>
        </pc:spChg>
      </pc:sldChg>
      <pc:sldChg chg="modSp add del mod ord">
        <pc:chgData name="Marwad, Martin" userId="8634e236-610e-4c7d-ac77-3923eeae373c" providerId="ADAL" clId="{C33F8BDC-981B-4C92-9BF5-40FFF4EEF2BA}" dt="2023-02-16T16:02:56.939" v="644" actId="2696"/>
        <pc:sldMkLst>
          <pc:docMk/>
          <pc:sldMk cId="2901525963" sldId="272"/>
        </pc:sldMkLst>
        <pc:spChg chg="mod">
          <ac:chgData name="Marwad, Martin" userId="8634e236-610e-4c7d-ac77-3923eeae373c" providerId="ADAL" clId="{C33F8BDC-981B-4C92-9BF5-40FFF4EEF2BA}" dt="2023-02-16T16:02:45.825" v="640"/>
          <ac:spMkLst>
            <pc:docMk/>
            <pc:sldMk cId="2901525963" sldId="272"/>
            <ac:spMk id="3" creationId="{8D29564C-DF73-68DE-E1A8-DD588F3EC168}"/>
          </ac:spMkLst>
        </pc:spChg>
      </pc:sldChg>
      <pc:sldChg chg="modSp add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2732655715" sldId="273"/>
        </pc:sldMkLst>
        <pc:spChg chg="mod">
          <ac:chgData name="Marwad, Martin" userId="8634e236-610e-4c7d-ac77-3923eeae373c" providerId="ADAL" clId="{C33F8BDC-981B-4C92-9BF5-40FFF4EEF2BA}" dt="2023-02-16T16:38:35.961" v="1261" actId="20577"/>
          <ac:spMkLst>
            <pc:docMk/>
            <pc:sldMk cId="2732655715" sldId="273"/>
            <ac:spMk id="3" creationId="{8D29564C-DF73-68DE-E1A8-DD588F3EC168}"/>
          </ac:spMkLst>
        </pc:spChg>
      </pc:sldChg>
      <pc:sldChg chg="modSp add del mod ord">
        <pc:chgData name="Marwad, Martin" userId="8634e236-610e-4c7d-ac77-3923eeae373c" providerId="ADAL" clId="{C33F8BDC-981B-4C92-9BF5-40FFF4EEF2BA}" dt="2023-02-16T16:29:24.907" v="1200" actId="2696"/>
        <pc:sldMkLst>
          <pc:docMk/>
          <pc:sldMk cId="1825435564" sldId="274"/>
        </pc:sldMkLst>
        <pc:spChg chg="mod">
          <ac:chgData name="Marwad, Martin" userId="8634e236-610e-4c7d-ac77-3923eeae373c" providerId="ADAL" clId="{C33F8BDC-981B-4C92-9BF5-40FFF4EEF2BA}" dt="2023-02-16T16:29:19.120" v="1199" actId="21"/>
          <ac:spMkLst>
            <pc:docMk/>
            <pc:sldMk cId="1825435564" sldId="274"/>
            <ac:spMk id="3" creationId="{8D29564C-DF73-68DE-E1A8-DD588F3EC168}"/>
          </ac:spMkLst>
        </pc:spChg>
      </pc:sldChg>
      <pc:sldChg chg="new del">
        <pc:chgData name="Marwad, Martin" userId="8634e236-610e-4c7d-ac77-3923eeae373c" providerId="ADAL" clId="{C33F8BDC-981B-4C92-9BF5-40FFF4EEF2BA}" dt="2023-02-16T16:13:53.086" v="926" actId="680"/>
        <pc:sldMkLst>
          <pc:docMk/>
          <pc:sldMk cId="1557980356" sldId="275"/>
        </pc:sldMkLst>
      </pc:sldChg>
      <pc:sldChg chg="addSp delSp modSp new mod modTransition modClrScheme chgLayout">
        <pc:chgData name="Marwad, Martin" userId="8634e236-610e-4c7d-ac77-3923eeae373c" providerId="ADAL" clId="{C33F8BDC-981B-4C92-9BF5-40FFF4EEF2BA}" dt="2023-02-16T20:05:12.955" v="3255"/>
        <pc:sldMkLst>
          <pc:docMk/>
          <pc:sldMk cId="1946904156" sldId="275"/>
        </pc:sldMkLst>
        <pc:spChg chg="mod">
          <ac:chgData name="Marwad, Martin" userId="8634e236-610e-4c7d-ac77-3923eeae373c" providerId="ADAL" clId="{C33F8BDC-981B-4C92-9BF5-40FFF4EEF2BA}" dt="2023-02-16T18:27:59.682" v="1896"/>
          <ac:spMkLst>
            <pc:docMk/>
            <pc:sldMk cId="1946904156" sldId="275"/>
            <ac:spMk id="2" creationId="{0211B580-7BD1-46E0-A3DC-63728051FAB1}"/>
          </ac:spMkLst>
        </pc:spChg>
        <pc:spChg chg="add del mod">
          <ac:chgData name="Marwad, Martin" userId="8634e236-610e-4c7d-ac77-3923eeae373c" providerId="ADAL" clId="{C33F8BDC-981B-4C92-9BF5-40FFF4EEF2BA}" dt="2023-02-16T18:27:42.466" v="1895" actId="20577"/>
          <ac:spMkLst>
            <pc:docMk/>
            <pc:sldMk cId="1946904156" sldId="275"/>
            <ac:spMk id="3" creationId="{5985790F-B34E-F456-2DF5-14E8F3020F91}"/>
          </ac:spMkLst>
        </pc:spChg>
        <pc:spChg chg="add del mod">
          <ac:chgData name="Marwad, Martin" userId="8634e236-610e-4c7d-ac77-3923eeae373c" providerId="ADAL" clId="{C33F8BDC-981B-4C92-9BF5-40FFF4EEF2BA}" dt="2023-02-16T16:26:01.281" v="1138" actId="26606"/>
          <ac:spMkLst>
            <pc:docMk/>
            <pc:sldMk cId="1946904156" sldId="275"/>
            <ac:spMk id="2055" creationId="{6E840BF9-B4F9-3EDC-D28E-F7C035DB700D}"/>
          </ac:spMkLst>
        </pc:spChg>
        <pc:picChg chg="add del mod">
          <ac:chgData name="Marwad, Martin" userId="8634e236-610e-4c7d-ac77-3923eeae373c" providerId="ADAL" clId="{C33F8BDC-981B-4C92-9BF5-40FFF4EEF2BA}" dt="2023-02-16T16:26:02.030" v="1139"/>
          <ac:picMkLst>
            <pc:docMk/>
            <pc:sldMk cId="1946904156" sldId="275"/>
            <ac:picMk id="2050" creationId="{9EDE46AB-562C-50E2-399E-42BCFC6CB5C2}"/>
          </ac:picMkLst>
        </pc:picChg>
      </pc:sldChg>
      <pc:sldChg chg="new del">
        <pc:chgData name="Marwad, Martin" userId="8634e236-610e-4c7d-ac77-3923eeae373c" providerId="ADAL" clId="{C33F8BDC-981B-4C92-9BF5-40FFF4EEF2BA}" dt="2023-02-16T16:13:47.095" v="924" actId="680"/>
        <pc:sldMkLst>
          <pc:docMk/>
          <pc:sldMk cId="3642917514" sldId="275"/>
        </pc:sldMkLst>
      </pc:sldChg>
      <pc:sldChg chg="modSp add mod ord modTransition">
        <pc:chgData name="Marwad, Martin" userId="8634e236-610e-4c7d-ac77-3923eeae373c" providerId="ADAL" clId="{C33F8BDC-981B-4C92-9BF5-40FFF4EEF2BA}" dt="2023-02-16T20:05:12.955" v="3255"/>
        <pc:sldMkLst>
          <pc:docMk/>
          <pc:sldMk cId="424222939" sldId="276"/>
        </pc:sldMkLst>
        <pc:spChg chg="mod">
          <ac:chgData name="Marwad, Martin" userId="8634e236-610e-4c7d-ac77-3923eeae373c" providerId="ADAL" clId="{C33F8BDC-981B-4C92-9BF5-40FFF4EEF2BA}" dt="2023-02-16T16:39:07.164" v="1273" actId="20577"/>
          <ac:spMkLst>
            <pc:docMk/>
            <pc:sldMk cId="424222939" sldId="276"/>
            <ac:spMk id="3" creationId="{8D29564C-DF73-68DE-E1A8-DD588F3EC168}"/>
          </ac:spMkLst>
        </pc:spChg>
      </pc:sldChg>
      <pc:sldChg chg="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3476393773" sldId="277"/>
        </pc:sldMkLst>
        <pc:spChg chg="mod">
          <ac:chgData name="Marwad, Martin" userId="8634e236-610e-4c7d-ac77-3923eeae373c" providerId="ADAL" clId="{C33F8BDC-981B-4C92-9BF5-40FFF4EEF2BA}" dt="2023-02-16T16:29:12.713" v="1198" actId="20577"/>
          <ac:spMkLst>
            <pc:docMk/>
            <pc:sldMk cId="3476393773" sldId="277"/>
            <ac:spMk id="2" creationId="{C1D42B95-F617-BFBA-4EC5-21FD57EBF753}"/>
          </ac:spMkLst>
        </pc:spChg>
        <pc:spChg chg="mod">
          <ac:chgData name="Marwad, Martin" userId="8634e236-610e-4c7d-ac77-3923eeae373c" providerId="ADAL" clId="{C33F8BDC-981B-4C92-9BF5-40FFF4EEF2BA}" dt="2023-02-16T16:35:28.139" v="1257" actId="403"/>
          <ac:spMkLst>
            <pc:docMk/>
            <pc:sldMk cId="3476393773" sldId="277"/>
            <ac:spMk id="3" creationId="{DCA53D52-2F0A-E5B6-52F1-91E8B149E9DC}"/>
          </ac:spMkLst>
        </pc:spChg>
      </pc:sldChg>
      <pc:sldChg chg="modSp add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882937947" sldId="278"/>
        </pc:sldMkLst>
        <pc:spChg chg="mod">
          <ac:chgData name="Marwad, Martin" userId="8634e236-610e-4c7d-ac77-3923eeae373c" providerId="ADAL" clId="{C33F8BDC-981B-4C92-9BF5-40FFF4EEF2BA}" dt="2023-02-16T16:39:40.220" v="1281"/>
          <ac:spMkLst>
            <pc:docMk/>
            <pc:sldMk cId="882937947" sldId="278"/>
            <ac:spMk id="3" creationId="{8D29564C-DF73-68DE-E1A8-DD588F3EC168}"/>
          </ac:spMkLst>
        </pc:spChg>
      </pc:sldChg>
      <pc:sldChg chg="new del">
        <pc:chgData name="Marwad, Martin" userId="8634e236-610e-4c7d-ac77-3923eeae373c" providerId="ADAL" clId="{C33F8BDC-981B-4C92-9BF5-40FFF4EEF2BA}" dt="2023-02-16T16:39:33.362" v="1275" actId="680"/>
        <pc:sldMkLst>
          <pc:docMk/>
          <pc:sldMk cId="2696237233" sldId="278"/>
        </pc:sldMkLst>
      </pc:sldChg>
      <pc:sldChg chg="modSp add del mod">
        <pc:chgData name="Marwad, Martin" userId="8634e236-610e-4c7d-ac77-3923eeae373c" providerId="ADAL" clId="{C33F8BDC-981B-4C92-9BF5-40FFF4EEF2BA}" dt="2023-02-16T19:48:09.183" v="2717" actId="47"/>
        <pc:sldMkLst>
          <pc:docMk/>
          <pc:sldMk cId="427567763" sldId="279"/>
        </pc:sldMkLst>
        <pc:spChg chg="mod">
          <ac:chgData name="Marwad, Martin" userId="8634e236-610e-4c7d-ac77-3923eeae373c" providerId="ADAL" clId="{C33F8BDC-981B-4C92-9BF5-40FFF4EEF2BA}" dt="2023-02-16T18:02:01.734" v="1527"/>
          <ac:spMkLst>
            <pc:docMk/>
            <pc:sldMk cId="427567763" sldId="279"/>
            <ac:spMk id="3" creationId="{8D29564C-DF73-68DE-E1A8-DD588F3EC168}"/>
          </ac:spMkLst>
        </pc:spChg>
      </pc:sldChg>
      <pc:sldChg chg="modSp add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1877653467" sldId="280"/>
        </pc:sldMkLst>
        <pc:spChg chg="mod">
          <ac:chgData name="Marwad, Martin" userId="8634e236-610e-4c7d-ac77-3923eeae373c" providerId="ADAL" clId="{C33F8BDC-981B-4C92-9BF5-40FFF4EEF2BA}" dt="2023-02-16T19:48:27.349" v="2722" actId="20577"/>
          <ac:spMkLst>
            <pc:docMk/>
            <pc:sldMk cId="1877653467" sldId="280"/>
            <ac:spMk id="3" creationId="{8D29564C-DF73-68DE-E1A8-DD588F3EC168}"/>
          </ac:spMkLst>
        </pc:spChg>
      </pc:sldChg>
      <pc:sldChg chg="new del">
        <pc:chgData name="Marwad, Martin" userId="8634e236-610e-4c7d-ac77-3923eeae373c" providerId="ADAL" clId="{C33F8BDC-981B-4C92-9BF5-40FFF4EEF2BA}" dt="2023-02-16T17:24:08.459" v="1448" actId="680"/>
        <pc:sldMkLst>
          <pc:docMk/>
          <pc:sldMk cId="132754539" sldId="281"/>
        </pc:sldMkLst>
      </pc:sldChg>
      <pc:sldChg chg="modSp new mod ord modTransition">
        <pc:chgData name="Marwad, Martin" userId="8634e236-610e-4c7d-ac77-3923eeae373c" providerId="ADAL" clId="{C33F8BDC-981B-4C92-9BF5-40FFF4EEF2BA}" dt="2023-02-16T20:05:12.955" v="3255"/>
        <pc:sldMkLst>
          <pc:docMk/>
          <pc:sldMk cId="2391078353" sldId="281"/>
        </pc:sldMkLst>
        <pc:spChg chg="mod">
          <ac:chgData name="Marwad, Martin" userId="8634e236-610e-4c7d-ac77-3923eeae373c" providerId="ADAL" clId="{C33F8BDC-981B-4C92-9BF5-40FFF4EEF2BA}" dt="2023-02-16T17:57:55.716" v="1494" actId="20577"/>
          <ac:spMkLst>
            <pc:docMk/>
            <pc:sldMk cId="2391078353" sldId="281"/>
            <ac:spMk id="2" creationId="{4C71A6FC-65A6-1468-B110-F14F213125CA}"/>
          </ac:spMkLst>
        </pc:spChg>
        <pc:spChg chg="mod">
          <ac:chgData name="Marwad, Martin" userId="8634e236-610e-4c7d-ac77-3923eeae373c" providerId="ADAL" clId="{C33F8BDC-981B-4C92-9BF5-40FFF4EEF2BA}" dt="2023-02-16T17:24:40.127" v="1457"/>
          <ac:spMkLst>
            <pc:docMk/>
            <pc:sldMk cId="2391078353" sldId="281"/>
            <ac:spMk id="3" creationId="{F1FDC291-0653-7B54-F8AF-364225B6AA96}"/>
          </ac:spMkLst>
        </pc:spChg>
      </pc:sldChg>
      <pc:sldChg chg="new del">
        <pc:chgData name="Marwad, Martin" userId="8634e236-610e-4c7d-ac77-3923eeae373c" providerId="ADAL" clId="{C33F8BDC-981B-4C92-9BF5-40FFF4EEF2BA}" dt="2023-02-16T17:09:34.084" v="1441" actId="680"/>
        <pc:sldMkLst>
          <pc:docMk/>
          <pc:sldMk cId="3866961794" sldId="281"/>
        </pc:sldMkLst>
      </pc:sldChg>
      <pc:sldChg chg="modSp add mod ord modTransition">
        <pc:chgData name="Marwad, Martin" userId="8634e236-610e-4c7d-ac77-3923eeae373c" providerId="ADAL" clId="{C33F8BDC-981B-4C92-9BF5-40FFF4EEF2BA}" dt="2023-02-16T20:05:12.955" v="3255"/>
        <pc:sldMkLst>
          <pc:docMk/>
          <pc:sldMk cId="3240317941" sldId="282"/>
        </pc:sldMkLst>
        <pc:spChg chg="mod">
          <ac:chgData name="Marwad, Martin" userId="8634e236-610e-4c7d-ac77-3923eeae373c" providerId="ADAL" clId="{C33F8BDC-981B-4C92-9BF5-40FFF4EEF2BA}" dt="2023-02-16T17:58:38.430" v="1505"/>
          <ac:spMkLst>
            <pc:docMk/>
            <pc:sldMk cId="3240317941" sldId="282"/>
            <ac:spMk id="2" creationId="{4C71A6FC-65A6-1468-B110-F14F213125CA}"/>
          </ac:spMkLst>
        </pc:spChg>
        <pc:spChg chg="mod">
          <ac:chgData name="Marwad, Martin" userId="8634e236-610e-4c7d-ac77-3923eeae373c" providerId="ADAL" clId="{C33F8BDC-981B-4C92-9BF5-40FFF4EEF2BA}" dt="2023-02-16T17:58:10.010" v="1497"/>
          <ac:spMkLst>
            <pc:docMk/>
            <pc:sldMk cId="3240317941" sldId="282"/>
            <ac:spMk id="3" creationId="{F1FDC291-0653-7B54-F8AF-364225B6AA96}"/>
          </ac:spMkLst>
        </pc:spChg>
      </pc:sldChg>
      <pc:sldChg chg="modSp new mod modTransition modNotesTx">
        <pc:chgData name="Marwad, Martin" userId="8634e236-610e-4c7d-ac77-3923eeae373c" providerId="ADAL" clId="{C33F8BDC-981B-4C92-9BF5-40FFF4EEF2BA}" dt="2023-02-16T20:10:05.183" v="3259" actId="20577"/>
        <pc:sldMkLst>
          <pc:docMk/>
          <pc:sldMk cId="1198140935" sldId="283"/>
        </pc:sldMkLst>
        <pc:spChg chg="mod">
          <ac:chgData name="Marwad, Martin" userId="8634e236-610e-4c7d-ac77-3923eeae373c" providerId="ADAL" clId="{C33F8BDC-981B-4C92-9BF5-40FFF4EEF2BA}" dt="2023-02-16T17:59:51.994" v="1516"/>
          <ac:spMkLst>
            <pc:docMk/>
            <pc:sldMk cId="1198140935" sldId="283"/>
            <ac:spMk id="2" creationId="{4CD35BA8-AEEA-11E3-1A68-571D8461FA84}"/>
          </ac:spMkLst>
        </pc:spChg>
        <pc:spChg chg="mod">
          <ac:chgData name="Marwad, Martin" userId="8634e236-610e-4c7d-ac77-3923eeae373c" providerId="ADAL" clId="{C33F8BDC-981B-4C92-9BF5-40FFF4EEF2BA}" dt="2023-02-16T19:46:45.720" v="2664" actId="20577"/>
          <ac:spMkLst>
            <pc:docMk/>
            <pc:sldMk cId="1198140935" sldId="283"/>
            <ac:spMk id="3" creationId="{C81BD4E5-1FED-5475-8AB1-1DEE67C86C3B}"/>
          </ac:spMkLst>
        </pc:spChg>
      </pc:sldChg>
      <pc:sldChg chg="modSp add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389177059" sldId="284"/>
        </pc:sldMkLst>
        <pc:spChg chg="mod">
          <ac:chgData name="Marwad, Martin" userId="8634e236-610e-4c7d-ac77-3923eeae373c" providerId="ADAL" clId="{C33F8BDC-981B-4C92-9BF5-40FFF4EEF2BA}" dt="2023-02-16T19:48:23.192" v="2720" actId="20577"/>
          <ac:spMkLst>
            <pc:docMk/>
            <pc:sldMk cId="389177059" sldId="284"/>
            <ac:spMk id="3" creationId="{8D29564C-DF73-68DE-E1A8-DD588F3EC168}"/>
          </ac:spMkLst>
        </pc:spChg>
      </pc:sldChg>
      <pc:sldChg chg="modSp new del mod">
        <pc:chgData name="Marwad, Martin" userId="8634e236-610e-4c7d-ac77-3923eeae373c" providerId="ADAL" clId="{C33F8BDC-981B-4C92-9BF5-40FFF4EEF2BA}" dt="2023-02-16T19:48:10.154" v="2718" actId="47"/>
        <pc:sldMkLst>
          <pc:docMk/>
          <pc:sldMk cId="4193853443" sldId="285"/>
        </pc:sldMkLst>
        <pc:spChg chg="mod">
          <ac:chgData name="Marwad, Martin" userId="8634e236-610e-4c7d-ac77-3923eeae373c" providerId="ADAL" clId="{C33F8BDC-981B-4C92-9BF5-40FFF4EEF2BA}" dt="2023-02-16T18:00:34.055" v="1526" actId="20577"/>
          <ac:spMkLst>
            <pc:docMk/>
            <pc:sldMk cId="4193853443" sldId="285"/>
            <ac:spMk id="2" creationId="{C4BD0501-CA41-7063-8DC5-539003F744EC}"/>
          </ac:spMkLst>
        </pc:spChg>
        <pc:spChg chg="mod">
          <ac:chgData name="Marwad, Martin" userId="8634e236-610e-4c7d-ac77-3923eeae373c" providerId="ADAL" clId="{C33F8BDC-981B-4C92-9BF5-40FFF4EEF2BA}" dt="2023-02-16T19:47:03.031" v="2665" actId="21"/>
          <ac:spMkLst>
            <pc:docMk/>
            <pc:sldMk cId="4193853443" sldId="285"/>
            <ac:spMk id="3" creationId="{D1061711-728C-9A9B-CCD6-51117CDA3C7D}"/>
          </ac:spMkLst>
        </pc:spChg>
      </pc:sldChg>
      <pc:sldChg chg="addSp delSp 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3219414632" sldId="286"/>
        </pc:sldMkLst>
        <pc:spChg chg="mod">
          <ac:chgData name="Marwad, Martin" userId="8634e236-610e-4c7d-ac77-3923eeae373c" providerId="ADAL" clId="{C33F8BDC-981B-4C92-9BF5-40FFF4EEF2BA}" dt="2023-02-16T18:28:20.517" v="1938" actId="313"/>
          <ac:spMkLst>
            <pc:docMk/>
            <pc:sldMk cId="3219414632" sldId="286"/>
            <ac:spMk id="2" creationId="{A62E7DA9-5FAE-67C1-0984-D0C835263CD2}"/>
          </ac:spMkLst>
        </pc:spChg>
        <pc:spChg chg="mod">
          <ac:chgData name="Marwad, Martin" userId="8634e236-610e-4c7d-ac77-3923eeae373c" providerId="ADAL" clId="{C33F8BDC-981B-4C92-9BF5-40FFF4EEF2BA}" dt="2023-02-16T18:31:08.569" v="1960" actId="207"/>
          <ac:spMkLst>
            <pc:docMk/>
            <pc:sldMk cId="3219414632" sldId="286"/>
            <ac:spMk id="3" creationId="{3F8C75C7-2181-72BA-727F-9D4BBE602918}"/>
          </ac:spMkLst>
        </pc:spChg>
        <pc:spChg chg="add del">
          <ac:chgData name="Marwad, Martin" userId="8634e236-610e-4c7d-ac77-3923eeae373c" providerId="ADAL" clId="{C33F8BDC-981B-4C92-9BF5-40FFF4EEF2BA}" dt="2023-02-16T18:30:27.367" v="1953"/>
          <ac:spMkLst>
            <pc:docMk/>
            <pc:sldMk cId="3219414632" sldId="286"/>
            <ac:spMk id="4" creationId="{32CC8C1E-4F83-9524-F324-E776B60D2DD2}"/>
          </ac:spMkLst>
        </pc:spChg>
        <pc:spChg chg="add del">
          <ac:chgData name="Marwad, Martin" userId="8634e236-610e-4c7d-ac77-3923eeae373c" providerId="ADAL" clId="{C33F8BDC-981B-4C92-9BF5-40FFF4EEF2BA}" dt="2023-02-16T18:30:28.706" v="1955"/>
          <ac:spMkLst>
            <pc:docMk/>
            <pc:sldMk cId="3219414632" sldId="286"/>
            <ac:spMk id="5" creationId="{CA1F8017-9BF5-5B50-4E9A-EBA52703E304}"/>
          </ac:spMkLst>
        </pc:spChg>
      </pc:sldChg>
      <pc:sldChg chg="addSp delSp 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2239813769" sldId="287"/>
        </pc:sldMkLst>
        <pc:spChg chg="mod">
          <ac:chgData name="Marwad, Martin" userId="8634e236-610e-4c7d-ac77-3923eeae373c" providerId="ADAL" clId="{C33F8BDC-981B-4C92-9BF5-40FFF4EEF2BA}" dt="2023-02-16T18:31:40.824" v="1962"/>
          <ac:spMkLst>
            <pc:docMk/>
            <pc:sldMk cId="2239813769" sldId="287"/>
            <ac:spMk id="2" creationId="{E1D590D7-AF9C-654C-063F-7C9CA99455FA}"/>
          </ac:spMkLst>
        </pc:spChg>
        <pc:spChg chg="add del mod">
          <ac:chgData name="Marwad, Martin" userId="8634e236-610e-4c7d-ac77-3923eeae373c" providerId="ADAL" clId="{C33F8BDC-981B-4C92-9BF5-40FFF4EEF2BA}" dt="2023-02-16T18:38:21.798" v="2019" actId="313"/>
          <ac:spMkLst>
            <pc:docMk/>
            <pc:sldMk cId="2239813769" sldId="287"/>
            <ac:spMk id="3" creationId="{D20D70CD-6C31-AFD3-9696-BA0C139FDF54}"/>
          </ac:spMkLst>
        </pc:spChg>
        <pc:spChg chg="add del mod">
          <ac:chgData name="Marwad, Martin" userId="8634e236-610e-4c7d-ac77-3923eeae373c" providerId="ADAL" clId="{C33F8BDC-981B-4C92-9BF5-40FFF4EEF2BA}" dt="2023-02-16T18:32:19.086" v="1964"/>
          <ac:spMkLst>
            <pc:docMk/>
            <pc:sldMk cId="2239813769" sldId="287"/>
            <ac:spMk id="4" creationId="{89179E8D-3555-66D8-206D-805A63F85D77}"/>
          </ac:spMkLst>
        </pc:spChg>
        <pc:spChg chg="add del">
          <ac:chgData name="Marwad, Martin" userId="8634e236-610e-4c7d-ac77-3923eeae373c" providerId="ADAL" clId="{C33F8BDC-981B-4C92-9BF5-40FFF4EEF2BA}" dt="2023-02-16T18:32:36.872" v="1975"/>
          <ac:spMkLst>
            <pc:docMk/>
            <pc:sldMk cId="2239813769" sldId="287"/>
            <ac:spMk id="5" creationId="{A009155D-CD63-F993-1EC2-365F50E3FC5B}"/>
          </ac:spMkLst>
        </pc:spChg>
      </pc:sldChg>
      <pc:sldChg chg="modSp new mod ord modTransition">
        <pc:chgData name="Marwad, Martin" userId="8634e236-610e-4c7d-ac77-3923eeae373c" providerId="ADAL" clId="{C33F8BDC-981B-4C92-9BF5-40FFF4EEF2BA}" dt="2023-02-16T20:05:12.955" v="3255"/>
        <pc:sldMkLst>
          <pc:docMk/>
          <pc:sldMk cId="3691219540" sldId="288"/>
        </pc:sldMkLst>
        <pc:spChg chg="mod">
          <ac:chgData name="Marwad, Martin" userId="8634e236-610e-4c7d-ac77-3923eeae373c" providerId="ADAL" clId="{C33F8BDC-981B-4C92-9BF5-40FFF4EEF2BA}" dt="2023-02-16T18:53:38.257" v="2270" actId="14100"/>
          <ac:spMkLst>
            <pc:docMk/>
            <pc:sldMk cId="3691219540" sldId="288"/>
            <ac:spMk id="2" creationId="{6FCCE2F1-C52C-AA43-2701-B01F2FDBAA56}"/>
          </ac:spMkLst>
        </pc:spChg>
        <pc:spChg chg="mod">
          <ac:chgData name="Marwad, Martin" userId="8634e236-610e-4c7d-ac77-3923eeae373c" providerId="ADAL" clId="{C33F8BDC-981B-4C92-9BF5-40FFF4EEF2BA}" dt="2023-02-16T19:41:16.837" v="2625" actId="20577"/>
          <ac:spMkLst>
            <pc:docMk/>
            <pc:sldMk cId="3691219540" sldId="288"/>
            <ac:spMk id="3" creationId="{F7F0A358-B4FB-355A-B18F-38FD20D7F2EA}"/>
          </ac:spMkLst>
        </pc:spChg>
      </pc:sldChg>
      <pc:sldChg chg="addSp delSp modSp new mod ord modTransition">
        <pc:chgData name="Marwad, Martin" userId="8634e236-610e-4c7d-ac77-3923eeae373c" providerId="ADAL" clId="{C33F8BDC-981B-4C92-9BF5-40FFF4EEF2BA}" dt="2023-02-16T20:05:12.955" v="3255"/>
        <pc:sldMkLst>
          <pc:docMk/>
          <pc:sldMk cId="960370912" sldId="289"/>
        </pc:sldMkLst>
        <pc:spChg chg="mod">
          <ac:chgData name="Marwad, Martin" userId="8634e236-610e-4c7d-ac77-3923eeae373c" providerId="ADAL" clId="{C33F8BDC-981B-4C92-9BF5-40FFF4EEF2BA}" dt="2023-02-16T18:54:45.871" v="2308"/>
          <ac:spMkLst>
            <pc:docMk/>
            <pc:sldMk cId="960370912" sldId="289"/>
            <ac:spMk id="2" creationId="{0C9CDAFD-8A2F-4243-4520-74D0D514CA8B}"/>
          </ac:spMkLst>
        </pc:spChg>
        <pc:spChg chg="add del mod">
          <ac:chgData name="Marwad, Martin" userId="8634e236-610e-4c7d-ac77-3923eeae373c" providerId="ADAL" clId="{C33F8BDC-981B-4C92-9BF5-40FFF4EEF2BA}" dt="2023-02-16T18:46:14.143" v="2223" actId="403"/>
          <ac:spMkLst>
            <pc:docMk/>
            <pc:sldMk cId="960370912" sldId="289"/>
            <ac:spMk id="3" creationId="{E51A5873-8C5D-2E96-041C-F38326B3F9E4}"/>
          </ac:spMkLst>
        </pc:spChg>
        <pc:spChg chg="add del mod">
          <ac:chgData name="Marwad, Martin" userId="8634e236-610e-4c7d-ac77-3923eeae373c" providerId="ADAL" clId="{C33F8BDC-981B-4C92-9BF5-40FFF4EEF2BA}" dt="2023-02-16T18:44:31.352" v="2176"/>
          <ac:spMkLst>
            <pc:docMk/>
            <pc:sldMk cId="960370912" sldId="289"/>
            <ac:spMk id="4" creationId="{71070BD5-1C93-C16E-9623-3B3CDB147137}"/>
          </ac:spMkLst>
        </pc:spChg>
      </pc:sldChg>
      <pc:sldChg chg="addSp delSp 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2476056739" sldId="290"/>
        </pc:sldMkLst>
        <pc:spChg chg="mod">
          <ac:chgData name="Marwad, Martin" userId="8634e236-610e-4c7d-ac77-3923eeae373c" providerId="ADAL" clId="{C33F8BDC-981B-4C92-9BF5-40FFF4EEF2BA}" dt="2023-02-16T18:57:54.744" v="2377" actId="20577"/>
          <ac:spMkLst>
            <pc:docMk/>
            <pc:sldMk cId="2476056739" sldId="290"/>
            <ac:spMk id="2" creationId="{E30F2266-3F7D-02C6-865B-24C1182003F9}"/>
          </ac:spMkLst>
        </pc:spChg>
        <pc:spChg chg="add del mod">
          <ac:chgData name="Marwad, Martin" userId="8634e236-610e-4c7d-ac77-3923eeae373c" providerId="ADAL" clId="{C33F8BDC-981B-4C92-9BF5-40FFF4EEF2BA}" dt="2023-02-16T18:58:56.466" v="2385" actId="20577"/>
          <ac:spMkLst>
            <pc:docMk/>
            <pc:sldMk cId="2476056739" sldId="290"/>
            <ac:spMk id="3" creationId="{24CC0B1A-F07D-38C9-0745-9FB559FB1A9A}"/>
          </ac:spMkLst>
        </pc:spChg>
        <pc:spChg chg="add del mod">
          <ac:chgData name="Marwad, Martin" userId="8634e236-610e-4c7d-ac77-3923eeae373c" providerId="ADAL" clId="{C33F8BDC-981B-4C92-9BF5-40FFF4EEF2BA}" dt="2023-02-16T18:58:46.064" v="2379"/>
          <ac:spMkLst>
            <pc:docMk/>
            <pc:sldMk cId="2476056739" sldId="290"/>
            <ac:spMk id="4" creationId="{C340C00E-1DC2-8E7D-DA1E-165BB1571F94}"/>
          </ac:spMkLst>
        </pc:spChg>
      </pc:sldChg>
      <pc:sldChg chg="modSp new del mod">
        <pc:chgData name="Marwad, Martin" userId="8634e236-610e-4c7d-ac77-3923eeae373c" providerId="ADAL" clId="{C33F8BDC-981B-4C92-9BF5-40FFF4EEF2BA}" dt="2023-02-16T19:05:31.724" v="2466" actId="2696"/>
        <pc:sldMkLst>
          <pc:docMk/>
          <pc:sldMk cId="3671766863" sldId="291"/>
        </pc:sldMkLst>
        <pc:spChg chg="mod">
          <ac:chgData name="Marwad, Martin" userId="8634e236-610e-4c7d-ac77-3923eeae373c" providerId="ADAL" clId="{C33F8BDC-981B-4C92-9BF5-40FFF4EEF2BA}" dt="2023-02-16T18:59:50.268" v="2405" actId="20577"/>
          <ac:spMkLst>
            <pc:docMk/>
            <pc:sldMk cId="3671766863" sldId="291"/>
            <ac:spMk id="2" creationId="{7893C228-88BC-4B9C-F963-CED171C22053}"/>
          </ac:spMkLst>
        </pc:spChg>
      </pc:sldChg>
      <pc:sldChg chg="modSp new del mod">
        <pc:chgData name="Marwad, Martin" userId="8634e236-610e-4c7d-ac77-3923eeae373c" providerId="ADAL" clId="{C33F8BDC-981B-4C92-9BF5-40FFF4EEF2BA}" dt="2023-02-16T19:08:55.856" v="2486" actId="47"/>
        <pc:sldMkLst>
          <pc:docMk/>
          <pc:sldMk cId="2797539820" sldId="292"/>
        </pc:sldMkLst>
        <pc:spChg chg="mod">
          <ac:chgData name="Marwad, Martin" userId="8634e236-610e-4c7d-ac77-3923eeae373c" providerId="ADAL" clId="{C33F8BDC-981B-4C92-9BF5-40FFF4EEF2BA}" dt="2023-02-16T19:08:35.029" v="2481" actId="21"/>
          <ac:spMkLst>
            <pc:docMk/>
            <pc:sldMk cId="2797539820" sldId="292"/>
            <ac:spMk id="2" creationId="{28A50B84-88C8-E81A-1155-9356AB30537B}"/>
          </ac:spMkLst>
        </pc:spChg>
      </pc:sldChg>
      <pc:sldChg chg="modSp new del mod">
        <pc:chgData name="Marwad, Martin" userId="8634e236-610e-4c7d-ac77-3923eeae373c" providerId="ADAL" clId="{C33F8BDC-981B-4C92-9BF5-40FFF4EEF2BA}" dt="2023-02-16T19:08:56.522" v="2487" actId="47"/>
        <pc:sldMkLst>
          <pc:docMk/>
          <pc:sldMk cId="2192095991" sldId="293"/>
        </pc:sldMkLst>
        <pc:spChg chg="mod">
          <ac:chgData name="Marwad, Martin" userId="8634e236-610e-4c7d-ac77-3923eeae373c" providerId="ADAL" clId="{C33F8BDC-981B-4C92-9BF5-40FFF4EEF2BA}" dt="2023-02-16T19:08:46.755" v="2483" actId="21"/>
          <ac:spMkLst>
            <pc:docMk/>
            <pc:sldMk cId="2192095991" sldId="293"/>
            <ac:spMk id="2" creationId="{36E8D834-CFE6-7AD4-DDBA-62B82D605EAA}"/>
          </ac:spMkLst>
        </pc:spChg>
      </pc:sldChg>
      <pc:sldChg chg="new del">
        <pc:chgData name="Marwad, Martin" userId="8634e236-610e-4c7d-ac77-3923eeae373c" providerId="ADAL" clId="{C33F8BDC-981B-4C92-9BF5-40FFF4EEF2BA}" dt="2023-02-16T19:01:52.342" v="2441" actId="680"/>
        <pc:sldMkLst>
          <pc:docMk/>
          <pc:sldMk cId="1638381435" sldId="294"/>
        </pc:sldMkLst>
      </pc:sldChg>
      <pc:sldChg chg="modSp new del mod">
        <pc:chgData name="Marwad, Martin" userId="8634e236-610e-4c7d-ac77-3923eeae373c" providerId="ADAL" clId="{C33F8BDC-981B-4C92-9BF5-40FFF4EEF2BA}" dt="2023-02-16T19:05:38.283" v="2467" actId="2696"/>
        <pc:sldMkLst>
          <pc:docMk/>
          <pc:sldMk cId="2154979162" sldId="294"/>
        </pc:sldMkLst>
        <pc:spChg chg="mod">
          <ac:chgData name="Marwad, Martin" userId="8634e236-610e-4c7d-ac77-3923eeae373c" providerId="ADAL" clId="{C33F8BDC-981B-4C92-9BF5-40FFF4EEF2BA}" dt="2023-02-16T19:02:09.022" v="2443"/>
          <ac:spMkLst>
            <pc:docMk/>
            <pc:sldMk cId="2154979162" sldId="294"/>
            <ac:spMk id="3" creationId="{A1D68D52-F5A3-E790-4265-23D928586546}"/>
          </ac:spMkLst>
        </pc:spChg>
        <pc:spChg chg="mod">
          <ac:chgData name="Marwad, Martin" userId="8634e236-610e-4c7d-ac77-3923eeae373c" providerId="ADAL" clId="{C33F8BDC-981B-4C92-9BF5-40FFF4EEF2BA}" dt="2023-02-16T19:04:04.308" v="2456" actId="21"/>
          <ac:spMkLst>
            <pc:docMk/>
            <pc:sldMk cId="2154979162" sldId="294"/>
            <ac:spMk id="4" creationId="{83833640-1CC7-7C9B-7550-E9FD4646A69B}"/>
          </ac:spMkLst>
        </pc:spChg>
      </pc:sldChg>
      <pc:sldChg chg="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3085525989" sldId="295"/>
        </pc:sldMkLst>
        <pc:spChg chg="mod">
          <ac:chgData name="Marwad, Martin" userId="8634e236-610e-4c7d-ac77-3923eeae373c" providerId="ADAL" clId="{C33F8BDC-981B-4C92-9BF5-40FFF4EEF2BA}" dt="2023-02-16T19:05:26.241" v="2465"/>
          <ac:spMkLst>
            <pc:docMk/>
            <pc:sldMk cId="3085525989" sldId="295"/>
            <ac:spMk id="2" creationId="{1AB5F3B2-C7BC-E1B9-C7E8-0394876FA701}"/>
          </ac:spMkLst>
        </pc:spChg>
        <pc:spChg chg="mod">
          <ac:chgData name="Marwad, Martin" userId="8634e236-610e-4c7d-ac77-3923eeae373c" providerId="ADAL" clId="{C33F8BDC-981B-4C92-9BF5-40FFF4EEF2BA}" dt="2023-02-16T19:06:35.550" v="2475" actId="113"/>
          <ac:spMkLst>
            <pc:docMk/>
            <pc:sldMk cId="3085525989" sldId="295"/>
            <ac:spMk id="3" creationId="{B00A00FB-3C6B-D9FF-6F54-5649DBAE961E}"/>
          </ac:spMkLst>
        </pc:spChg>
        <pc:spChg chg="mod">
          <ac:chgData name="Marwad, Martin" userId="8634e236-610e-4c7d-ac77-3923eeae373c" providerId="ADAL" clId="{C33F8BDC-981B-4C92-9BF5-40FFF4EEF2BA}" dt="2023-02-16T19:06:51.418" v="2479" actId="113"/>
          <ac:spMkLst>
            <pc:docMk/>
            <pc:sldMk cId="3085525989" sldId="295"/>
            <ac:spMk id="4" creationId="{ADE3377C-6363-01FA-65E5-D97AD370541E}"/>
          </ac:spMkLst>
        </pc:spChg>
      </pc:sldChg>
      <pc:sldChg chg="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3503221623" sldId="296"/>
        </pc:sldMkLst>
        <pc:spChg chg="mod">
          <ac:chgData name="Marwad, Martin" userId="8634e236-610e-4c7d-ac77-3923eeae373c" providerId="ADAL" clId="{C33F8BDC-981B-4C92-9BF5-40FFF4EEF2BA}" dt="2023-02-16T19:08:39.899" v="2482"/>
          <ac:spMkLst>
            <pc:docMk/>
            <pc:sldMk cId="3503221623" sldId="296"/>
            <ac:spMk id="2" creationId="{37EC4AA0-94F0-98E5-356D-5F17756C9325}"/>
          </ac:spMkLst>
        </pc:spChg>
        <pc:spChg chg="mod">
          <ac:chgData name="Marwad, Martin" userId="8634e236-610e-4c7d-ac77-3923eeae373c" providerId="ADAL" clId="{C33F8BDC-981B-4C92-9BF5-40FFF4EEF2BA}" dt="2023-02-16T19:16:26.007" v="2503" actId="113"/>
          <ac:spMkLst>
            <pc:docMk/>
            <pc:sldMk cId="3503221623" sldId="296"/>
            <ac:spMk id="3" creationId="{32815C49-575B-B388-A9D5-20F2C359AEAB}"/>
          </ac:spMkLst>
        </pc:spChg>
        <pc:spChg chg="mod">
          <ac:chgData name="Marwad, Martin" userId="8634e236-610e-4c7d-ac77-3923eeae373c" providerId="ADAL" clId="{C33F8BDC-981B-4C92-9BF5-40FFF4EEF2BA}" dt="2023-02-16T19:23:14.332" v="2511" actId="113"/>
          <ac:spMkLst>
            <pc:docMk/>
            <pc:sldMk cId="3503221623" sldId="296"/>
            <ac:spMk id="4" creationId="{BF42CFD8-55D2-7C18-42E9-9C24B11D6FCD}"/>
          </ac:spMkLst>
        </pc:spChg>
      </pc:sldChg>
      <pc:sldChg chg="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2906665966" sldId="297"/>
        </pc:sldMkLst>
        <pc:spChg chg="mod">
          <ac:chgData name="Marwad, Martin" userId="8634e236-610e-4c7d-ac77-3923eeae373c" providerId="ADAL" clId="{C33F8BDC-981B-4C92-9BF5-40FFF4EEF2BA}" dt="2023-02-16T19:08:53.616" v="2485"/>
          <ac:spMkLst>
            <pc:docMk/>
            <pc:sldMk cId="2906665966" sldId="297"/>
            <ac:spMk id="2" creationId="{3A102ECF-0B55-BB4F-E390-60DBF311CF8C}"/>
          </ac:spMkLst>
        </pc:spChg>
        <pc:spChg chg="mod">
          <ac:chgData name="Marwad, Martin" userId="8634e236-610e-4c7d-ac77-3923eeae373c" providerId="ADAL" clId="{C33F8BDC-981B-4C92-9BF5-40FFF4EEF2BA}" dt="2023-02-16T19:39:44.664" v="2582" actId="5793"/>
          <ac:spMkLst>
            <pc:docMk/>
            <pc:sldMk cId="2906665966" sldId="297"/>
            <ac:spMk id="3" creationId="{2A5166DC-8B1C-DEC5-EE8F-795B1C4CE6F0}"/>
          </ac:spMkLst>
        </pc:spChg>
        <pc:spChg chg="mod">
          <ac:chgData name="Marwad, Martin" userId="8634e236-610e-4c7d-ac77-3923eeae373c" providerId="ADAL" clId="{C33F8BDC-981B-4C92-9BF5-40FFF4EEF2BA}" dt="2023-02-16T19:40:50.436" v="2607" actId="113"/>
          <ac:spMkLst>
            <pc:docMk/>
            <pc:sldMk cId="2906665966" sldId="297"/>
            <ac:spMk id="4" creationId="{DCE70874-DC8A-6304-FF75-248FB5214F46}"/>
          </ac:spMkLst>
        </pc:spChg>
      </pc:sldChg>
      <pc:sldChg chg="addSp delSp 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3479616586" sldId="298"/>
        </pc:sldMkLst>
        <pc:spChg chg="mod">
          <ac:chgData name="Marwad, Martin" userId="8634e236-610e-4c7d-ac77-3923eeae373c" providerId="ADAL" clId="{C33F8BDC-981B-4C92-9BF5-40FFF4EEF2BA}" dt="2023-02-16T19:24:10.127" v="2513"/>
          <ac:spMkLst>
            <pc:docMk/>
            <pc:sldMk cId="3479616586" sldId="298"/>
            <ac:spMk id="2" creationId="{A85982AA-5F0D-2DB9-276E-C9342EE244A2}"/>
          </ac:spMkLst>
        </pc:spChg>
        <pc:spChg chg="add del mod">
          <ac:chgData name="Marwad, Martin" userId="8634e236-610e-4c7d-ac77-3923eeae373c" providerId="ADAL" clId="{C33F8BDC-981B-4C92-9BF5-40FFF4EEF2BA}" dt="2023-02-16T19:47:37.972" v="2716" actId="20577"/>
          <ac:spMkLst>
            <pc:docMk/>
            <pc:sldMk cId="3479616586" sldId="298"/>
            <ac:spMk id="3" creationId="{54E9C642-820D-BEC7-128A-1829387C63EA}"/>
          </ac:spMkLst>
        </pc:spChg>
        <pc:spChg chg="add del mod">
          <ac:chgData name="Marwad, Martin" userId="8634e236-610e-4c7d-ac77-3923eeae373c" providerId="ADAL" clId="{C33F8BDC-981B-4C92-9BF5-40FFF4EEF2BA}" dt="2023-02-16T19:24:25.156" v="2515"/>
          <ac:spMkLst>
            <pc:docMk/>
            <pc:sldMk cId="3479616586" sldId="298"/>
            <ac:spMk id="4" creationId="{BA0B9FB4-B671-C4F6-AC02-E9F4D9C6A45C}"/>
          </ac:spMkLst>
        </pc:spChg>
      </pc:sldChg>
      <pc:sldChg chg="addSp delSp 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732273630" sldId="299"/>
        </pc:sldMkLst>
        <pc:spChg chg="mod">
          <ac:chgData name="Marwad, Martin" userId="8634e236-610e-4c7d-ac77-3923eeae373c" providerId="ADAL" clId="{C33F8BDC-981B-4C92-9BF5-40FFF4EEF2BA}" dt="2023-02-16T19:33:05.418" v="2518"/>
          <ac:spMkLst>
            <pc:docMk/>
            <pc:sldMk cId="732273630" sldId="299"/>
            <ac:spMk id="2" creationId="{97CBED45-6CC7-E8DF-9D99-7DB3EBA4B546}"/>
          </ac:spMkLst>
        </pc:spChg>
        <pc:spChg chg="add del mod">
          <ac:chgData name="Marwad, Martin" userId="8634e236-610e-4c7d-ac77-3923eeae373c" providerId="ADAL" clId="{C33F8BDC-981B-4C92-9BF5-40FFF4EEF2BA}" dt="2023-02-16T19:36:27.621" v="2537" actId="5793"/>
          <ac:spMkLst>
            <pc:docMk/>
            <pc:sldMk cId="732273630" sldId="299"/>
            <ac:spMk id="3" creationId="{EAF74D0A-BF48-7F33-5A56-FCC2A3FC199A}"/>
          </ac:spMkLst>
        </pc:spChg>
        <pc:spChg chg="add del mod">
          <ac:chgData name="Marwad, Martin" userId="8634e236-610e-4c7d-ac77-3923eeae373c" providerId="ADAL" clId="{C33F8BDC-981B-4C92-9BF5-40FFF4EEF2BA}" dt="2023-02-16T19:33:16.280" v="2520"/>
          <ac:spMkLst>
            <pc:docMk/>
            <pc:sldMk cId="732273630" sldId="299"/>
            <ac:spMk id="4" creationId="{F1859DB5-F0DB-BC5F-D677-9C5F0ADA2180}"/>
          </ac:spMkLst>
        </pc:spChg>
      </pc:sldChg>
      <pc:sldChg chg="addSp delSp 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2860165035" sldId="300"/>
        </pc:sldMkLst>
        <pc:spChg chg="mod">
          <ac:chgData name="Marwad, Martin" userId="8634e236-610e-4c7d-ac77-3923eeae373c" providerId="ADAL" clId="{C33F8BDC-981B-4C92-9BF5-40FFF4EEF2BA}" dt="2023-02-16T19:41:34.283" v="2627"/>
          <ac:spMkLst>
            <pc:docMk/>
            <pc:sldMk cId="2860165035" sldId="300"/>
            <ac:spMk id="2" creationId="{B4B3C6D0-D613-DECF-B4C1-5973C1A8C97D}"/>
          </ac:spMkLst>
        </pc:spChg>
        <pc:spChg chg="add del mod">
          <ac:chgData name="Marwad, Martin" userId="8634e236-610e-4c7d-ac77-3923eeae373c" providerId="ADAL" clId="{C33F8BDC-981B-4C92-9BF5-40FFF4EEF2BA}" dt="2023-02-16T19:42:13.414" v="2634" actId="113"/>
          <ac:spMkLst>
            <pc:docMk/>
            <pc:sldMk cId="2860165035" sldId="300"/>
            <ac:spMk id="3" creationId="{EB726C6C-94F4-C738-3875-5E6079AC1A1A}"/>
          </ac:spMkLst>
        </pc:spChg>
        <pc:spChg chg="add del mod">
          <ac:chgData name="Marwad, Martin" userId="8634e236-610e-4c7d-ac77-3923eeae373c" providerId="ADAL" clId="{C33F8BDC-981B-4C92-9BF5-40FFF4EEF2BA}" dt="2023-02-16T19:41:47.896" v="2629"/>
          <ac:spMkLst>
            <pc:docMk/>
            <pc:sldMk cId="2860165035" sldId="300"/>
            <ac:spMk id="4" creationId="{84E73774-8034-72B4-3A02-3D9AF82DEF80}"/>
          </ac:spMkLst>
        </pc:spChg>
      </pc:sldChg>
      <pc:sldChg chg="new del">
        <pc:chgData name="Marwad, Martin" userId="8634e236-610e-4c7d-ac77-3923eeae373c" providerId="ADAL" clId="{C33F8BDC-981B-4C92-9BF5-40FFF4EEF2BA}" dt="2023-02-16T19:50:31.305" v="2724" actId="47"/>
        <pc:sldMkLst>
          <pc:docMk/>
          <pc:sldMk cId="784913920" sldId="301"/>
        </pc:sldMkLst>
      </pc:sldChg>
      <pc:sldChg chg="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1316870768" sldId="301"/>
        </pc:sldMkLst>
        <pc:spChg chg="mod">
          <ac:chgData name="Marwad, Martin" userId="8634e236-610e-4c7d-ac77-3923eeae373c" providerId="ADAL" clId="{C33F8BDC-981B-4C92-9BF5-40FFF4EEF2BA}" dt="2023-02-16T19:50:41.789" v="2727" actId="20577"/>
          <ac:spMkLst>
            <pc:docMk/>
            <pc:sldMk cId="1316870768" sldId="301"/>
            <ac:spMk id="2" creationId="{5AE80996-34B0-0D8F-8BC5-3EF2CED1F15F}"/>
          </ac:spMkLst>
        </pc:spChg>
        <pc:spChg chg="mod">
          <ac:chgData name="Marwad, Martin" userId="8634e236-610e-4c7d-ac77-3923eeae373c" providerId="ADAL" clId="{C33F8BDC-981B-4C92-9BF5-40FFF4EEF2BA}" dt="2023-02-16T19:53:10.451" v="3198" actId="20577"/>
          <ac:spMkLst>
            <pc:docMk/>
            <pc:sldMk cId="1316870768" sldId="301"/>
            <ac:spMk id="3" creationId="{09D3D89F-217B-D855-E793-4043FDC90F4E}"/>
          </ac:spMkLst>
        </pc:spChg>
      </pc:sldChg>
      <pc:sldChg chg="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57741964" sldId="302"/>
        </pc:sldMkLst>
        <pc:spChg chg="mod">
          <ac:chgData name="Marwad, Martin" userId="8634e236-610e-4c7d-ac77-3923eeae373c" providerId="ADAL" clId="{C33F8BDC-981B-4C92-9BF5-40FFF4EEF2BA}" dt="2023-02-16T19:54:26.026" v="3201" actId="20577"/>
          <ac:spMkLst>
            <pc:docMk/>
            <pc:sldMk cId="57741964" sldId="302"/>
            <ac:spMk id="2" creationId="{72FAAF07-673F-F55A-B936-57AB8DAD3E02}"/>
          </ac:spMkLst>
        </pc:spChg>
        <pc:spChg chg="mod">
          <ac:chgData name="Marwad, Martin" userId="8634e236-610e-4c7d-ac77-3923eeae373c" providerId="ADAL" clId="{C33F8BDC-981B-4C92-9BF5-40FFF4EEF2BA}" dt="2023-02-16T19:54:33.150" v="3219" actId="20577"/>
          <ac:spMkLst>
            <pc:docMk/>
            <pc:sldMk cId="57741964" sldId="302"/>
            <ac:spMk id="3" creationId="{51455668-003A-6C53-27D7-DEB1A6A83675}"/>
          </ac:spMkLst>
        </pc:spChg>
      </pc:sldChg>
      <pc:sldChg chg="modSp new mod modTransition">
        <pc:chgData name="Marwad, Martin" userId="8634e236-610e-4c7d-ac77-3923eeae373c" providerId="ADAL" clId="{C33F8BDC-981B-4C92-9BF5-40FFF4EEF2BA}" dt="2023-02-16T20:05:12.955" v="3255"/>
        <pc:sldMkLst>
          <pc:docMk/>
          <pc:sldMk cId="3341521907" sldId="303"/>
        </pc:sldMkLst>
        <pc:spChg chg="mod">
          <ac:chgData name="Marwad, Martin" userId="8634e236-610e-4c7d-ac77-3923eeae373c" providerId="ADAL" clId="{C33F8BDC-981B-4C92-9BF5-40FFF4EEF2BA}" dt="2023-02-16T19:56:28.339" v="3254" actId="20577"/>
          <ac:spMkLst>
            <pc:docMk/>
            <pc:sldMk cId="3341521907" sldId="303"/>
            <ac:spMk id="2" creationId="{2C7F731C-65D9-855F-A43D-81B05914ABB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5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688" y="596265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688" y="596265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688" y="596265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7F08FA06-1AEC-4EAF-BD59-084E2B9BB8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BC2CE44-B1FC-4E9A-9D09-5B0184CB07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4F6C2-8BEB-41AE-A674-CB15692014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7295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</p:spTree>
    <p:extLst>
      <p:ext uri="{BB962C8B-B14F-4D97-AF65-F5344CB8AC3E}">
        <p14:creationId xmlns:p14="http://schemas.microsoft.com/office/powerpoint/2010/main" val="230737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688" y="596265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2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3" r:id="rId3"/>
    <p:sldLayoutId id="2147483677" r:id="rId4"/>
    <p:sldLayoutId id="2147483682" r:id="rId5"/>
    <p:sldLayoutId id="2147483680" r:id="rId6"/>
    <p:sldLayoutId id="2147483661" r:id="rId7"/>
    <p:sldLayoutId id="2147483666" r:id="rId8"/>
    <p:sldLayoutId id="2147483681" r:id="rId9"/>
  </p:sldLayoutIdLst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d3N2yeAaLkc?feature=oembed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scEDHsr3APg?feature=oembed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eVXTyIZ1Hs" TargetMode="Externa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8eVXTyIZ1Hs?feature=oembed" TargetMode="Externa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Bcid33tgq8A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Week 2: Project Planning, SWE Practices, &amp; DevOps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US" dirty="0">
                <a:latin typeface="Century Gothic"/>
                <a:ea typeface="Verdana"/>
                <a:cs typeface="Arial"/>
              </a:rPr>
              <a:t>UML cloud computing club</a:t>
            </a:r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9EAC-012D-D259-0CE4-00FBE3B3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Planning: Brainstorm Project Requirements and create a sample backlog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14FF6-D598-4A9F-E1CC-D8A6BBFBE0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6337" y="1295399"/>
            <a:ext cx="11805718" cy="4851903"/>
          </a:xfrm>
        </p:spPr>
        <p:txBody>
          <a:bodyPr/>
          <a:lstStyle/>
          <a:p>
            <a:r>
              <a:rPr lang="en-US" dirty="0"/>
              <a:t>Epic: Degree Planning</a:t>
            </a:r>
          </a:p>
          <a:p>
            <a:pPr lvl="1"/>
            <a:r>
              <a:rPr lang="en-US" dirty="0"/>
              <a:t>As a student, I want to be able to create a long-term degree plan so that I can see what classes I need to take each semester.</a:t>
            </a:r>
          </a:p>
          <a:p>
            <a:pPr lvl="1"/>
            <a:r>
              <a:rPr lang="en-US" dirty="0"/>
              <a:t>As a student, I want to be able to edit my degree plan so that I can make adjustments as needed.</a:t>
            </a:r>
          </a:p>
          <a:p>
            <a:r>
              <a:rPr lang="en-US" dirty="0"/>
              <a:t>Epic: User Interface</a:t>
            </a:r>
          </a:p>
          <a:p>
            <a:pPr lvl="1"/>
            <a:r>
              <a:rPr lang="en-US" dirty="0"/>
              <a:t>As a user, I want to have a responsive design so that I can use the app on any device.</a:t>
            </a:r>
          </a:p>
          <a:p>
            <a:pPr lvl="1"/>
            <a:r>
              <a:rPr lang="en-US" dirty="0"/>
              <a:t>As a user, I want to be able to easily navigate through the app so that I can find what I'm looking for quickly.</a:t>
            </a:r>
          </a:p>
          <a:p>
            <a:r>
              <a:rPr lang="en-US" dirty="0"/>
              <a:t>Epic: Schedule Sharing</a:t>
            </a:r>
          </a:p>
          <a:p>
            <a:pPr lvl="1"/>
            <a:r>
              <a:rPr lang="en-US" dirty="0"/>
              <a:t>As a student, I want to be able to share my class schedule with friends so that we can coordinate our classes.</a:t>
            </a:r>
          </a:p>
          <a:p>
            <a:pPr lvl="1"/>
            <a:r>
              <a:rPr lang="en-US" dirty="0"/>
              <a:t>As a student, I want to be able to export my schedule so that I can print it or save it for later.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4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9EAC-012D-D259-0CE4-00FBE3B3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274638"/>
            <a:ext cx="10945812" cy="639762"/>
          </a:xfrm>
        </p:spPr>
        <p:txBody>
          <a:bodyPr>
            <a:normAutofit/>
          </a:bodyPr>
          <a:lstStyle/>
          <a:p>
            <a:r>
              <a:rPr lang="en-US" dirty="0"/>
              <a:t>Project Planning: Questions?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14FF6-D598-4A9F-E1CC-D8A6BBFBE0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</p:spPr>
        <p:txBody>
          <a:bodyPr wrap="square">
            <a:normAutofit/>
          </a:bodyPr>
          <a:lstStyle/>
          <a:p>
            <a:r>
              <a:rPr lang="en-US" dirty="0"/>
              <a:t>Questions? </a:t>
            </a:r>
          </a:p>
        </p:txBody>
      </p:sp>
      <p:pic>
        <p:nvPicPr>
          <p:cNvPr id="5124" name="Picture 4" descr="Excuse Me, I Have a Question | Staring Fish / Do You Fart | Know Your Meme">
            <a:extLst>
              <a:ext uri="{FF2B5EF4-FFF2-40B4-BE49-F238E27FC236}">
                <a16:creationId xmlns:a16="http://schemas.microsoft.com/office/drawing/2014/main" id="{0F71E780-BBF3-4D2C-CB4D-E7E43D2AA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119" y="1224820"/>
            <a:ext cx="5410200" cy="501796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01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C6A6-60E9-FCF6-0001-F2906D61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89FAC-8D49-3057-DBEC-C59241F920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Importance of code quality and readability</a:t>
            </a:r>
          </a:p>
          <a:p>
            <a:r>
              <a:rPr lang="en-US" dirty="0"/>
              <a:t>Introduction to Git as a version control system</a:t>
            </a:r>
          </a:p>
          <a:p>
            <a:r>
              <a:rPr lang="en-US" dirty="0"/>
              <a:t>Basic Git commands: clone, add, commit, push, pull</a:t>
            </a:r>
          </a:p>
          <a:p>
            <a:r>
              <a:rPr lang="en-US" dirty="0"/>
              <a:t>GitHub for collaborative coding: Repositories, Issues, Pull Requests</a:t>
            </a:r>
          </a:p>
          <a:p>
            <a:r>
              <a:rPr lang="en-US" dirty="0"/>
              <a:t>Discuss coding standards, linting, and code documentation</a:t>
            </a:r>
          </a:p>
          <a:p>
            <a:r>
              <a:rPr lang="en-US" dirty="0"/>
              <a:t>Role of testing: Unit tests, Integration tests, and End-to-End tests</a:t>
            </a:r>
          </a:p>
        </p:txBody>
      </p:sp>
    </p:spTree>
    <p:extLst>
      <p:ext uri="{BB962C8B-B14F-4D97-AF65-F5344CB8AC3E}">
        <p14:creationId xmlns:p14="http://schemas.microsoft.com/office/powerpoint/2010/main" val="429191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C6A6-60E9-FCF6-0001-F2906D61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Practices: Importance of code quality and readability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89FAC-8D49-3057-DBEC-C59241F920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12" y="1192306"/>
            <a:ext cx="11011507" cy="4370294"/>
          </a:xfrm>
        </p:spPr>
        <p:txBody>
          <a:bodyPr/>
          <a:lstStyle/>
          <a:p>
            <a:r>
              <a:rPr lang="en-US" sz="2000" dirty="0"/>
              <a:t>Why is Code Quality Important?</a:t>
            </a:r>
          </a:p>
          <a:p>
            <a:pPr lvl="1"/>
            <a:r>
              <a:rPr lang="en-US" sz="1800" b="1" dirty="0"/>
              <a:t>Reliability</a:t>
            </a:r>
            <a:r>
              <a:rPr lang="en-US" sz="1800" dirty="0"/>
              <a:t>: Well-written code is less prone to errors and bugs.</a:t>
            </a:r>
          </a:p>
          <a:p>
            <a:pPr lvl="1"/>
            <a:r>
              <a:rPr lang="en-US" sz="1800" b="1" dirty="0"/>
              <a:t>Maintainability</a:t>
            </a:r>
            <a:r>
              <a:rPr lang="en-US" sz="1800" dirty="0"/>
              <a:t>: High-quality code is easier to update and maintain.</a:t>
            </a:r>
          </a:p>
          <a:p>
            <a:pPr lvl="1"/>
            <a:r>
              <a:rPr lang="en-US" sz="1800" b="1" dirty="0"/>
              <a:t>Scalability</a:t>
            </a:r>
            <a:r>
              <a:rPr lang="en-US" sz="1800" dirty="0"/>
              <a:t>: Quality code can be easily expanded for future requirements.</a:t>
            </a:r>
          </a:p>
          <a:p>
            <a:r>
              <a:rPr lang="en-US" sz="2000" dirty="0"/>
              <a:t>Why is Code Readability Important?</a:t>
            </a:r>
          </a:p>
          <a:p>
            <a:pPr lvl="1"/>
            <a:r>
              <a:rPr lang="en-US" sz="1800" b="1" dirty="0"/>
              <a:t>Collaboration</a:t>
            </a:r>
            <a:r>
              <a:rPr lang="en-US" sz="1800" dirty="0"/>
              <a:t>: Readable code is easier for team members to understand and work on.</a:t>
            </a:r>
          </a:p>
          <a:p>
            <a:pPr lvl="1"/>
            <a:r>
              <a:rPr lang="en-US" sz="1800" b="1" dirty="0"/>
              <a:t>Debugging</a:t>
            </a:r>
            <a:r>
              <a:rPr lang="en-US" sz="1800" dirty="0"/>
              <a:t>: Easier to identify issues and implement fixes.</a:t>
            </a:r>
          </a:p>
          <a:p>
            <a:pPr lvl="1"/>
            <a:r>
              <a:rPr lang="en-US" sz="1800" b="1" dirty="0"/>
              <a:t>Onboarding</a:t>
            </a:r>
            <a:r>
              <a:rPr lang="en-US" sz="1800" dirty="0"/>
              <a:t>: New team members can quickly understand and contribute to the project.</a:t>
            </a:r>
          </a:p>
          <a:p>
            <a:r>
              <a:rPr lang="en-US" sz="2000" dirty="0"/>
              <a:t>Best Practices for Code Quality</a:t>
            </a:r>
          </a:p>
          <a:p>
            <a:pPr lvl="1"/>
            <a:r>
              <a:rPr lang="en-US" sz="1800" dirty="0"/>
              <a:t>Code Reviews</a:t>
            </a:r>
          </a:p>
          <a:p>
            <a:pPr lvl="1"/>
            <a:r>
              <a:rPr lang="en-US" sz="1800" dirty="0"/>
              <a:t>Unit Testing</a:t>
            </a:r>
          </a:p>
          <a:p>
            <a:pPr lvl="1"/>
            <a:r>
              <a:rPr lang="en-US" sz="1800" dirty="0"/>
              <a:t>Continuous Integration</a:t>
            </a:r>
          </a:p>
          <a:p>
            <a:r>
              <a:rPr lang="en-US" sz="2000" dirty="0"/>
              <a:t>Best Practices for Code Readability</a:t>
            </a:r>
          </a:p>
          <a:p>
            <a:pPr lvl="1"/>
            <a:r>
              <a:rPr lang="en-US" sz="1800" dirty="0"/>
              <a:t>Proper Naming Conventions</a:t>
            </a:r>
          </a:p>
          <a:p>
            <a:pPr lvl="1"/>
            <a:r>
              <a:rPr lang="en-US" sz="1800" dirty="0"/>
              <a:t>Commenting and Documentation</a:t>
            </a:r>
          </a:p>
          <a:p>
            <a:pPr lvl="1"/>
            <a:r>
              <a:rPr lang="en-US" sz="1800" dirty="0"/>
              <a:t>Consistent Indentation and Formatting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5603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C6A6-60E9-FCF6-0001-F2906D61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274638"/>
            <a:ext cx="10945812" cy="6397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Software Engineering Practices: Introduction to Git as a version control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89FAC-8D49-3057-DBEC-C59241F920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</p:spPr>
        <p:txBody>
          <a:bodyPr wrap="square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What is Git?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 distributed version control system that helps track changes in source code during software development.</a:t>
            </a:r>
          </a:p>
          <a:p>
            <a:pPr>
              <a:lnSpc>
                <a:spcPct val="90000"/>
              </a:lnSpc>
            </a:pPr>
            <a:r>
              <a:rPr lang="en-US" sz="2200"/>
              <a:t>Why Use Git?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Collaboration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: Allows multiple developers to work on the same project.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Versioning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: Keeps a history of all changes, making it easy to revert to previous versions.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Branching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: Enables working on different features or bugs simultaneously without affecting the main codebase.</a:t>
            </a:r>
          </a:p>
        </p:txBody>
      </p:sp>
      <p:pic>
        <p:nvPicPr>
          <p:cNvPr id="8194" name="Picture 2" descr="Git Tutorial">
            <a:extLst>
              <a:ext uri="{FF2B5EF4-FFF2-40B4-BE49-F238E27FC236}">
                <a16:creationId xmlns:a16="http://schemas.microsoft.com/office/drawing/2014/main" id="{9F3072E8-1FA2-BDA1-1C92-F6DAC4396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2229" y="1143000"/>
            <a:ext cx="5139980" cy="51816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81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C6A6-60E9-FCF6-0001-F2906D61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Practices: Introduction to Git as a version control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89FAC-8D49-3057-DBEC-C59241F920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Core Concepts in Git</a:t>
            </a:r>
          </a:p>
          <a:p>
            <a:pPr lvl="1"/>
            <a:r>
              <a:rPr lang="en-US" b="1" dirty="0"/>
              <a:t>Repository</a:t>
            </a:r>
            <a:r>
              <a:rPr lang="en-US" dirty="0"/>
              <a:t>: The container for the source code and its history.</a:t>
            </a:r>
          </a:p>
          <a:p>
            <a:pPr lvl="1"/>
            <a:r>
              <a:rPr lang="en-US" b="1" dirty="0"/>
              <a:t>Commit</a:t>
            </a:r>
            <a:r>
              <a:rPr lang="en-US" dirty="0"/>
              <a:t>: A snapshot of changes in the code.</a:t>
            </a:r>
          </a:p>
          <a:p>
            <a:pPr lvl="1"/>
            <a:r>
              <a:rPr lang="en-US" b="1" dirty="0"/>
              <a:t>Branch</a:t>
            </a:r>
            <a:r>
              <a:rPr lang="en-US" dirty="0"/>
              <a:t>: A separate line of development within the same project.</a:t>
            </a:r>
          </a:p>
          <a:p>
            <a:pPr lvl="1"/>
            <a:r>
              <a:rPr lang="en-US" b="1" dirty="0"/>
              <a:t>Merge</a:t>
            </a:r>
            <a:r>
              <a:rPr lang="en-US" dirty="0"/>
              <a:t>: Combining changes from different branches.</a:t>
            </a:r>
          </a:p>
          <a:p>
            <a:pPr lvl="1"/>
            <a:r>
              <a:rPr lang="en-US" b="1" dirty="0"/>
              <a:t>Clone</a:t>
            </a:r>
            <a:r>
              <a:rPr lang="en-US" dirty="0"/>
              <a:t>: Creating a local copy of a remote repository.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2BD76-102F-6FD7-0946-2DB353E8A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7908"/>
            <a:ext cx="5139606" cy="2362056"/>
          </a:xfrm>
          <a:prstGeom prst="rect">
            <a:avLst/>
          </a:prstGeom>
        </p:spPr>
      </p:pic>
      <p:pic>
        <p:nvPicPr>
          <p:cNvPr id="9218" name="Picture 2" descr="Git Merge | Atlassian Git Tutorial">
            <a:extLst>
              <a:ext uri="{FF2B5EF4-FFF2-40B4-BE49-F238E27FC236}">
                <a16:creationId xmlns:a16="http://schemas.microsoft.com/office/drawing/2014/main" id="{75FC5673-CD83-D3D8-2B96-92F3AC4E6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273" y="2695184"/>
            <a:ext cx="7266565" cy="416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01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C6A6-60E9-FCF6-0001-F2906D61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19" y="228599"/>
            <a:ext cx="10668000" cy="1174687"/>
          </a:xfrm>
        </p:spPr>
        <p:txBody>
          <a:bodyPr/>
          <a:lstStyle/>
          <a:p>
            <a:r>
              <a:rPr lang="en-US" dirty="0"/>
              <a:t>Software Engineering Practices: GitHub for collaborative coding: Repositories, Issues, Pull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89FAC-8D49-3057-DBEC-C59241F920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933384"/>
          </a:xfrm>
        </p:spPr>
        <p:txBody>
          <a:bodyPr/>
          <a:lstStyle/>
          <a:p>
            <a:r>
              <a:rPr lang="en-US" dirty="0"/>
              <a:t>What is GitHub?</a:t>
            </a:r>
          </a:p>
          <a:p>
            <a:pPr lvl="1"/>
            <a:r>
              <a:rPr lang="en-US" dirty="0"/>
              <a:t>A web-based platform that uses Git for version control, enabling multiple people to collaborate on projects.</a:t>
            </a:r>
          </a:p>
          <a:p>
            <a:r>
              <a:rPr lang="en-US" dirty="0"/>
              <a:t>Key Features:</a:t>
            </a:r>
          </a:p>
          <a:p>
            <a:pPr lvl="1"/>
            <a:r>
              <a:rPr lang="en-US" b="1" dirty="0"/>
              <a:t>Repositories</a:t>
            </a:r>
          </a:p>
          <a:p>
            <a:pPr lvl="2"/>
            <a:r>
              <a:rPr lang="en-US" dirty="0"/>
              <a:t>Online storage space for your project.</a:t>
            </a:r>
          </a:p>
          <a:p>
            <a:pPr lvl="2"/>
            <a:r>
              <a:rPr lang="en-US" dirty="0"/>
              <a:t>Can be public or private.</a:t>
            </a:r>
          </a:p>
          <a:p>
            <a:pPr lvl="2"/>
            <a:r>
              <a:rPr lang="en-US" dirty="0"/>
              <a:t>Includes code, documentation, and other project files.</a:t>
            </a:r>
          </a:p>
          <a:p>
            <a:pPr lvl="1"/>
            <a:r>
              <a:rPr lang="en-US" b="1" dirty="0"/>
              <a:t>Issues</a:t>
            </a:r>
          </a:p>
          <a:p>
            <a:pPr lvl="2"/>
            <a:r>
              <a:rPr lang="en-US" dirty="0"/>
              <a:t>Used for tracking bugs, enhancements, tasks, and other project-related concerns.</a:t>
            </a:r>
          </a:p>
          <a:p>
            <a:pPr lvl="2"/>
            <a:r>
              <a:rPr lang="en-US" dirty="0"/>
              <a:t>Anyone can create an issue, and project collaborators can comment and assign tasks.</a:t>
            </a:r>
          </a:p>
          <a:p>
            <a:pPr lvl="1"/>
            <a:r>
              <a:rPr lang="en-US" b="1" dirty="0"/>
              <a:t>Pull Requests</a:t>
            </a:r>
          </a:p>
          <a:p>
            <a:pPr lvl="2"/>
            <a:r>
              <a:rPr lang="en-US" dirty="0"/>
              <a:t>The process of submitting changes for review.</a:t>
            </a:r>
          </a:p>
          <a:p>
            <a:pPr lvl="2"/>
            <a:r>
              <a:rPr lang="en-US" dirty="0"/>
              <a:t>Allows for code review and discussion before merging.</a:t>
            </a:r>
          </a:p>
          <a:p>
            <a:pPr lvl="2"/>
            <a:r>
              <a:rPr lang="en-US" dirty="0"/>
              <a:t>Can be linked to issues to track the completion of tasks.</a:t>
            </a:r>
          </a:p>
        </p:txBody>
      </p:sp>
    </p:spTree>
    <p:extLst>
      <p:ext uri="{BB962C8B-B14F-4D97-AF65-F5344CB8AC3E}">
        <p14:creationId xmlns:p14="http://schemas.microsoft.com/office/powerpoint/2010/main" val="3240180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DF1EB9-74EB-673B-1258-0D1D5F0643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919" y="1219200"/>
            <a:ext cx="10668000" cy="533400"/>
          </a:xfrm>
        </p:spPr>
        <p:txBody>
          <a:bodyPr/>
          <a:lstStyle/>
          <a:p>
            <a:r>
              <a:rPr lang="en-US" dirty="0"/>
              <a:t>https://www.youtube.com/watch?v=d3N2yeAaLkc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03D86F-A431-6EF9-B492-333FD45C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19" y="228599"/>
            <a:ext cx="10668000" cy="1210901"/>
          </a:xfrm>
        </p:spPr>
        <p:txBody>
          <a:bodyPr/>
          <a:lstStyle/>
          <a:p>
            <a:r>
              <a:rPr lang="en-US" dirty="0"/>
              <a:t>Software Engineering Practices: GitHub for collaborative coding: Repositories, Issues, Pull Requests</a:t>
            </a:r>
          </a:p>
        </p:txBody>
      </p:sp>
      <p:pic>
        <p:nvPicPr>
          <p:cNvPr id="5" name="Online Media 4" title="Github Workflow for Issues and Pull Requests">
            <a:hlinkClick r:id="" action="ppaction://media"/>
            <a:extLst>
              <a:ext uri="{FF2B5EF4-FFF2-40B4-BE49-F238E27FC236}">
                <a16:creationId xmlns:a16="http://schemas.microsoft.com/office/drawing/2014/main" id="{0439BFB7-154D-E973-6F03-68F85D91C8B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53082" y="1752600"/>
            <a:ext cx="7855673" cy="44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4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C6A6-60E9-FCF6-0001-F2906D61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Practices: Discuss coding standards, linting, and code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89FAC-8D49-3057-DBEC-C59241F920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Coding Standards</a:t>
            </a:r>
          </a:p>
          <a:p>
            <a:pPr lvl="1"/>
            <a:r>
              <a:rPr lang="en-US" dirty="0"/>
              <a:t>Set of guidelines for writing code.</a:t>
            </a:r>
          </a:p>
          <a:p>
            <a:pPr lvl="1"/>
            <a:r>
              <a:rPr lang="en-US" dirty="0"/>
              <a:t>Ensures consistency and readability across the project.</a:t>
            </a:r>
          </a:p>
          <a:p>
            <a:r>
              <a:rPr lang="en-US" dirty="0"/>
              <a:t>Linting</a:t>
            </a:r>
          </a:p>
          <a:p>
            <a:pPr lvl="1"/>
            <a:r>
              <a:rPr lang="en-US" dirty="0"/>
              <a:t>Automated code analysis tool.</a:t>
            </a:r>
          </a:p>
          <a:p>
            <a:pPr lvl="1"/>
            <a:r>
              <a:rPr lang="en-US" dirty="0"/>
              <a:t>Helps to enforce coding standards and catch errors early.</a:t>
            </a:r>
          </a:p>
          <a:p>
            <a:r>
              <a:rPr lang="en-US" dirty="0"/>
              <a:t>Code Documentation</a:t>
            </a:r>
          </a:p>
          <a:p>
            <a:pPr lvl="1"/>
            <a:r>
              <a:rPr lang="en-US" dirty="0"/>
              <a:t>Comments and documentation within the code.</a:t>
            </a:r>
          </a:p>
          <a:p>
            <a:pPr lvl="1"/>
            <a:r>
              <a:rPr lang="en-US" dirty="0"/>
              <a:t>Makes it easier to understand the code's purpose and functionality.</a:t>
            </a:r>
          </a:p>
          <a:p>
            <a:r>
              <a:rPr lang="en-US" dirty="0"/>
              <a:t>Why It Matters</a:t>
            </a:r>
          </a:p>
          <a:p>
            <a:pPr lvl="1"/>
            <a:r>
              <a:rPr lang="en-US" dirty="0"/>
              <a:t>Ensures code quality and maintainability.</a:t>
            </a:r>
          </a:p>
          <a:p>
            <a:pPr lvl="1"/>
            <a:r>
              <a:rPr lang="en-US" dirty="0"/>
              <a:t>Facilitates collaboration by making code easier to read and understand.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9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C6A6-60E9-FCF6-0001-F2906D61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Practices: Role of testing: Unit tests, Integration tests, and End-to-End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89FAC-8D49-3057-DBEC-C59241F920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  <a:p>
            <a:pPr lvl="1"/>
            <a:r>
              <a:rPr lang="en-US" dirty="0"/>
              <a:t>Test individual components or functions.</a:t>
            </a:r>
          </a:p>
          <a:p>
            <a:pPr lvl="1"/>
            <a:r>
              <a:rPr lang="en-US" dirty="0"/>
              <a:t>Quick to run, easy to debug.</a:t>
            </a:r>
          </a:p>
          <a:p>
            <a:r>
              <a:rPr lang="en-US" dirty="0"/>
              <a:t>Integration Tests</a:t>
            </a:r>
          </a:p>
          <a:p>
            <a:pPr lvl="1"/>
            <a:r>
              <a:rPr lang="en-US" dirty="0"/>
              <a:t>Test the interaction between multiple components.</a:t>
            </a:r>
          </a:p>
          <a:p>
            <a:pPr lvl="1"/>
            <a:r>
              <a:rPr lang="en-US" dirty="0"/>
              <a:t>Validates that different parts of the system work together.</a:t>
            </a:r>
          </a:p>
          <a:p>
            <a:r>
              <a:rPr lang="en-US" dirty="0"/>
              <a:t>End-to-End Tests</a:t>
            </a:r>
          </a:p>
          <a:p>
            <a:pPr lvl="1"/>
            <a:r>
              <a:rPr lang="en-US" dirty="0"/>
              <a:t>Test the system as a whole, often using automated UI tests.</a:t>
            </a:r>
          </a:p>
          <a:p>
            <a:pPr lvl="1"/>
            <a:r>
              <a:rPr lang="en-US" dirty="0"/>
              <a:t>Validates the entire process from start to finish.</a:t>
            </a:r>
          </a:p>
          <a:p>
            <a:r>
              <a:rPr lang="en-US" dirty="0"/>
              <a:t>Why It Matters</a:t>
            </a:r>
          </a:p>
          <a:p>
            <a:pPr lvl="1"/>
            <a:r>
              <a:rPr lang="en-US" dirty="0"/>
              <a:t>Ensures reliability and robustness of the software.</a:t>
            </a:r>
          </a:p>
          <a:p>
            <a:pPr lvl="1"/>
            <a:r>
              <a:rPr lang="en-US" dirty="0"/>
              <a:t>Catches issues early, reducing the cost of fixing bugs.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75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EF47-3A5B-68FE-F473-362E5EFA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F4228-4153-918C-80E4-C9BF33D057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New UniPath.io Project Repository!</a:t>
            </a:r>
          </a:p>
          <a:p>
            <a:r>
              <a:rPr lang="en-US" dirty="0"/>
              <a:t>Meeting Restructure: Every meeting will be from 6:30pm-9:30pm.</a:t>
            </a:r>
          </a:p>
          <a:p>
            <a:pPr lvl="1"/>
            <a:r>
              <a:rPr lang="en-US" dirty="0"/>
              <a:t>Presentation Section (6:30pm-8:00pm): This portion is reserved for presentations, demos, and sometimes special guest speakers. It is more structured and follows the weekly topics closely.</a:t>
            </a:r>
          </a:p>
          <a:p>
            <a:pPr lvl="1"/>
            <a:r>
              <a:rPr lang="en-US" dirty="0"/>
              <a:t>Hands-On Section (8:00pm-9:30pm): This time is allocated for working on the semester project. It is more interactive, free-flowing, and unplanned, allowing for hands-on experience and collaboration.</a:t>
            </a:r>
          </a:p>
          <a:p>
            <a:r>
              <a:rPr lang="en-US" dirty="0"/>
              <a:t>We are in the process of getting better rooms</a:t>
            </a:r>
          </a:p>
          <a:p>
            <a:r>
              <a:rPr lang="en-US" dirty="0"/>
              <a:t>Guest speakers to be announced soon!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66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9EAC-012D-D259-0CE4-00FBE3B3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274638"/>
            <a:ext cx="10945812" cy="639762"/>
          </a:xfrm>
        </p:spPr>
        <p:txBody>
          <a:bodyPr>
            <a:normAutofit/>
          </a:bodyPr>
          <a:lstStyle/>
          <a:p>
            <a:r>
              <a:rPr lang="en-US" dirty="0"/>
              <a:t>Software Engineering Practices: Questions?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14FF6-D598-4A9F-E1CC-D8A6BBFBE0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</p:spPr>
        <p:txBody>
          <a:bodyPr wrap="square">
            <a:normAutofit/>
          </a:bodyPr>
          <a:lstStyle/>
          <a:p>
            <a:r>
              <a:rPr lang="en-US" dirty="0"/>
              <a:t>Questions? </a:t>
            </a:r>
          </a:p>
        </p:txBody>
      </p:sp>
      <p:pic>
        <p:nvPicPr>
          <p:cNvPr id="7170" name="Picture 2" descr="Excuse Me, I Have a Question | Staring Fish / Do You Fart | Know Your Meme">
            <a:extLst>
              <a:ext uri="{FF2B5EF4-FFF2-40B4-BE49-F238E27FC236}">
                <a16:creationId xmlns:a16="http://schemas.microsoft.com/office/drawing/2014/main" id="{71486C91-13FB-E78C-7AD8-3A73EE853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119" y="1224820"/>
            <a:ext cx="5410200" cy="501796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99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3673-A04B-4C17-C7AE-3472E1F8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DFC32-6009-CDE2-787F-6D5EF9A87C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significance of DevOps in modern software development</a:t>
            </a:r>
          </a:p>
          <a:p>
            <a:r>
              <a:rPr lang="en-US" dirty="0"/>
              <a:t>Importance of Continuous Integration (CI) and Continuous Deployment (CD)</a:t>
            </a:r>
          </a:p>
          <a:p>
            <a:r>
              <a:rPr lang="en-US" dirty="0"/>
              <a:t>How Git and GitHub Actions fit into CI/CD pipelines</a:t>
            </a:r>
          </a:p>
          <a:p>
            <a:r>
              <a:rPr lang="en-US" dirty="0"/>
              <a:t>Brief overview of DevOps tools like Jenkins, Docker, and Kubernetes</a:t>
            </a:r>
          </a:p>
          <a:p>
            <a:r>
              <a:rPr lang="en-US" dirty="0"/>
              <a:t>Discuss the DevOps lifecycle: Plan, Code, Build, Test, Release, Deploy, Operate, Monitor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5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3673-A04B-4C17-C7AE-3472E1F8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DevOps: Definition and significance of DevOps in modern software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DFC32-6009-CDE2-787F-6D5EF9A87C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642" y="1066800"/>
            <a:ext cx="11834542" cy="4495800"/>
          </a:xfrm>
        </p:spPr>
        <p:txBody>
          <a:bodyPr/>
          <a:lstStyle/>
          <a:p>
            <a:r>
              <a:rPr lang="en-US" sz="2000" dirty="0"/>
              <a:t>What is DevOps?</a:t>
            </a:r>
          </a:p>
          <a:p>
            <a:pPr lvl="1"/>
            <a:r>
              <a:rPr lang="en-US" sz="2000" dirty="0"/>
              <a:t>DevOps is a set of practices that combines software development (Dev) and IT operations (Ops).</a:t>
            </a:r>
          </a:p>
          <a:p>
            <a:pPr lvl="1"/>
            <a:r>
              <a:rPr lang="en-US" sz="2000" dirty="0"/>
              <a:t>Aims to shorten the system development life cycle and provide continuous delivery.</a:t>
            </a:r>
          </a:p>
          <a:p>
            <a:r>
              <a:rPr lang="en-US" sz="2000" dirty="0"/>
              <a:t>Significance in Modern Software Development</a:t>
            </a:r>
          </a:p>
          <a:p>
            <a:pPr lvl="1"/>
            <a:r>
              <a:rPr lang="en-US" sz="2000" dirty="0"/>
              <a:t>Accelerates the development process.</a:t>
            </a:r>
          </a:p>
          <a:p>
            <a:pPr lvl="1"/>
            <a:r>
              <a:rPr lang="en-US" sz="2000" dirty="0"/>
              <a:t>Enhances collaboration between development and operations teams.</a:t>
            </a:r>
          </a:p>
          <a:p>
            <a:pPr lvl="1"/>
            <a:r>
              <a:rPr lang="en-US" sz="2000" dirty="0"/>
              <a:t>Improves efficiency through automation.</a:t>
            </a:r>
          </a:p>
          <a:p>
            <a:pPr lvl="1"/>
            <a:r>
              <a:rPr lang="en-US" sz="2000" dirty="0"/>
              <a:t>Increases the reliability and quality of the software.</a:t>
            </a:r>
          </a:p>
          <a:p>
            <a:r>
              <a:rPr lang="en-US" sz="2000" dirty="0"/>
              <a:t>Key Components</a:t>
            </a:r>
          </a:p>
          <a:p>
            <a:pPr lvl="1"/>
            <a:r>
              <a:rPr lang="en-US" sz="2000" b="1" dirty="0"/>
              <a:t>Continuous Integration (CI)</a:t>
            </a:r>
          </a:p>
          <a:p>
            <a:pPr lvl="1"/>
            <a:r>
              <a:rPr lang="en-US" sz="2000" b="1" dirty="0"/>
              <a:t>Continuous Deployment (CD)</a:t>
            </a:r>
          </a:p>
          <a:p>
            <a:pPr lvl="1"/>
            <a:r>
              <a:rPr lang="en-US" sz="2000" b="1" dirty="0"/>
              <a:t>Infrastructure as Code (</a:t>
            </a:r>
            <a:r>
              <a:rPr lang="en-US" sz="2000" b="1" dirty="0" err="1"/>
              <a:t>IaC</a:t>
            </a:r>
            <a:r>
              <a:rPr lang="en-US" sz="2000" b="1" dirty="0"/>
              <a:t>)</a:t>
            </a:r>
          </a:p>
          <a:p>
            <a:r>
              <a:rPr lang="en-US" sz="2000" dirty="0"/>
              <a:t>Why It Matters</a:t>
            </a:r>
          </a:p>
          <a:p>
            <a:pPr lvl="1"/>
            <a:r>
              <a:rPr lang="en-US" sz="2000" dirty="0"/>
              <a:t>Enables rapid innovation and faster time-to-market.</a:t>
            </a:r>
          </a:p>
          <a:p>
            <a:pPr lvl="1"/>
            <a:r>
              <a:rPr lang="en-US" sz="2000" dirty="0"/>
              <a:t>Reduces the cost and risk of software changes.</a:t>
            </a:r>
          </a:p>
          <a:p>
            <a:endParaRPr lang="en-US" sz="2000" dirty="0"/>
          </a:p>
        </p:txBody>
      </p:sp>
      <p:pic>
        <p:nvPicPr>
          <p:cNvPr id="10242" name="Picture 2" descr="Best Funny devops Memes - 9GAG">
            <a:extLst>
              <a:ext uri="{FF2B5EF4-FFF2-40B4-BE49-F238E27FC236}">
                <a16:creationId xmlns:a16="http://schemas.microsoft.com/office/drawing/2014/main" id="{2D2944A6-9DDE-34D1-D6E1-49FE00AE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721" y="2653554"/>
            <a:ext cx="4106476" cy="410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180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3673-A04B-4C17-C7AE-3472E1F8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DevOps: Importance of Continuous Integration (CI) and Continuous Deployment (CD)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DFC32-6009-CDE2-787F-6D5EF9A87C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235" y="1295400"/>
            <a:ext cx="10966684" cy="5455024"/>
          </a:xfrm>
        </p:spPr>
        <p:txBody>
          <a:bodyPr/>
          <a:lstStyle/>
          <a:p>
            <a:r>
              <a:rPr lang="en-US" sz="2400" dirty="0"/>
              <a:t>What is Continuous Integration (CI)?</a:t>
            </a:r>
          </a:p>
          <a:p>
            <a:pPr lvl="1"/>
            <a:r>
              <a:rPr lang="en-US" sz="2000" dirty="0"/>
              <a:t>CI is the practice of automatically integrating code changes from multiple contributors into a single software project.</a:t>
            </a:r>
          </a:p>
          <a:p>
            <a:pPr lvl="1"/>
            <a:r>
              <a:rPr lang="en-US" sz="2000" dirty="0"/>
              <a:t>Involves automated testing to detect errors early.</a:t>
            </a:r>
          </a:p>
          <a:p>
            <a:r>
              <a:rPr lang="en-US" sz="2400" dirty="0"/>
              <a:t>What is Continuous Deployment (CD)?</a:t>
            </a:r>
          </a:p>
          <a:p>
            <a:pPr lvl="1"/>
            <a:r>
              <a:rPr lang="en-US" sz="2000" dirty="0"/>
              <a:t>CD is the automated process of deploying software changes to a staging or production environment.</a:t>
            </a:r>
          </a:p>
          <a:p>
            <a:pPr lvl="1"/>
            <a:r>
              <a:rPr lang="en-US" sz="2000" dirty="0"/>
              <a:t>Ensures that you can release new changes to your customers quickly in a sustainable way.</a:t>
            </a:r>
          </a:p>
          <a:p>
            <a:r>
              <a:rPr lang="en-US" sz="2400" dirty="0"/>
              <a:t>Why Are CI/CD Important?</a:t>
            </a:r>
          </a:p>
          <a:p>
            <a:pPr lvl="1"/>
            <a:r>
              <a:rPr lang="en-US" sz="2000" b="1" dirty="0"/>
              <a:t>Speed</a:t>
            </a:r>
            <a:r>
              <a:rPr lang="en-US" sz="2000" dirty="0"/>
              <a:t>: Accelerate release cycles, enabling faster innovation.</a:t>
            </a:r>
          </a:p>
          <a:p>
            <a:pPr lvl="1"/>
            <a:r>
              <a:rPr lang="en-US" sz="2000" b="1" dirty="0"/>
              <a:t>Quality</a:t>
            </a:r>
            <a:r>
              <a:rPr lang="en-US" sz="2000" dirty="0"/>
              <a:t>: Automated tests improve software quality, reducing the cost of defects.</a:t>
            </a:r>
          </a:p>
          <a:p>
            <a:pPr lvl="1"/>
            <a:r>
              <a:rPr lang="en-US" sz="2000" b="1" dirty="0"/>
              <a:t>Reliability</a:t>
            </a:r>
            <a:r>
              <a:rPr lang="en-US" sz="2000" dirty="0"/>
              <a:t>: Consistent, automated deployment process improves reliability.</a:t>
            </a:r>
          </a:p>
          <a:p>
            <a:pPr lvl="1"/>
            <a:r>
              <a:rPr lang="en-US" sz="2000" b="1" dirty="0"/>
              <a:t>Collaboration</a:t>
            </a:r>
            <a:r>
              <a:rPr lang="en-US" sz="2000" dirty="0"/>
              <a:t>: Encourages better collaboration between developers, testers, and operations.</a:t>
            </a:r>
          </a:p>
        </p:txBody>
      </p:sp>
    </p:spTree>
    <p:extLst>
      <p:ext uri="{BB962C8B-B14F-4D97-AF65-F5344CB8AC3E}">
        <p14:creationId xmlns:p14="http://schemas.microsoft.com/office/powerpoint/2010/main" val="40740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3673-A04B-4C17-C7AE-3472E1F8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DevOps: How Git and GitHub Actions fit into CI/CD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DFC32-6009-CDE2-787F-6D5EF9A87C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Git</a:t>
            </a:r>
          </a:p>
          <a:p>
            <a:pPr lvl="1"/>
            <a:r>
              <a:rPr lang="en-US" sz="2000" b="1" dirty="0"/>
              <a:t>What is it?: </a:t>
            </a:r>
            <a:r>
              <a:rPr lang="en-US" sz="2000" dirty="0"/>
              <a:t>A distributed version control system.</a:t>
            </a:r>
          </a:p>
          <a:p>
            <a:pPr lvl="1"/>
            <a:r>
              <a:rPr lang="en-US" sz="2000" b="1" dirty="0"/>
              <a:t>Role in CI/CD</a:t>
            </a:r>
            <a:r>
              <a:rPr lang="en-US" sz="2000" dirty="0"/>
              <a:t>: Source code management, versioning, and branching.</a:t>
            </a:r>
          </a:p>
          <a:p>
            <a:pPr lvl="1"/>
            <a:r>
              <a:rPr lang="en-US" sz="2000" b="1" dirty="0"/>
              <a:t>Why Use Git?: </a:t>
            </a:r>
            <a:r>
              <a:rPr lang="en-US" sz="2000" dirty="0"/>
              <a:t>Enables collaboration and serves as the starting point for CI/CD pipelines.</a:t>
            </a:r>
          </a:p>
          <a:p>
            <a:r>
              <a:rPr lang="en-US" sz="2400" dirty="0"/>
              <a:t>GitHub Actions</a:t>
            </a:r>
          </a:p>
          <a:p>
            <a:pPr lvl="1"/>
            <a:r>
              <a:rPr lang="en-US" sz="2000" b="1" dirty="0"/>
              <a:t>What is it?: </a:t>
            </a:r>
            <a:r>
              <a:rPr lang="en-US" sz="2000" dirty="0"/>
              <a:t>A CI/CD service by GitHub.</a:t>
            </a:r>
          </a:p>
          <a:p>
            <a:pPr lvl="1"/>
            <a:r>
              <a:rPr lang="en-US" sz="2000" b="1" dirty="0"/>
              <a:t>Role in CI/CD: </a:t>
            </a:r>
            <a:r>
              <a:rPr lang="en-US" sz="2000" dirty="0"/>
              <a:t>Automates workflows, including build, test, and deploy tasks.</a:t>
            </a:r>
          </a:p>
          <a:p>
            <a:pPr lvl="1"/>
            <a:r>
              <a:rPr lang="en-US" sz="2000" b="1" dirty="0"/>
              <a:t>Why Use GitHub Actions?: </a:t>
            </a:r>
            <a:r>
              <a:rPr lang="en-US" sz="2000" dirty="0"/>
              <a:t>Seamlessly integrates with GitHub repositories, customizable with YAML files.</a:t>
            </a:r>
          </a:p>
          <a:p>
            <a:r>
              <a:rPr lang="en-US" sz="2400" dirty="0"/>
              <a:t>Integration Points</a:t>
            </a:r>
          </a:p>
          <a:p>
            <a:pPr lvl="1"/>
            <a:r>
              <a:rPr lang="en-US" sz="2000" b="1" dirty="0"/>
              <a:t>Source Code: </a:t>
            </a:r>
            <a:r>
              <a:rPr lang="en-US" sz="2000" dirty="0"/>
              <a:t>Git repositories serve as the source of truth.</a:t>
            </a:r>
          </a:p>
          <a:p>
            <a:pPr lvl="1"/>
            <a:r>
              <a:rPr lang="en-US" sz="2000" b="1" dirty="0"/>
              <a:t>Automation</a:t>
            </a:r>
            <a:r>
              <a:rPr lang="en-US" sz="2000" dirty="0"/>
              <a:t>: GitHub Actions reads from the Git repository to execute CI/CD tasks.</a:t>
            </a:r>
          </a:p>
          <a:p>
            <a:pPr lvl="1"/>
            <a:r>
              <a:rPr lang="en-US" sz="2000" b="1" dirty="0"/>
              <a:t>Feedback Loop</a:t>
            </a:r>
            <a:r>
              <a:rPr lang="en-US" sz="2000" dirty="0"/>
              <a:t>: Both can notify developers of build statuses, errors, or successful deployments.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406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3673-A04B-4C17-C7AE-3472E1F8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DevOps: Brief overview of DevOps tools like Jenkins, Docker, and 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DFC32-6009-CDE2-787F-6D5EF9A87C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7882" y="1295399"/>
            <a:ext cx="10877037" cy="5168153"/>
          </a:xfrm>
        </p:spPr>
        <p:txBody>
          <a:bodyPr/>
          <a:lstStyle/>
          <a:p>
            <a:r>
              <a:rPr lang="en-US" sz="2400" dirty="0"/>
              <a:t>Jenkins</a:t>
            </a:r>
          </a:p>
          <a:p>
            <a:pPr lvl="1"/>
            <a:r>
              <a:rPr lang="en-US" sz="2000" b="1" dirty="0"/>
              <a:t>What is it?: </a:t>
            </a:r>
            <a:r>
              <a:rPr lang="en-US" sz="2000" dirty="0"/>
              <a:t>An open-source automation server.</a:t>
            </a:r>
          </a:p>
          <a:p>
            <a:pPr lvl="1"/>
            <a:r>
              <a:rPr lang="en-US" sz="2000" b="1" dirty="0"/>
              <a:t>Key Features</a:t>
            </a:r>
            <a:r>
              <a:rPr lang="en-US" sz="2000" dirty="0"/>
              <a:t>: Build automation, testing, and deployment.</a:t>
            </a:r>
          </a:p>
          <a:p>
            <a:pPr lvl="1"/>
            <a:r>
              <a:rPr lang="en-US" sz="2000" b="1" dirty="0"/>
              <a:t>Why Use Jenkins</a:t>
            </a:r>
            <a:r>
              <a:rPr lang="en-US" sz="2000" dirty="0"/>
              <a:t>?: Streamlines the CI/CD pipeline, integrates with a multitude of technologies.</a:t>
            </a:r>
          </a:p>
          <a:p>
            <a:r>
              <a:rPr lang="en-US" sz="2400" dirty="0"/>
              <a:t>Docker</a:t>
            </a:r>
          </a:p>
          <a:p>
            <a:pPr lvl="1"/>
            <a:r>
              <a:rPr lang="en-US" sz="2000" b="1" dirty="0"/>
              <a:t>What is it?: </a:t>
            </a:r>
            <a:r>
              <a:rPr lang="en-US" sz="2000" dirty="0"/>
              <a:t>A platform for containerization.</a:t>
            </a:r>
          </a:p>
          <a:p>
            <a:pPr lvl="1"/>
            <a:r>
              <a:rPr lang="en-US" sz="2000" b="1" dirty="0"/>
              <a:t>Key Features</a:t>
            </a:r>
            <a:r>
              <a:rPr lang="en-US" sz="2000" dirty="0"/>
              <a:t>: Package, distribute, and manage applications within containers.</a:t>
            </a:r>
          </a:p>
          <a:p>
            <a:pPr lvl="1"/>
            <a:r>
              <a:rPr lang="en-US" sz="2000" b="1" dirty="0"/>
              <a:t>Why Use Docker</a:t>
            </a:r>
            <a:r>
              <a:rPr lang="en-US" sz="2000" dirty="0"/>
              <a:t>?: Ensures consistency across multiple development and release cycles.</a:t>
            </a:r>
          </a:p>
          <a:p>
            <a:r>
              <a:rPr lang="en-US" sz="2400" dirty="0"/>
              <a:t>Kubernetes</a:t>
            </a:r>
          </a:p>
          <a:p>
            <a:pPr lvl="1"/>
            <a:r>
              <a:rPr lang="en-US" sz="2000" b="1" dirty="0"/>
              <a:t>What is it?: </a:t>
            </a:r>
            <a:r>
              <a:rPr lang="en-US" sz="2000" dirty="0"/>
              <a:t>An open-source container orchestration platform.</a:t>
            </a:r>
          </a:p>
          <a:p>
            <a:pPr lvl="1"/>
            <a:r>
              <a:rPr lang="en-US" sz="2000" b="1" dirty="0"/>
              <a:t>Key Features</a:t>
            </a:r>
            <a:r>
              <a:rPr lang="en-US" sz="2000" dirty="0"/>
              <a:t>: Automates deployment, scaling, and management of containerized applications.</a:t>
            </a:r>
          </a:p>
          <a:p>
            <a:pPr lvl="1"/>
            <a:r>
              <a:rPr lang="en-US" sz="2000" b="1" dirty="0"/>
              <a:t>Why Use Kubernetes</a:t>
            </a:r>
            <a:r>
              <a:rPr lang="en-US" sz="2000" dirty="0"/>
              <a:t>?: Manages and scales complex applications with ease.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394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8" name="Picture 10" descr="DevOps Lifecycle - javatpoint">
            <a:extLst>
              <a:ext uri="{FF2B5EF4-FFF2-40B4-BE49-F238E27FC236}">
                <a16:creationId xmlns:a16="http://schemas.microsoft.com/office/drawing/2014/main" id="{EB8D51A3-9494-4A93-F59F-AA9F58FDA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29" y="3731491"/>
            <a:ext cx="5034210" cy="312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9E3673-A04B-4C17-C7AE-3472E1F8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19" y="228600"/>
            <a:ext cx="10668000" cy="1066800"/>
          </a:xfrm>
        </p:spPr>
        <p:txBody>
          <a:bodyPr/>
          <a:lstStyle/>
          <a:p>
            <a:r>
              <a:rPr lang="en-US" dirty="0"/>
              <a:t>Introduction to DevOps: Discuss the DevOps lifecycle: Plan, Code, Build, Test, Release, Deploy, Operate, Monitor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DFC32-6009-CDE2-787F-6D5EF9A87C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0329" y="1295400"/>
            <a:ext cx="11244590" cy="4603376"/>
          </a:xfrm>
        </p:spPr>
        <p:txBody>
          <a:bodyPr/>
          <a:lstStyle/>
          <a:p>
            <a:r>
              <a:rPr lang="en-US" dirty="0"/>
              <a:t>The DevOps Lifecycle</a:t>
            </a:r>
          </a:p>
          <a:p>
            <a:pPr lvl="1"/>
            <a:r>
              <a:rPr lang="en-US" b="1" dirty="0"/>
              <a:t>Plan</a:t>
            </a:r>
            <a:r>
              <a:rPr lang="en-US" dirty="0"/>
              <a:t>: Define objectives, requirements, and KPIs.</a:t>
            </a:r>
          </a:p>
          <a:p>
            <a:pPr lvl="1"/>
            <a:r>
              <a:rPr lang="en-US" b="1" dirty="0"/>
              <a:t>Code</a:t>
            </a:r>
            <a:r>
              <a:rPr lang="en-US" dirty="0"/>
              <a:t>: Develop the application, write scripts, and store in version control.</a:t>
            </a:r>
          </a:p>
          <a:p>
            <a:pPr lvl="1"/>
            <a:r>
              <a:rPr lang="en-US" b="1" dirty="0"/>
              <a:t>Build</a:t>
            </a:r>
            <a:r>
              <a:rPr lang="en-US" dirty="0"/>
              <a:t>: Compile, assemble, and package the code.</a:t>
            </a:r>
          </a:p>
          <a:p>
            <a:pPr lvl="1"/>
            <a:r>
              <a:rPr lang="en-US" b="1" dirty="0"/>
              <a:t>Test</a:t>
            </a:r>
            <a:r>
              <a:rPr lang="en-US" dirty="0"/>
              <a:t>: Validate functionality, performance, and security.</a:t>
            </a:r>
          </a:p>
          <a:p>
            <a:pPr lvl="1"/>
            <a:r>
              <a:rPr lang="en-US" b="1" dirty="0"/>
              <a:t>Release</a:t>
            </a:r>
            <a:r>
              <a:rPr lang="en-US" dirty="0"/>
              <a:t>: Prepare the code for deployment, versioning, and rollback plans.</a:t>
            </a:r>
          </a:p>
          <a:p>
            <a:pPr lvl="1"/>
            <a:r>
              <a:rPr lang="en-US" b="1" dirty="0"/>
              <a:t>Deploy</a:t>
            </a:r>
            <a:r>
              <a:rPr lang="en-US" dirty="0"/>
              <a:t>: Move the code to production or other environments.</a:t>
            </a:r>
          </a:p>
          <a:p>
            <a:pPr lvl="1"/>
            <a:r>
              <a:rPr lang="en-US" b="1" dirty="0"/>
              <a:t>Operate</a:t>
            </a:r>
            <a:r>
              <a:rPr lang="en-US" dirty="0"/>
              <a:t>: Manage and scale the application.</a:t>
            </a:r>
          </a:p>
          <a:p>
            <a:pPr lvl="1"/>
            <a:r>
              <a:rPr lang="en-US" b="1" dirty="0"/>
              <a:t>Monitor</a:t>
            </a:r>
            <a:r>
              <a:rPr lang="en-US" dirty="0"/>
              <a:t>: Track performance, errors, and user activity.</a:t>
            </a:r>
          </a:p>
          <a:p>
            <a:r>
              <a:rPr lang="en-US" dirty="0"/>
              <a:t>Why It Matters</a:t>
            </a:r>
          </a:p>
          <a:p>
            <a:pPr lvl="1"/>
            <a:r>
              <a:rPr lang="en-US" dirty="0"/>
              <a:t>Ensures a seamless transition between Dev and Ops.</a:t>
            </a:r>
          </a:p>
          <a:p>
            <a:pPr lvl="1"/>
            <a:r>
              <a:rPr lang="en-US" dirty="0"/>
              <a:t>Facilitates continuous improvement and rapid delivery.</a:t>
            </a:r>
          </a:p>
          <a:p>
            <a:pPr lvl="1"/>
            <a:r>
              <a:rPr lang="en-US" dirty="0"/>
              <a:t>Enhances collaboration and communication across teams.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405913-8B0E-375D-5C7A-F08D0EAA3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https://www.youtube.com/watch?v=scEDHsr3APg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F5A482-D917-555A-2583-B8C6E78F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DevOps</a:t>
            </a:r>
          </a:p>
        </p:txBody>
      </p:sp>
      <p:pic>
        <p:nvPicPr>
          <p:cNvPr id="5" name="Online Media 4" title="DevOps CI/CD Explained in 100 Seconds">
            <a:hlinkClick r:id="" action="ppaction://media"/>
            <a:extLst>
              <a:ext uri="{FF2B5EF4-FFF2-40B4-BE49-F238E27FC236}">
                <a16:creationId xmlns:a16="http://schemas.microsoft.com/office/drawing/2014/main" id="{4DB3E0F3-3B96-D94B-335D-56D878B671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34487" y="1752600"/>
            <a:ext cx="7892863" cy="445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3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9EAC-012D-D259-0CE4-00FBE3B3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274638"/>
            <a:ext cx="10945812" cy="639762"/>
          </a:xfrm>
        </p:spPr>
        <p:txBody>
          <a:bodyPr>
            <a:normAutofit/>
          </a:bodyPr>
          <a:lstStyle/>
          <a:p>
            <a:r>
              <a:rPr lang="en-US" dirty="0"/>
              <a:t>Introduction to DevOps: Questions?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14FF6-D598-4A9F-E1CC-D8A6BBFBE0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</p:spPr>
        <p:txBody>
          <a:bodyPr wrap="square">
            <a:normAutofit/>
          </a:bodyPr>
          <a:lstStyle/>
          <a:p>
            <a:r>
              <a:rPr lang="en-US" dirty="0"/>
              <a:t>Questions? </a:t>
            </a:r>
          </a:p>
        </p:txBody>
      </p:sp>
      <p:pic>
        <p:nvPicPr>
          <p:cNvPr id="6146" name="Picture 2" descr="Excuse Me, I Have a Question | Staring Fish / Do You Fart | Know Your Meme">
            <a:extLst>
              <a:ext uri="{FF2B5EF4-FFF2-40B4-BE49-F238E27FC236}">
                <a16:creationId xmlns:a16="http://schemas.microsoft.com/office/drawing/2014/main" id="{CB553A88-9409-6892-571B-7BC28627D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119" y="1224820"/>
            <a:ext cx="5410200" cy="501796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071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49F3-4FBA-F229-D3BA-30B8CE18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1F3E6-BF52-FB26-C3D4-53C6413480D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Planning</a:t>
            </a:r>
          </a:p>
          <a:p>
            <a:r>
              <a:rPr lang="en-US" dirty="0"/>
              <a:t>Software Engineering Practices</a:t>
            </a:r>
          </a:p>
          <a:p>
            <a:r>
              <a:rPr lang="en-US" dirty="0"/>
              <a:t>Introduction to DevOps</a:t>
            </a:r>
          </a:p>
          <a:p>
            <a:r>
              <a:rPr lang="en-US" dirty="0"/>
              <a:t>Hands-On Activity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C016A-461D-EBEA-DEC7-81C7CCFA9B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Understand the fundamentals and importance of Project Planning</a:t>
            </a:r>
          </a:p>
          <a:p>
            <a:r>
              <a:rPr lang="en-US" dirty="0"/>
              <a:t>Gain insights into Software Engineering Practices</a:t>
            </a:r>
          </a:p>
          <a:p>
            <a:r>
              <a:rPr lang="en-US" dirty="0"/>
              <a:t>Learn the basics and significance of DevOps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2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9EAC-012D-D259-0CE4-00FBE3B3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14FF6-D598-4A9F-E1CC-D8A6BBFBE0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Agile methodologies like Scrum and Kanban</a:t>
            </a:r>
          </a:p>
          <a:p>
            <a:r>
              <a:rPr lang="en-US" dirty="0"/>
              <a:t>Importance of effective project planning in software development</a:t>
            </a:r>
          </a:p>
          <a:p>
            <a:r>
              <a:rPr lang="en-US" dirty="0"/>
              <a:t>Role of user stories and epics in defining project scope</a:t>
            </a:r>
          </a:p>
          <a:p>
            <a:r>
              <a:rPr lang="en-US" dirty="0"/>
              <a:t>Brainstorm Project Requirements and create a sample backlog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5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A2AE33-8FD0-2ACF-10C1-65C7303A5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https://www.youtube.com/watch?v=8eVXTyIZ1Hs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4A89C8-E73E-E0E9-FAD6-BF78ADF1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Planning: Introduction to Agile methodologies</a:t>
            </a:r>
          </a:p>
        </p:txBody>
      </p:sp>
      <p:pic>
        <p:nvPicPr>
          <p:cNvPr id="5" name="Online Media 3" title="What Is Agile Methodology? | Introduction to Agile Methodology in Six Minutes | Simplilearn">
            <a:hlinkClick r:id="" action="ppaction://media"/>
            <a:extLst>
              <a:ext uri="{FF2B5EF4-FFF2-40B4-BE49-F238E27FC236}">
                <a16:creationId xmlns:a16="http://schemas.microsoft.com/office/drawing/2014/main" id="{27049C99-0364-D630-C587-35F6E1549A2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43210" y="1752600"/>
            <a:ext cx="7811729" cy="44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2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A2AE33-8FD0-2ACF-10C1-65C7303A5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https://www.youtube.com/watch?v=Bcid33tgq8A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4A89C8-E73E-E0E9-FAD6-BF78ADF1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Planning: Introduction to Agile methodologies</a:t>
            </a:r>
          </a:p>
        </p:txBody>
      </p:sp>
      <p:pic>
        <p:nvPicPr>
          <p:cNvPr id="4" name="Online Media 3" title="What is a Kanban Board? - Agile Coach (2019)">
            <a:hlinkClick r:id="" action="ppaction://media"/>
            <a:extLst>
              <a:ext uri="{FF2B5EF4-FFF2-40B4-BE49-F238E27FC236}">
                <a16:creationId xmlns:a16="http://schemas.microsoft.com/office/drawing/2014/main" id="{30786E3E-658C-0B3E-B702-E4347343C70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97766" y="1752600"/>
            <a:ext cx="7966305" cy="450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4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E119118A-8430-DFB4-1260-F449F1082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0553" y="1252602"/>
            <a:ext cx="6528998" cy="474984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F9EAC-012D-D259-0CE4-00FBE3B3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274638"/>
            <a:ext cx="10945812" cy="6397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Project Planning: Importance of effective project planning in software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14FF6-D598-4A9F-E1CC-D8A6BBFBE0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15153" y="654424"/>
            <a:ext cx="5790360" cy="6078070"/>
          </a:xfrm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1500" b="1" dirty="0"/>
              <a:t>Risk Mitigation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Early identification of potential issues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Allows for contingency planning</a:t>
            </a:r>
          </a:p>
          <a:p>
            <a:pPr>
              <a:lnSpc>
                <a:spcPct val="90000"/>
              </a:lnSpc>
            </a:pPr>
            <a:r>
              <a:rPr lang="en-US" sz="1500" b="1" dirty="0"/>
              <a:t>Resource Allocation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Ensures optimal use of time, money, and manpower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Helps avoid bottlenecks and delays</a:t>
            </a:r>
          </a:p>
          <a:p>
            <a:pPr>
              <a:lnSpc>
                <a:spcPct val="90000"/>
              </a:lnSpc>
            </a:pPr>
            <a:r>
              <a:rPr lang="en-US" sz="1500" b="1" dirty="0"/>
              <a:t>Clear Objectives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Sets measurable goals and KPIs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Provides a roadmap for the team</a:t>
            </a:r>
          </a:p>
          <a:p>
            <a:pPr>
              <a:lnSpc>
                <a:spcPct val="90000"/>
              </a:lnSpc>
            </a:pPr>
            <a:r>
              <a:rPr lang="en-US" sz="1500" b="1" dirty="0"/>
              <a:t>Stakeholder Alignment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Ensures all stakeholders have a clear understanding of project scope and objectives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Facilitates better communication and expectations management</a:t>
            </a:r>
          </a:p>
          <a:p>
            <a:r>
              <a:rPr lang="en-US" sz="1500" b="1" dirty="0"/>
              <a:t>Quality Assurance</a:t>
            </a:r>
          </a:p>
          <a:p>
            <a:pPr lvl="1"/>
            <a:r>
              <a:rPr lang="en-US" sz="1500" dirty="0"/>
              <a:t>Allows time for adequate testing and quality checks</a:t>
            </a:r>
          </a:p>
          <a:p>
            <a:pPr lvl="1"/>
            <a:r>
              <a:rPr lang="en-US" sz="1500" dirty="0"/>
              <a:t>Reduces the likelihood of costly late-stage changes or rework</a:t>
            </a:r>
          </a:p>
          <a:p>
            <a:r>
              <a:rPr lang="en-US" sz="1500" b="1" dirty="0"/>
              <a:t>Timeline Management</a:t>
            </a:r>
          </a:p>
          <a:p>
            <a:pPr lvl="1"/>
            <a:r>
              <a:rPr lang="en-US" sz="1500" dirty="0"/>
              <a:t>Helps in setting realistic deadlines</a:t>
            </a:r>
          </a:p>
          <a:p>
            <a:pPr lvl="1"/>
            <a:r>
              <a:rPr lang="en-US" sz="1500" dirty="0"/>
              <a:t>Allows for tracking progress and making adjustments as needed</a:t>
            </a:r>
          </a:p>
          <a:p>
            <a:r>
              <a:rPr lang="en-US" sz="1500" b="1" dirty="0"/>
              <a:t>Cost Efficiency</a:t>
            </a:r>
          </a:p>
          <a:p>
            <a:pPr lvl="1"/>
            <a:r>
              <a:rPr lang="en-US" sz="1500" dirty="0"/>
              <a:t>Better planning can lead to cost savings through optimized resource usage</a:t>
            </a:r>
          </a:p>
          <a:p>
            <a:pPr lvl="1"/>
            <a:r>
              <a:rPr lang="en-US" sz="1500" dirty="0"/>
              <a:t>Helps avoid scope creep that can inflate budgets</a:t>
            </a:r>
          </a:p>
        </p:txBody>
      </p:sp>
    </p:spTree>
    <p:extLst>
      <p:ext uri="{BB962C8B-B14F-4D97-AF65-F5344CB8AC3E}">
        <p14:creationId xmlns:p14="http://schemas.microsoft.com/office/powerpoint/2010/main" val="79385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2B35E39-DA45-C46C-27A7-7071B5B79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987" y="1295400"/>
            <a:ext cx="4395049" cy="334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F9EAC-012D-D259-0CE4-00FBE3B3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Planning: Role of user stories and epics in defining project scope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14FF6-D598-4A9F-E1CC-D8A6BBFBE0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802" y="1295399"/>
            <a:ext cx="7586803" cy="5334001"/>
          </a:xfrm>
        </p:spPr>
        <p:txBody>
          <a:bodyPr/>
          <a:lstStyle/>
          <a:p>
            <a:r>
              <a:rPr lang="en-US" dirty="0"/>
              <a:t>What are </a:t>
            </a:r>
            <a:r>
              <a:rPr lang="en-US" b="1" dirty="0"/>
              <a:t>User Stories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Short, simple descriptions of a feature from the perspective of the user</a:t>
            </a:r>
          </a:p>
          <a:p>
            <a:pPr lvl="1"/>
            <a:r>
              <a:rPr lang="en-US" dirty="0"/>
              <a:t>Format: "</a:t>
            </a:r>
            <a:r>
              <a:rPr lang="en-US" b="1" dirty="0"/>
              <a:t>As a [user type], I want [an action] so that [benefit/value].“</a:t>
            </a:r>
          </a:p>
          <a:p>
            <a:pPr lvl="2"/>
            <a:r>
              <a:rPr lang="en-US" sz="1200" b="1" dirty="0"/>
              <a:t>“As a </a:t>
            </a:r>
            <a:r>
              <a:rPr lang="en-US" sz="1200" b="1" dirty="0">
                <a:solidFill>
                  <a:srgbClr val="FF0000"/>
                </a:solidFill>
              </a:rPr>
              <a:t>student</a:t>
            </a:r>
            <a:r>
              <a:rPr lang="en-US" sz="1200" b="1" dirty="0"/>
              <a:t>, I want </a:t>
            </a:r>
            <a:r>
              <a:rPr lang="en-US" sz="1200" b="1" dirty="0">
                <a:solidFill>
                  <a:srgbClr val="FF0000"/>
                </a:solidFill>
              </a:rPr>
              <a:t>to be able to create a long-term degree plan </a:t>
            </a:r>
            <a:r>
              <a:rPr lang="en-US" sz="1200" b="1" dirty="0"/>
              <a:t>so that </a:t>
            </a:r>
            <a:r>
              <a:rPr lang="en-US" sz="1200" b="1" dirty="0">
                <a:solidFill>
                  <a:srgbClr val="FF0000"/>
                </a:solidFill>
              </a:rPr>
              <a:t>I can see what classes I need to take each semester</a:t>
            </a:r>
            <a:r>
              <a:rPr lang="en-US" sz="1200" b="1" dirty="0"/>
              <a:t>”</a:t>
            </a:r>
          </a:p>
          <a:p>
            <a:r>
              <a:rPr lang="en-US" dirty="0"/>
              <a:t>What are </a:t>
            </a:r>
            <a:r>
              <a:rPr lang="en-US" b="1" dirty="0"/>
              <a:t>Epics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Large bodies of work that can be broken down into smaller tasks or stories</a:t>
            </a:r>
          </a:p>
          <a:p>
            <a:pPr lvl="1"/>
            <a:r>
              <a:rPr lang="en-US" dirty="0"/>
              <a:t>Often span multiple sprints or even releases</a:t>
            </a:r>
          </a:p>
          <a:p>
            <a:r>
              <a:rPr lang="en-US" dirty="0"/>
              <a:t>Defining </a:t>
            </a:r>
            <a:r>
              <a:rPr lang="en-US" b="1" dirty="0"/>
              <a:t>Scope</a:t>
            </a:r>
          </a:p>
          <a:p>
            <a:pPr lvl="1"/>
            <a:r>
              <a:rPr lang="en-US" dirty="0"/>
              <a:t>User stories and epics help in outlining the scope of the project</a:t>
            </a:r>
          </a:p>
          <a:p>
            <a:pPr lvl="1"/>
            <a:r>
              <a:rPr lang="en-US" dirty="0"/>
              <a:t>Provide a structured way to capture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97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9EAC-012D-D259-0CE4-00FBE3B3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Planning: Role of user stories and epics in defining project scope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14FF6-D598-4A9F-E1CC-D8A6BBFBE0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8" y="1295400"/>
            <a:ext cx="7337621" cy="4267200"/>
          </a:xfrm>
        </p:spPr>
        <p:txBody>
          <a:bodyPr/>
          <a:lstStyle/>
          <a:p>
            <a:r>
              <a:rPr lang="en-US" dirty="0"/>
              <a:t>Prioritization</a:t>
            </a:r>
          </a:p>
          <a:p>
            <a:pPr lvl="1"/>
            <a:r>
              <a:rPr lang="en-US" dirty="0"/>
              <a:t>Helps in ranking what features or tasks are more important or urgent</a:t>
            </a:r>
          </a:p>
          <a:p>
            <a:pPr lvl="1"/>
            <a:r>
              <a:rPr lang="en-US" dirty="0"/>
              <a:t>Allows for better sprint planning</a:t>
            </a:r>
          </a:p>
          <a:p>
            <a:r>
              <a:rPr lang="en-US" dirty="0"/>
              <a:t>Traceability</a:t>
            </a:r>
          </a:p>
          <a:p>
            <a:pPr lvl="1"/>
            <a:r>
              <a:rPr lang="en-US" dirty="0"/>
              <a:t>Easy to track progress at both micro (user story) and macro (epic) levels</a:t>
            </a:r>
          </a:p>
          <a:p>
            <a:pPr lvl="1"/>
            <a:r>
              <a:rPr lang="en-US" dirty="0"/>
              <a:t>Helps in accountability and performance metrics</a:t>
            </a:r>
          </a:p>
          <a:p>
            <a:r>
              <a:rPr lang="en-US" dirty="0"/>
              <a:t>Flexibility</a:t>
            </a:r>
          </a:p>
          <a:p>
            <a:pPr lvl="1"/>
            <a:r>
              <a:rPr lang="en-US" dirty="0"/>
              <a:t>User stories can be easily updated or reprioritized</a:t>
            </a:r>
          </a:p>
          <a:p>
            <a:pPr lvl="1"/>
            <a:r>
              <a:rPr lang="en-US" dirty="0"/>
              <a:t>Allows for agile response to changes in project requirements or market conditions</a:t>
            </a:r>
          </a:p>
        </p:txBody>
      </p:sp>
      <p:pic>
        <p:nvPicPr>
          <p:cNvPr id="4098" name="Picture 2" descr="What is a user story? (ELI5). TL;DR — A user story is a short… | by Chris  Horsnell | Scrumi | Medium">
            <a:extLst>
              <a:ext uri="{FF2B5EF4-FFF2-40B4-BE49-F238E27FC236}">
                <a16:creationId xmlns:a16="http://schemas.microsoft.com/office/drawing/2014/main" id="{6983C488-397E-A076-3982-28E0995E2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446" y="1295400"/>
            <a:ext cx="4466391" cy="270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542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ep Blue -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.potx" id="{708C0D85-91B2-421C-9389-436EF7676D61}" vid="{B17C034C-A48D-4D7C-AAD5-00786938C1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Deep Blue - Template</Template>
  <TotalTime>360</TotalTime>
  <Words>2197</Words>
  <Application>Microsoft Office PowerPoint</Application>
  <PresentationFormat>Custom</PresentationFormat>
  <Paragraphs>246</Paragraphs>
  <Slides>28</Slides>
  <Notes>2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Times New Roman</vt:lpstr>
      <vt:lpstr>Verdana</vt:lpstr>
      <vt:lpstr>Deep Blue - Template</vt:lpstr>
      <vt:lpstr>Week 2: Project Planning, SWE Practices, &amp; DevOps</vt:lpstr>
      <vt:lpstr>Announcements </vt:lpstr>
      <vt:lpstr>Agenda &amp; Objectives</vt:lpstr>
      <vt:lpstr>Project Planning</vt:lpstr>
      <vt:lpstr>Project Planning: Introduction to Agile methodologies</vt:lpstr>
      <vt:lpstr>Project Planning: Introduction to Agile methodologies</vt:lpstr>
      <vt:lpstr>Project Planning: Importance of effective project planning in software development</vt:lpstr>
      <vt:lpstr>Project Planning: Role of user stories and epics in defining project scope</vt:lpstr>
      <vt:lpstr>Project Planning: Role of user stories and epics in defining project scope</vt:lpstr>
      <vt:lpstr>Project Planning: Brainstorm Project Requirements and create a sample backlog</vt:lpstr>
      <vt:lpstr>Project Planning: Questions? </vt:lpstr>
      <vt:lpstr>Software Engineering Practices</vt:lpstr>
      <vt:lpstr>Software Engineering Practices: Importance of code quality and readability</vt:lpstr>
      <vt:lpstr>Software Engineering Practices: Introduction to Git as a version control system</vt:lpstr>
      <vt:lpstr>Software Engineering Practices: Introduction to Git as a version control system</vt:lpstr>
      <vt:lpstr>Software Engineering Practices: GitHub for collaborative coding: Repositories, Issues, Pull Requests</vt:lpstr>
      <vt:lpstr>Software Engineering Practices: GitHub for collaborative coding: Repositories, Issues, Pull Requests</vt:lpstr>
      <vt:lpstr>Software Engineering Practices: Discuss coding standards, linting, and code documentation</vt:lpstr>
      <vt:lpstr>Software Engineering Practices: Role of testing: Unit tests, Integration tests, and End-to-End tests</vt:lpstr>
      <vt:lpstr>Software Engineering Practices: Questions? </vt:lpstr>
      <vt:lpstr>Introduction to DevOps</vt:lpstr>
      <vt:lpstr>Introduction to DevOps: Definition and significance of DevOps in modern software development</vt:lpstr>
      <vt:lpstr>Introduction to DevOps: Importance of Continuous Integration (CI) and Continuous Deployment (CD)</vt:lpstr>
      <vt:lpstr>Introduction to DevOps: How Git and GitHub Actions fit into CI/CD pipelines</vt:lpstr>
      <vt:lpstr>Introduction to DevOps: Brief overview of DevOps tools like Jenkins, Docker, and Kubernetes</vt:lpstr>
      <vt:lpstr>Introduction to DevOps: Discuss the DevOps lifecycle: Plan, Code, Build, Test, Release, Deploy, Operate, Monitor</vt:lpstr>
      <vt:lpstr>Introduction to DevOps</vt:lpstr>
      <vt:lpstr>Introduction to DevOps: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Martin Marwad</cp:lastModifiedBy>
  <cp:revision>1</cp:revision>
  <cp:lastPrinted>2015-05-01T18:07:17Z</cp:lastPrinted>
  <dcterms:created xsi:type="dcterms:W3CDTF">2018-02-21T14:14:12Z</dcterms:created>
  <dcterms:modified xsi:type="dcterms:W3CDTF">2023-09-13T22:44:59Z</dcterms:modified>
</cp:coreProperties>
</file>