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64" r:id="rId2"/>
    <p:sldId id="272" r:id="rId3"/>
    <p:sldId id="283" r:id="rId4"/>
    <p:sldId id="273" r:id="rId5"/>
    <p:sldId id="284" r:id="rId6"/>
    <p:sldId id="286" r:id="rId7"/>
    <p:sldId id="275" r:id="rId8"/>
    <p:sldId id="287" r:id="rId9"/>
    <p:sldId id="280" r:id="rId10"/>
    <p:sldId id="290" r:id="rId11"/>
    <p:sldId id="288" r:id="rId12"/>
    <p:sldId id="281" r:id="rId13"/>
    <p:sldId id="291" r:id="rId14"/>
    <p:sldId id="289" r:id="rId15"/>
  </p:sldIdLst>
  <p:sldSz cx="12161838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pos="7661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F3"/>
    <a:srgbClr val="006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55B07D-36B3-4567-B12B-11231B4EE0ED}" v="185" dt="2023-09-19T06:17:18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8" autoAdjust="0"/>
    <p:restoredTop sz="95564" autoAdjust="0"/>
  </p:normalViewPr>
  <p:slideViewPr>
    <p:cSldViewPr snapToGrid="0">
      <p:cViewPr varScale="1">
        <p:scale>
          <a:sx n="107" d="100"/>
          <a:sy n="107" d="100"/>
        </p:scale>
        <p:origin x="738" y="96"/>
      </p:cViewPr>
      <p:guideLst>
        <p:guide/>
        <p:guide pos="7661"/>
        <p:guide orient="horz" pos="41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wad, Martin" userId="8634e236-610e-4c7d-ac77-3923eeae373c" providerId="ADAL" clId="{9355B07D-36B3-4567-B12B-11231B4EE0ED}"/>
    <pc:docChg chg="undo redo custSel addSld delSld modSld sldOrd">
      <pc:chgData name="Marwad, Martin" userId="8634e236-610e-4c7d-ac77-3923eeae373c" providerId="ADAL" clId="{9355B07D-36B3-4567-B12B-11231B4EE0ED}" dt="2023-09-19T06:18:06.408" v="1965" actId="27636"/>
      <pc:docMkLst>
        <pc:docMk/>
      </pc:docMkLst>
      <pc:sldChg chg="modSp add del mod modTransition">
        <pc:chgData name="Marwad, Martin" userId="8634e236-610e-4c7d-ac77-3923eeae373c" providerId="ADAL" clId="{9355B07D-36B3-4567-B12B-11231B4EE0ED}" dt="2023-09-19T06:17:18.697" v="1947"/>
        <pc:sldMkLst>
          <pc:docMk/>
          <pc:sldMk cId="3181453262" sldId="264"/>
        </pc:sldMkLst>
        <pc:spChg chg="mod">
          <ac:chgData name="Marwad, Martin" userId="8634e236-610e-4c7d-ac77-3923eeae373c" providerId="ADAL" clId="{9355B07D-36B3-4567-B12B-11231B4EE0ED}" dt="2023-09-19T06:17:03.385" v="1946" actId="27636"/>
          <ac:spMkLst>
            <pc:docMk/>
            <pc:sldMk cId="3181453262" sldId="264"/>
            <ac:spMk id="5" creationId="{00000000-0000-0000-0000-000000000000}"/>
          </ac:spMkLst>
        </pc:spChg>
      </pc:sldChg>
      <pc:sldChg chg="modSp add del mod modTransition">
        <pc:chgData name="Marwad, Martin" userId="8634e236-610e-4c7d-ac77-3923eeae373c" providerId="ADAL" clId="{9355B07D-36B3-4567-B12B-11231B4EE0ED}" dt="2023-09-19T06:17:18.697" v="1947"/>
        <pc:sldMkLst>
          <pc:docMk/>
          <pc:sldMk cId="3411566448" sldId="272"/>
        </pc:sldMkLst>
        <pc:spChg chg="mod">
          <ac:chgData name="Marwad, Martin" userId="8634e236-610e-4c7d-ac77-3923eeae373c" providerId="ADAL" clId="{9355B07D-36B3-4567-B12B-11231B4EE0ED}" dt="2023-09-16T04:31:44.242" v="38" actId="20577"/>
          <ac:spMkLst>
            <pc:docMk/>
            <pc:sldMk cId="3411566448" sldId="272"/>
            <ac:spMk id="2" creationId="{01DEEF47-3A5B-68FE-F473-362E5EFA2300}"/>
          </ac:spMkLst>
        </pc:spChg>
        <pc:spChg chg="mod">
          <ac:chgData name="Marwad, Martin" userId="8634e236-610e-4c7d-ac77-3923eeae373c" providerId="ADAL" clId="{9355B07D-36B3-4567-B12B-11231B4EE0ED}" dt="2023-09-18T22:37:16.453" v="472" actId="20577"/>
          <ac:spMkLst>
            <pc:docMk/>
            <pc:sldMk cId="3411566448" sldId="272"/>
            <ac:spMk id="3" creationId="{37CF4228-4153-918C-80E4-C9BF33D057F6}"/>
          </ac:spMkLst>
        </pc:spChg>
      </pc:sldChg>
      <pc:sldChg chg="addSp delSp modSp add del mod">
        <pc:chgData name="Marwad, Martin" userId="8634e236-610e-4c7d-ac77-3923eeae373c" providerId="ADAL" clId="{9355B07D-36B3-4567-B12B-11231B4EE0ED}" dt="2023-09-16T04:31:50.654" v="43" actId="47"/>
        <pc:sldMkLst>
          <pc:docMk/>
          <pc:sldMk cId="213582644" sldId="273"/>
        </pc:sldMkLst>
        <pc:spChg chg="del">
          <ac:chgData name="Marwad, Martin" userId="8634e236-610e-4c7d-ac77-3923eeae373c" providerId="ADAL" clId="{9355B07D-36B3-4567-B12B-11231B4EE0ED}" dt="2023-09-16T04:31:36.916" v="32" actId="478"/>
          <ac:spMkLst>
            <pc:docMk/>
            <pc:sldMk cId="213582644" sldId="273"/>
            <ac:spMk id="4" creationId="{F12C016A-461D-EBEA-DEC7-81C7CCFA9BD1}"/>
          </ac:spMkLst>
        </pc:spChg>
        <pc:spChg chg="add mod">
          <ac:chgData name="Marwad, Martin" userId="8634e236-610e-4c7d-ac77-3923eeae373c" providerId="ADAL" clId="{9355B07D-36B3-4567-B12B-11231B4EE0ED}" dt="2023-09-16T04:31:36.916" v="32" actId="478"/>
          <ac:spMkLst>
            <pc:docMk/>
            <pc:sldMk cId="213582644" sldId="273"/>
            <ac:spMk id="6" creationId="{7C2C50CB-A92A-F676-F3B8-7B50A3089E90}"/>
          </ac:spMkLst>
        </pc:spChg>
      </pc:sldChg>
      <pc:sldChg chg="addSp delSp modSp new mod ord modTransition">
        <pc:chgData name="Marwad, Martin" userId="8634e236-610e-4c7d-ac77-3923eeae373c" providerId="ADAL" clId="{9355B07D-36B3-4567-B12B-11231B4EE0ED}" dt="2023-09-19T06:17:44.677" v="1952" actId="113"/>
        <pc:sldMkLst>
          <pc:docMk/>
          <pc:sldMk cId="2455028625" sldId="273"/>
        </pc:sldMkLst>
        <pc:spChg chg="mod">
          <ac:chgData name="Marwad, Martin" userId="8634e236-610e-4c7d-ac77-3923eeae373c" providerId="ADAL" clId="{9355B07D-36B3-4567-B12B-11231B4EE0ED}" dt="2023-09-17T00:27:32.119" v="115"/>
          <ac:spMkLst>
            <pc:docMk/>
            <pc:sldMk cId="2455028625" sldId="273"/>
            <ac:spMk id="2" creationId="{CB6F06AF-FC1D-C085-DF5F-473E7FA0FAD1}"/>
          </ac:spMkLst>
        </pc:spChg>
        <pc:spChg chg="add del mod">
          <ac:chgData name="Marwad, Martin" userId="8634e236-610e-4c7d-ac77-3923eeae373c" providerId="ADAL" clId="{9355B07D-36B3-4567-B12B-11231B4EE0ED}" dt="2023-09-19T06:17:44.677" v="1952" actId="113"/>
          <ac:spMkLst>
            <pc:docMk/>
            <pc:sldMk cId="2455028625" sldId="273"/>
            <ac:spMk id="3" creationId="{ACD5A0AC-08D8-9C20-BABD-A92122BCDF72}"/>
          </ac:spMkLst>
        </pc:spChg>
        <pc:spChg chg="add del mod">
          <ac:chgData name="Marwad, Martin" userId="8634e236-610e-4c7d-ac77-3923eeae373c" providerId="ADAL" clId="{9355B07D-36B3-4567-B12B-11231B4EE0ED}" dt="2023-09-17T00:27:45.705" v="117"/>
          <ac:spMkLst>
            <pc:docMk/>
            <pc:sldMk cId="2455028625" sldId="273"/>
            <ac:spMk id="4" creationId="{597560B1-C199-88AB-0B18-671C9439F984}"/>
          </ac:spMkLst>
        </pc:spChg>
      </pc:sldChg>
      <pc:sldChg chg="add del">
        <pc:chgData name="Marwad, Martin" userId="8634e236-610e-4c7d-ac77-3923eeae373c" providerId="ADAL" clId="{9355B07D-36B3-4567-B12B-11231B4EE0ED}" dt="2023-09-16T04:31:51.074" v="44" actId="47"/>
        <pc:sldMkLst>
          <pc:docMk/>
          <pc:sldMk cId="288765359" sldId="274"/>
        </pc:sldMkLst>
      </pc:sldChg>
      <pc:sldChg chg="modSp new del mod">
        <pc:chgData name="Marwad, Martin" userId="8634e236-610e-4c7d-ac77-3923eeae373c" providerId="ADAL" clId="{9355B07D-36B3-4567-B12B-11231B4EE0ED}" dt="2023-09-19T02:57:16.495" v="894" actId="47"/>
        <pc:sldMkLst>
          <pc:docMk/>
          <pc:sldMk cId="2291429973" sldId="274"/>
        </pc:sldMkLst>
        <pc:spChg chg="mod">
          <ac:chgData name="Marwad, Martin" userId="8634e236-610e-4c7d-ac77-3923eeae373c" providerId="ADAL" clId="{9355B07D-36B3-4567-B12B-11231B4EE0ED}" dt="2023-09-17T00:28:06.283" v="133" actId="20577"/>
          <ac:spMkLst>
            <pc:docMk/>
            <pc:sldMk cId="2291429973" sldId="274"/>
            <ac:spMk id="2" creationId="{7ED1CC6D-28F8-A956-2874-AA0288B516F3}"/>
          </ac:spMkLst>
        </pc:spChg>
      </pc:sldChg>
      <pc:sldChg chg="addSp delSp modSp new mod modTransition modClrScheme chgLayout">
        <pc:chgData name="Marwad, Martin" userId="8634e236-610e-4c7d-ac77-3923eeae373c" providerId="ADAL" clId="{9355B07D-36B3-4567-B12B-11231B4EE0ED}" dt="2023-09-19T06:17:18.697" v="1947"/>
        <pc:sldMkLst>
          <pc:docMk/>
          <pc:sldMk cId="352995087" sldId="275"/>
        </pc:sldMkLst>
        <pc:spChg chg="mod">
          <ac:chgData name="Marwad, Martin" userId="8634e236-610e-4c7d-ac77-3923eeae373c" providerId="ADAL" clId="{9355B07D-36B3-4567-B12B-11231B4EE0ED}" dt="2023-09-19T03:10:20.733" v="930" actId="26606"/>
          <ac:spMkLst>
            <pc:docMk/>
            <pc:sldMk cId="352995087" sldId="275"/>
            <ac:spMk id="2" creationId="{AF64E885-F564-6359-B3E1-C42C1AAE711D}"/>
          </ac:spMkLst>
        </pc:spChg>
        <pc:spChg chg="add del mod">
          <ac:chgData name="Marwad, Martin" userId="8634e236-610e-4c7d-ac77-3923eeae373c" providerId="ADAL" clId="{9355B07D-36B3-4567-B12B-11231B4EE0ED}" dt="2023-09-19T03:11:06.033" v="990" actId="113"/>
          <ac:spMkLst>
            <pc:docMk/>
            <pc:sldMk cId="352995087" sldId="275"/>
            <ac:spMk id="3" creationId="{3837AAA8-BC92-82AD-A3AF-EC12ACC223E1}"/>
          </ac:spMkLst>
        </pc:spChg>
        <pc:spChg chg="add del">
          <ac:chgData name="Marwad, Martin" userId="8634e236-610e-4c7d-ac77-3923eeae373c" providerId="ADAL" clId="{9355B07D-36B3-4567-B12B-11231B4EE0ED}" dt="2023-09-19T03:07:36.769" v="896"/>
          <ac:spMkLst>
            <pc:docMk/>
            <pc:sldMk cId="352995087" sldId="275"/>
            <ac:spMk id="4" creationId="{D004D0C1-9B24-3073-115A-869FDAF04962}"/>
          </ac:spMkLst>
        </pc:spChg>
        <pc:spChg chg="add del mod">
          <ac:chgData name="Marwad, Martin" userId="8634e236-610e-4c7d-ac77-3923eeae373c" providerId="ADAL" clId="{9355B07D-36B3-4567-B12B-11231B4EE0ED}" dt="2023-09-19T03:07:40.774" v="899"/>
          <ac:spMkLst>
            <pc:docMk/>
            <pc:sldMk cId="352995087" sldId="275"/>
            <ac:spMk id="5" creationId="{A630472E-F499-0148-8336-20AF15334520}"/>
          </ac:spMkLst>
        </pc:spChg>
        <pc:picChg chg="add mod">
          <ac:chgData name="Marwad, Martin" userId="8634e236-610e-4c7d-ac77-3923eeae373c" providerId="ADAL" clId="{9355B07D-36B3-4567-B12B-11231B4EE0ED}" dt="2023-09-19T03:10:55.110" v="987" actId="1076"/>
          <ac:picMkLst>
            <pc:docMk/>
            <pc:sldMk cId="352995087" sldId="275"/>
            <ac:picMk id="2052" creationId="{199D5036-4D4B-86CE-D9A2-649DE15E689C}"/>
          </ac:picMkLst>
        </pc:picChg>
      </pc:sldChg>
      <pc:sldChg chg="del">
        <pc:chgData name="Marwad, Martin" userId="8634e236-610e-4c7d-ac77-3923eeae373c" providerId="ADAL" clId="{9355B07D-36B3-4567-B12B-11231B4EE0ED}" dt="2023-09-16T02:08:13.790" v="7" actId="47"/>
        <pc:sldMkLst>
          <pc:docMk/>
          <pc:sldMk cId="4291914305" sldId="275"/>
        </pc:sldMkLst>
      </pc:sldChg>
      <pc:sldChg chg="modSp new del mod">
        <pc:chgData name="Marwad, Martin" userId="8634e236-610e-4c7d-ac77-3923eeae373c" providerId="ADAL" clId="{9355B07D-36B3-4567-B12B-11231B4EE0ED}" dt="2023-09-19T03:23:37.818" v="991" actId="47"/>
        <pc:sldMkLst>
          <pc:docMk/>
          <pc:sldMk cId="3140049963" sldId="276"/>
        </pc:sldMkLst>
        <pc:spChg chg="mod">
          <ac:chgData name="Marwad, Martin" userId="8634e236-610e-4c7d-ac77-3923eeae373c" providerId="ADAL" clId="{9355B07D-36B3-4567-B12B-11231B4EE0ED}" dt="2023-09-17T00:28:45.748" v="143" actId="20577"/>
          <ac:spMkLst>
            <pc:docMk/>
            <pc:sldMk cId="3140049963" sldId="276"/>
            <ac:spMk id="2" creationId="{FA36ADCC-F9E9-E1D3-1D11-77DF047872E5}"/>
          </ac:spMkLst>
        </pc:spChg>
        <pc:spChg chg="mod">
          <ac:chgData name="Marwad, Martin" userId="8634e236-610e-4c7d-ac77-3923eeae373c" providerId="ADAL" clId="{9355B07D-36B3-4567-B12B-11231B4EE0ED}" dt="2023-09-17T00:28:54.153" v="145"/>
          <ac:spMkLst>
            <pc:docMk/>
            <pc:sldMk cId="3140049963" sldId="276"/>
            <ac:spMk id="3" creationId="{5150CBC2-DF20-1B97-7C1D-CA276A06E4AB}"/>
          </ac:spMkLst>
        </pc:spChg>
      </pc:sldChg>
      <pc:sldChg chg="del">
        <pc:chgData name="Marwad, Martin" userId="8634e236-610e-4c7d-ac77-3923eeae373c" providerId="ADAL" clId="{9355B07D-36B3-4567-B12B-11231B4EE0ED}" dt="2023-09-16T02:08:14.211" v="16" actId="47"/>
        <pc:sldMkLst>
          <pc:docMk/>
          <pc:sldMk cId="3220050634" sldId="276"/>
        </pc:sldMkLst>
      </pc:sldChg>
      <pc:sldChg chg="addSp delSp modSp new del mod">
        <pc:chgData name="Marwad, Martin" userId="8634e236-610e-4c7d-ac77-3923eeae373c" providerId="ADAL" clId="{9355B07D-36B3-4567-B12B-11231B4EE0ED}" dt="2023-09-19T03:23:39.986" v="992" actId="47"/>
        <pc:sldMkLst>
          <pc:docMk/>
          <pc:sldMk cId="2416663961" sldId="277"/>
        </pc:sldMkLst>
        <pc:spChg chg="mod">
          <ac:chgData name="Marwad, Martin" userId="8634e236-610e-4c7d-ac77-3923eeae373c" providerId="ADAL" clId="{9355B07D-36B3-4567-B12B-11231B4EE0ED}" dt="2023-09-17T00:29:07.287" v="149"/>
          <ac:spMkLst>
            <pc:docMk/>
            <pc:sldMk cId="2416663961" sldId="277"/>
            <ac:spMk id="2" creationId="{7AB5E0A1-193F-67C2-7F0F-FA32678D2944}"/>
          </ac:spMkLst>
        </pc:spChg>
        <pc:spChg chg="add del mod">
          <ac:chgData name="Marwad, Martin" userId="8634e236-610e-4c7d-ac77-3923eeae373c" providerId="ADAL" clId="{9355B07D-36B3-4567-B12B-11231B4EE0ED}" dt="2023-09-17T00:29:14.145" v="153"/>
          <ac:spMkLst>
            <pc:docMk/>
            <pc:sldMk cId="2416663961" sldId="277"/>
            <ac:spMk id="3" creationId="{D0491945-09B1-D906-43B4-1227A6F6EE7B}"/>
          </ac:spMkLst>
        </pc:spChg>
        <pc:spChg chg="add del mod">
          <ac:chgData name="Marwad, Martin" userId="8634e236-610e-4c7d-ac77-3923eeae373c" providerId="ADAL" clId="{9355B07D-36B3-4567-B12B-11231B4EE0ED}" dt="2023-09-17T00:29:12.760" v="151"/>
          <ac:spMkLst>
            <pc:docMk/>
            <pc:sldMk cId="2416663961" sldId="277"/>
            <ac:spMk id="4" creationId="{D171F41D-8E01-F808-AAF6-1F060379CFEA}"/>
          </ac:spMkLst>
        </pc:spChg>
      </pc:sldChg>
      <pc:sldChg chg="del">
        <pc:chgData name="Marwad, Martin" userId="8634e236-610e-4c7d-ac77-3923eeae373c" providerId="ADAL" clId="{9355B07D-36B3-4567-B12B-11231B4EE0ED}" dt="2023-09-16T02:08:13.639" v="2" actId="47"/>
        <pc:sldMkLst>
          <pc:docMk/>
          <pc:sldMk cId="793853784" sldId="278"/>
        </pc:sldMkLst>
      </pc:sldChg>
      <pc:sldChg chg="addSp delSp modSp new del mod">
        <pc:chgData name="Marwad, Martin" userId="8634e236-610e-4c7d-ac77-3923eeae373c" providerId="ADAL" clId="{9355B07D-36B3-4567-B12B-11231B4EE0ED}" dt="2023-09-19T03:23:42.227" v="993" actId="47"/>
        <pc:sldMkLst>
          <pc:docMk/>
          <pc:sldMk cId="2597506002" sldId="278"/>
        </pc:sldMkLst>
        <pc:spChg chg="mod">
          <ac:chgData name="Marwad, Martin" userId="8634e236-610e-4c7d-ac77-3923eeae373c" providerId="ADAL" clId="{9355B07D-36B3-4567-B12B-11231B4EE0ED}" dt="2023-09-17T00:29:25.247" v="158" actId="20577"/>
          <ac:spMkLst>
            <pc:docMk/>
            <pc:sldMk cId="2597506002" sldId="278"/>
            <ac:spMk id="2" creationId="{619F58B9-2FF2-63C9-CEB0-BDFD5217736B}"/>
          </ac:spMkLst>
        </pc:spChg>
        <pc:spChg chg="add del mod">
          <ac:chgData name="Marwad, Martin" userId="8634e236-610e-4c7d-ac77-3923eeae373c" providerId="ADAL" clId="{9355B07D-36B3-4567-B12B-11231B4EE0ED}" dt="2023-09-17T00:29:37.635" v="162"/>
          <ac:spMkLst>
            <pc:docMk/>
            <pc:sldMk cId="2597506002" sldId="278"/>
            <ac:spMk id="3" creationId="{81A96333-5C7A-A25A-3968-607DBB181366}"/>
          </ac:spMkLst>
        </pc:spChg>
        <pc:spChg chg="add del mod">
          <ac:chgData name="Marwad, Martin" userId="8634e236-610e-4c7d-ac77-3923eeae373c" providerId="ADAL" clId="{9355B07D-36B3-4567-B12B-11231B4EE0ED}" dt="2023-09-17T00:29:35.900" v="160"/>
          <ac:spMkLst>
            <pc:docMk/>
            <pc:sldMk cId="2597506002" sldId="278"/>
            <ac:spMk id="4" creationId="{ACD85272-C6AD-B034-C933-8CEA73E1525C}"/>
          </ac:spMkLst>
        </pc:spChg>
      </pc:sldChg>
      <pc:sldChg chg="addSp delSp modSp new del mod">
        <pc:chgData name="Marwad, Martin" userId="8634e236-610e-4c7d-ac77-3923eeae373c" providerId="ADAL" clId="{9355B07D-36B3-4567-B12B-11231B4EE0ED}" dt="2023-09-19T03:23:47.297" v="994" actId="47"/>
        <pc:sldMkLst>
          <pc:docMk/>
          <pc:sldMk cId="2011883163" sldId="279"/>
        </pc:sldMkLst>
        <pc:spChg chg="mod">
          <ac:chgData name="Marwad, Martin" userId="8634e236-610e-4c7d-ac77-3923eeae373c" providerId="ADAL" clId="{9355B07D-36B3-4567-B12B-11231B4EE0ED}" dt="2023-09-17T00:29:49.866" v="166"/>
          <ac:spMkLst>
            <pc:docMk/>
            <pc:sldMk cId="2011883163" sldId="279"/>
            <ac:spMk id="2" creationId="{6D3634B5-9C95-DCE0-A89E-D549BC7E50DE}"/>
          </ac:spMkLst>
        </pc:spChg>
        <pc:spChg chg="add del mod">
          <ac:chgData name="Marwad, Martin" userId="8634e236-610e-4c7d-ac77-3923eeae373c" providerId="ADAL" clId="{9355B07D-36B3-4567-B12B-11231B4EE0ED}" dt="2023-09-17T00:29:59.203" v="170"/>
          <ac:spMkLst>
            <pc:docMk/>
            <pc:sldMk cId="2011883163" sldId="279"/>
            <ac:spMk id="3" creationId="{A39710DB-3F29-8A3C-C243-E80F3E18E579}"/>
          </ac:spMkLst>
        </pc:spChg>
        <pc:spChg chg="add del mod">
          <ac:chgData name="Marwad, Martin" userId="8634e236-610e-4c7d-ac77-3923eeae373c" providerId="ADAL" clId="{9355B07D-36B3-4567-B12B-11231B4EE0ED}" dt="2023-09-17T00:29:57.281" v="168"/>
          <ac:spMkLst>
            <pc:docMk/>
            <pc:sldMk cId="2011883163" sldId="279"/>
            <ac:spMk id="4" creationId="{B68F5749-B823-96ED-776A-33B3DCAB1633}"/>
          </ac:spMkLst>
        </pc:spChg>
      </pc:sldChg>
      <pc:sldChg chg="del">
        <pc:chgData name="Marwad, Martin" userId="8634e236-610e-4c7d-ac77-3923eeae373c" providerId="ADAL" clId="{9355B07D-36B3-4567-B12B-11231B4EE0ED}" dt="2023-09-16T02:08:13.666" v="3" actId="47"/>
        <pc:sldMkLst>
          <pc:docMk/>
          <pc:sldMk cId="3193497024" sldId="279"/>
        </pc:sldMkLst>
      </pc:sldChg>
      <pc:sldChg chg="del">
        <pc:chgData name="Marwad, Martin" userId="8634e236-610e-4c7d-ac77-3923eeae373c" providerId="ADAL" clId="{9355B07D-36B3-4567-B12B-11231B4EE0ED}" dt="2023-09-16T02:08:13.739" v="5" actId="47"/>
        <pc:sldMkLst>
          <pc:docMk/>
          <pc:sldMk cId="1490044645" sldId="280"/>
        </pc:sldMkLst>
      </pc:sldChg>
      <pc:sldChg chg="addSp delSp modSp new mod modTransition">
        <pc:chgData name="Marwad, Martin" userId="8634e236-610e-4c7d-ac77-3923eeae373c" providerId="ADAL" clId="{9355B07D-36B3-4567-B12B-11231B4EE0ED}" dt="2023-09-19T06:17:18.697" v="1947"/>
        <pc:sldMkLst>
          <pc:docMk/>
          <pc:sldMk cId="2891431132" sldId="280"/>
        </pc:sldMkLst>
        <pc:spChg chg="mod">
          <ac:chgData name="Marwad, Martin" userId="8634e236-610e-4c7d-ac77-3923eeae373c" providerId="ADAL" clId="{9355B07D-36B3-4567-B12B-11231B4EE0ED}" dt="2023-09-17T00:30:14.104" v="175" actId="20577"/>
          <ac:spMkLst>
            <pc:docMk/>
            <pc:sldMk cId="2891431132" sldId="280"/>
            <ac:spMk id="2" creationId="{5D4DFB09-596C-AA38-7B6C-E061A3F645C5}"/>
          </ac:spMkLst>
        </pc:spChg>
        <pc:spChg chg="add del mod">
          <ac:chgData name="Marwad, Martin" userId="8634e236-610e-4c7d-ac77-3923eeae373c" providerId="ADAL" clId="{9355B07D-36B3-4567-B12B-11231B4EE0ED}" dt="2023-09-19T05:32:09.846" v="1529" actId="14100"/>
          <ac:spMkLst>
            <pc:docMk/>
            <pc:sldMk cId="2891431132" sldId="280"/>
            <ac:spMk id="3" creationId="{0AB566CE-CCAD-1B32-0DFC-6BAF77426F6C}"/>
          </ac:spMkLst>
        </pc:spChg>
        <pc:spChg chg="add del">
          <ac:chgData name="Marwad, Martin" userId="8634e236-610e-4c7d-ac77-3923eeae373c" providerId="ADAL" clId="{9355B07D-36B3-4567-B12B-11231B4EE0ED}" dt="2023-09-19T05:28:42.894" v="1502"/>
          <ac:spMkLst>
            <pc:docMk/>
            <pc:sldMk cId="2891431132" sldId="280"/>
            <ac:spMk id="4" creationId="{F0C72B3D-6985-6B25-5BA9-F8060A80BDEE}"/>
          </ac:spMkLst>
        </pc:spChg>
        <pc:spChg chg="add del mod">
          <ac:chgData name="Marwad, Martin" userId="8634e236-610e-4c7d-ac77-3923eeae373c" providerId="ADAL" clId="{9355B07D-36B3-4567-B12B-11231B4EE0ED}" dt="2023-09-19T05:28:47.107" v="1505"/>
          <ac:spMkLst>
            <pc:docMk/>
            <pc:sldMk cId="2891431132" sldId="280"/>
            <ac:spMk id="5" creationId="{393B7F19-E4BA-839B-3FC4-93F7F10EB674}"/>
          </ac:spMkLst>
        </pc:spChg>
        <pc:picChg chg="add mod">
          <ac:chgData name="Marwad, Martin" userId="8634e236-610e-4c7d-ac77-3923eeae373c" providerId="ADAL" clId="{9355B07D-36B3-4567-B12B-11231B4EE0ED}" dt="2023-09-19T05:32:47.147" v="1539" actId="1076"/>
          <ac:picMkLst>
            <pc:docMk/>
            <pc:sldMk cId="2891431132" sldId="280"/>
            <ac:picMk id="5124" creationId="{2255AD87-74E6-BF4F-D211-278021DD51DE}"/>
          </ac:picMkLst>
        </pc:picChg>
      </pc:sldChg>
      <pc:sldChg chg="addSp delSp modSp new mod modTransition">
        <pc:chgData name="Marwad, Martin" userId="8634e236-610e-4c7d-ac77-3923eeae373c" providerId="ADAL" clId="{9355B07D-36B3-4567-B12B-11231B4EE0ED}" dt="2023-09-19T06:17:18.697" v="1947"/>
        <pc:sldMkLst>
          <pc:docMk/>
          <pc:sldMk cId="1209887039" sldId="281"/>
        </pc:sldMkLst>
        <pc:spChg chg="mod">
          <ac:chgData name="Marwad, Martin" userId="8634e236-610e-4c7d-ac77-3923eeae373c" providerId="ADAL" clId="{9355B07D-36B3-4567-B12B-11231B4EE0ED}" dt="2023-09-17T00:30:32.254" v="182" actId="20577"/>
          <ac:spMkLst>
            <pc:docMk/>
            <pc:sldMk cId="1209887039" sldId="281"/>
            <ac:spMk id="2" creationId="{C2FD9CDE-E0C3-B802-DD99-4431EE9FB455}"/>
          </ac:spMkLst>
        </pc:spChg>
        <pc:spChg chg="add del mod">
          <ac:chgData name="Marwad, Martin" userId="8634e236-610e-4c7d-ac77-3923eeae373c" providerId="ADAL" clId="{9355B07D-36B3-4567-B12B-11231B4EE0ED}" dt="2023-09-19T06:16:23.913" v="1940" actId="14100"/>
          <ac:spMkLst>
            <pc:docMk/>
            <pc:sldMk cId="1209887039" sldId="281"/>
            <ac:spMk id="3" creationId="{F3E572D8-3115-7FF6-C0E9-A9A3B9D78AA7}"/>
          </ac:spMkLst>
        </pc:spChg>
        <pc:spChg chg="add del">
          <ac:chgData name="Marwad, Martin" userId="8634e236-610e-4c7d-ac77-3923eeae373c" providerId="ADAL" clId="{9355B07D-36B3-4567-B12B-11231B4EE0ED}" dt="2023-09-19T05:39:55.306" v="1663"/>
          <ac:spMkLst>
            <pc:docMk/>
            <pc:sldMk cId="1209887039" sldId="281"/>
            <ac:spMk id="4" creationId="{0D2854AC-4A0F-E80C-52AA-8563D0756A05}"/>
          </ac:spMkLst>
        </pc:spChg>
        <pc:spChg chg="add del mod">
          <ac:chgData name="Marwad, Martin" userId="8634e236-610e-4c7d-ac77-3923eeae373c" providerId="ADAL" clId="{9355B07D-36B3-4567-B12B-11231B4EE0ED}" dt="2023-09-19T05:39:59.606" v="1666"/>
          <ac:spMkLst>
            <pc:docMk/>
            <pc:sldMk cId="1209887039" sldId="281"/>
            <ac:spMk id="5" creationId="{C5A1D25E-FEEC-B3C1-A515-60B1FFDA56CC}"/>
          </ac:spMkLst>
        </pc:spChg>
        <pc:picChg chg="add mod">
          <ac:chgData name="Marwad, Martin" userId="8634e236-610e-4c7d-ac77-3923eeae373c" providerId="ADAL" clId="{9355B07D-36B3-4567-B12B-11231B4EE0ED}" dt="2023-09-19T06:16:17.559" v="1939" actId="1076"/>
          <ac:picMkLst>
            <pc:docMk/>
            <pc:sldMk cId="1209887039" sldId="281"/>
            <ac:picMk id="8196" creationId="{FCB74DE1-CC24-3341-ED7E-4F56EC08782F}"/>
          </ac:picMkLst>
        </pc:picChg>
      </pc:sldChg>
      <pc:sldChg chg="del">
        <pc:chgData name="Marwad, Martin" userId="8634e236-610e-4c7d-ac77-3923eeae373c" providerId="ADAL" clId="{9355B07D-36B3-4567-B12B-11231B4EE0ED}" dt="2023-09-16T02:08:13.136" v="0" actId="47"/>
        <pc:sldMkLst>
          <pc:docMk/>
          <pc:sldMk cId="1299623094" sldId="282"/>
        </pc:sldMkLst>
      </pc:sldChg>
      <pc:sldChg chg="modSp new del mod">
        <pc:chgData name="Marwad, Martin" userId="8634e236-610e-4c7d-ac77-3923eeae373c" providerId="ADAL" clId="{9355B07D-36B3-4567-B12B-11231B4EE0ED}" dt="2023-09-18T22:37:27.786" v="491" actId="47"/>
        <pc:sldMkLst>
          <pc:docMk/>
          <pc:sldMk cId="3546630658" sldId="282"/>
        </pc:sldMkLst>
        <pc:spChg chg="mod">
          <ac:chgData name="Marwad, Martin" userId="8634e236-610e-4c7d-ac77-3923eeae373c" providerId="ADAL" clId="{9355B07D-36B3-4567-B12B-11231B4EE0ED}" dt="2023-09-18T22:37:22.782" v="490" actId="20577"/>
          <ac:spMkLst>
            <pc:docMk/>
            <pc:sldMk cId="3546630658" sldId="282"/>
            <ac:spMk id="2" creationId="{13A364FD-B7B9-7B74-44D7-EFD66014E11C}"/>
          </ac:spMkLst>
        </pc:spChg>
        <pc:spChg chg="mod">
          <ac:chgData name="Marwad, Martin" userId="8634e236-610e-4c7d-ac77-3923eeae373c" providerId="ADAL" clId="{9355B07D-36B3-4567-B12B-11231B4EE0ED}" dt="2023-09-18T22:36:24.454" v="440" actId="14100"/>
          <ac:spMkLst>
            <pc:docMk/>
            <pc:sldMk cId="3546630658" sldId="282"/>
            <ac:spMk id="3" creationId="{143D9AF4-D701-2AA3-254E-BF40F4A3D267}"/>
          </ac:spMkLst>
        </pc:spChg>
      </pc:sldChg>
      <pc:sldChg chg="del">
        <pc:chgData name="Marwad, Martin" userId="8634e236-610e-4c7d-ac77-3923eeae373c" providerId="ADAL" clId="{9355B07D-36B3-4567-B12B-11231B4EE0ED}" dt="2023-09-16T02:08:13.730" v="4" actId="47"/>
        <pc:sldMkLst>
          <pc:docMk/>
          <pc:sldMk cId="1243542381" sldId="283"/>
        </pc:sldMkLst>
      </pc:sldChg>
      <pc:sldChg chg="modSp new mod modTransition">
        <pc:chgData name="Marwad, Martin" userId="8634e236-610e-4c7d-ac77-3923eeae373c" providerId="ADAL" clId="{9355B07D-36B3-4567-B12B-11231B4EE0ED}" dt="2023-09-19T06:17:18.697" v="1947"/>
        <pc:sldMkLst>
          <pc:docMk/>
          <pc:sldMk cId="1381712755" sldId="283"/>
        </pc:sldMkLst>
        <pc:spChg chg="mod">
          <ac:chgData name="Marwad, Martin" userId="8634e236-610e-4c7d-ac77-3923eeae373c" providerId="ADAL" clId="{9355B07D-36B3-4567-B12B-11231B4EE0ED}" dt="2023-09-18T22:37:29.543" v="492"/>
          <ac:spMkLst>
            <pc:docMk/>
            <pc:sldMk cId="1381712755" sldId="283"/>
            <ac:spMk id="2" creationId="{E9972E64-664B-FE91-A108-38B0C9220B3F}"/>
          </ac:spMkLst>
        </pc:spChg>
        <pc:spChg chg="mod">
          <ac:chgData name="Marwad, Martin" userId="8634e236-610e-4c7d-ac77-3923eeae373c" providerId="ADAL" clId="{9355B07D-36B3-4567-B12B-11231B4EE0ED}" dt="2023-09-18T22:36:55.687" v="454" actId="20577"/>
          <ac:spMkLst>
            <pc:docMk/>
            <pc:sldMk cId="1381712755" sldId="283"/>
            <ac:spMk id="3" creationId="{7108C728-4062-46DA-8DAD-D19FF45CBC22}"/>
          </ac:spMkLst>
        </pc:spChg>
        <pc:spChg chg="mod">
          <ac:chgData name="Marwad, Martin" userId="8634e236-610e-4c7d-ac77-3923eeae373c" providerId="ADAL" clId="{9355B07D-36B3-4567-B12B-11231B4EE0ED}" dt="2023-09-18T22:38:39.471" v="705" actId="20577"/>
          <ac:spMkLst>
            <pc:docMk/>
            <pc:sldMk cId="1381712755" sldId="283"/>
            <ac:spMk id="4" creationId="{B8090810-46F0-D97D-7DF4-F14A3004808E}"/>
          </ac:spMkLst>
        </pc:spChg>
      </pc:sldChg>
      <pc:sldChg chg="addSp delSp modSp new mod modTransition modClrScheme chgLayout">
        <pc:chgData name="Marwad, Martin" userId="8634e236-610e-4c7d-ac77-3923eeae373c" providerId="ADAL" clId="{9355B07D-36B3-4567-B12B-11231B4EE0ED}" dt="2023-09-19T06:18:06.408" v="1965" actId="27636"/>
        <pc:sldMkLst>
          <pc:docMk/>
          <pc:sldMk cId="674218269" sldId="284"/>
        </pc:sldMkLst>
        <pc:spChg chg="mod">
          <ac:chgData name="Marwad, Martin" userId="8634e236-610e-4c7d-ac77-3923eeae373c" providerId="ADAL" clId="{9355B07D-36B3-4567-B12B-11231B4EE0ED}" dt="2023-09-19T02:56:52.363" v="893" actId="20577"/>
          <ac:spMkLst>
            <pc:docMk/>
            <pc:sldMk cId="674218269" sldId="284"/>
            <ac:spMk id="2" creationId="{A327B8CF-8160-26C9-00F0-DDE07F12C548}"/>
          </ac:spMkLst>
        </pc:spChg>
        <pc:spChg chg="add del mod">
          <ac:chgData name="Marwad, Martin" userId="8634e236-610e-4c7d-ac77-3923eeae373c" providerId="ADAL" clId="{9355B07D-36B3-4567-B12B-11231B4EE0ED}" dt="2023-09-19T06:18:06.408" v="1965" actId="27636"/>
          <ac:spMkLst>
            <pc:docMk/>
            <pc:sldMk cId="674218269" sldId="284"/>
            <ac:spMk id="3" creationId="{EDD0B698-6D99-1383-21A9-736747D201CD}"/>
          </ac:spMkLst>
        </pc:spChg>
        <pc:spChg chg="add del mod">
          <ac:chgData name="Marwad, Martin" userId="8634e236-610e-4c7d-ac77-3923eeae373c" providerId="ADAL" clId="{9355B07D-36B3-4567-B12B-11231B4EE0ED}" dt="2023-09-19T02:49:30.766" v="710"/>
          <ac:spMkLst>
            <pc:docMk/>
            <pc:sldMk cId="674218269" sldId="284"/>
            <ac:spMk id="4" creationId="{274A13B7-6DDC-898C-8642-9F065D865035}"/>
          </ac:spMkLst>
        </pc:spChg>
        <pc:spChg chg="add del mod">
          <ac:chgData name="Marwad, Martin" userId="8634e236-610e-4c7d-ac77-3923eeae373c" providerId="ADAL" clId="{9355B07D-36B3-4567-B12B-11231B4EE0ED}" dt="2023-09-19T02:49:42.001" v="718" actId="478"/>
          <ac:spMkLst>
            <pc:docMk/>
            <pc:sldMk cId="674218269" sldId="284"/>
            <ac:spMk id="6" creationId="{C825D6A2-2079-9A74-E14B-FC6D3E577C19}"/>
          </ac:spMkLst>
        </pc:spChg>
        <pc:spChg chg="add del mod">
          <ac:chgData name="Marwad, Martin" userId="8634e236-610e-4c7d-ac77-3923eeae373c" providerId="ADAL" clId="{9355B07D-36B3-4567-B12B-11231B4EE0ED}" dt="2023-09-19T02:52:50.327" v="848"/>
          <ac:spMkLst>
            <pc:docMk/>
            <pc:sldMk cId="674218269" sldId="284"/>
            <ac:spMk id="7" creationId="{384F2ACD-CFBD-5CC7-04B3-64F2B6236E20}"/>
          </ac:spMkLst>
        </pc:spChg>
        <pc:spChg chg="add del">
          <ac:chgData name="Marwad, Martin" userId="8634e236-610e-4c7d-ac77-3923eeae373c" providerId="ADAL" clId="{9355B07D-36B3-4567-B12B-11231B4EE0ED}" dt="2023-09-19T02:52:58.433" v="851"/>
          <ac:spMkLst>
            <pc:docMk/>
            <pc:sldMk cId="674218269" sldId="284"/>
            <ac:spMk id="8" creationId="{1A09422F-5EC2-724D-39E9-7D7C43C23B3E}"/>
          </ac:spMkLst>
        </pc:spChg>
        <pc:spChg chg="add del mod">
          <ac:chgData name="Marwad, Martin" userId="8634e236-610e-4c7d-ac77-3923eeae373c" providerId="ADAL" clId="{9355B07D-36B3-4567-B12B-11231B4EE0ED}" dt="2023-09-19T02:56:14.490" v="880" actId="26606"/>
          <ac:spMkLst>
            <pc:docMk/>
            <pc:sldMk cId="674218269" sldId="284"/>
            <ac:spMk id="15" creationId="{755790A7-62DD-AD3F-808A-55AF35A0906E}"/>
          </ac:spMkLst>
        </pc:spChg>
        <pc:picChg chg="add mod ord">
          <ac:chgData name="Marwad, Martin" userId="8634e236-610e-4c7d-ac77-3923eeae373c" providerId="ADAL" clId="{9355B07D-36B3-4567-B12B-11231B4EE0ED}" dt="2023-09-19T06:05:09.937" v="1878" actId="1076"/>
          <ac:picMkLst>
            <pc:docMk/>
            <pc:sldMk cId="674218269" sldId="284"/>
            <ac:picMk id="10" creationId="{36E4E881-2A35-DFE1-9795-A794BFDF1354}"/>
          </ac:picMkLst>
        </pc:picChg>
        <pc:picChg chg="add mod">
          <ac:chgData name="Marwad, Martin" userId="8634e236-610e-4c7d-ac77-3923eeae373c" providerId="ADAL" clId="{9355B07D-36B3-4567-B12B-11231B4EE0ED}" dt="2023-09-19T06:06:08.196" v="1886" actId="14100"/>
          <ac:picMkLst>
            <pc:docMk/>
            <pc:sldMk cId="674218269" sldId="284"/>
            <ac:picMk id="1031" creationId="{5AAFB56F-A1F7-2374-4F27-36BEEE5FCB00}"/>
          </ac:picMkLst>
        </pc:picChg>
      </pc:sldChg>
      <pc:sldChg chg="del">
        <pc:chgData name="Marwad, Martin" userId="8634e236-610e-4c7d-ac77-3923eeae373c" providerId="ADAL" clId="{9355B07D-36B3-4567-B12B-11231B4EE0ED}" dt="2023-09-16T02:08:13.609" v="1" actId="47"/>
        <pc:sldMkLst>
          <pc:docMk/>
          <pc:sldMk cId="2152241252" sldId="284"/>
        </pc:sldMkLst>
      </pc:sldChg>
      <pc:sldChg chg="new del">
        <pc:chgData name="Marwad, Martin" userId="8634e236-610e-4c7d-ac77-3923eeae373c" providerId="ADAL" clId="{9355B07D-36B3-4567-B12B-11231B4EE0ED}" dt="2023-09-19T02:48:42.479" v="707" actId="680"/>
        <pc:sldMkLst>
          <pc:docMk/>
          <pc:sldMk cId="3380508168" sldId="284"/>
        </pc:sldMkLst>
      </pc:sldChg>
      <pc:sldChg chg="addSp modSp new del mod">
        <pc:chgData name="Marwad, Martin" userId="8634e236-610e-4c7d-ac77-3923eeae373c" providerId="ADAL" clId="{9355B07D-36B3-4567-B12B-11231B4EE0ED}" dt="2023-09-19T05:21:52.829" v="1416" actId="47"/>
        <pc:sldMkLst>
          <pc:docMk/>
          <pc:sldMk cId="2396499690" sldId="285"/>
        </pc:sldMkLst>
        <pc:spChg chg="mod">
          <ac:chgData name="Marwad, Martin" userId="8634e236-610e-4c7d-ac77-3923eeae373c" providerId="ADAL" clId="{9355B07D-36B3-4567-B12B-11231B4EE0ED}" dt="2023-09-19T05:21:51.519" v="1415" actId="21"/>
          <ac:spMkLst>
            <pc:docMk/>
            <pc:sldMk cId="2396499690" sldId="285"/>
            <ac:spMk id="2" creationId="{1A2428D8-3FBD-4197-C9C8-82D06408EB5D}"/>
          </ac:spMkLst>
        </pc:spChg>
        <pc:spChg chg="mod">
          <ac:chgData name="Marwad, Martin" userId="8634e236-610e-4c7d-ac77-3923eeae373c" providerId="ADAL" clId="{9355B07D-36B3-4567-B12B-11231B4EE0ED}" dt="2023-09-19T03:26:15.129" v="1020" actId="1076"/>
          <ac:spMkLst>
            <pc:docMk/>
            <pc:sldMk cId="2396499690" sldId="285"/>
            <ac:spMk id="3" creationId="{129DA677-ABC4-A707-09EA-C4B54B5CA987}"/>
          </ac:spMkLst>
        </pc:spChg>
        <pc:picChg chg="add mod">
          <ac:chgData name="Marwad, Martin" userId="8634e236-610e-4c7d-ac77-3923eeae373c" providerId="ADAL" clId="{9355B07D-36B3-4567-B12B-11231B4EE0ED}" dt="2023-09-19T03:26:18.714" v="1021" actId="1076"/>
          <ac:picMkLst>
            <pc:docMk/>
            <pc:sldMk cId="2396499690" sldId="285"/>
            <ac:picMk id="3074" creationId="{DA9FC5D7-A9C3-E6C5-1D1A-2A29F49F187E}"/>
          </ac:picMkLst>
        </pc:picChg>
      </pc:sldChg>
      <pc:sldChg chg="del">
        <pc:chgData name="Marwad, Martin" userId="8634e236-610e-4c7d-ac77-3923eeae373c" providerId="ADAL" clId="{9355B07D-36B3-4567-B12B-11231B4EE0ED}" dt="2023-09-16T02:08:13.759" v="6" actId="47"/>
        <pc:sldMkLst>
          <pc:docMk/>
          <pc:sldMk cId="2560013571" sldId="285"/>
        </pc:sldMkLst>
      </pc:sldChg>
      <pc:sldChg chg="addSp delSp modSp new mod modTransition">
        <pc:chgData name="Marwad, Martin" userId="8634e236-610e-4c7d-ac77-3923eeae373c" providerId="ADAL" clId="{9355B07D-36B3-4567-B12B-11231B4EE0ED}" dt="2023-09-19T06:17:18.697" v="1947"/>
        <pc:sldMkLst>
          <pc:docMk/>
          <pc:sldMk cId="1109870297" sldId="286"/>
        </pc:sldMkLst>
        <pc:spChg chg="mod">
          <ac:chgData name="Marwad, Martin" userId="8634e236-610e-4c7d-ac77-3923eeae373c" providerId="ADAL" clId="{9355B07D-36B3-4567-B12B-11231B4EE0ED}" dt="2023-09-19T03:31:55.803" v="1136" actId="20577"/>
          <ac:spMkLst>
            <pc:docMk/>
            <pc:sldMk cId="1109870297" sldId="286"/>
            <ac:spMk id="2" creationId="{4B09C18E-03D5-05E4-4412-1DE9D33883F4}"/>
          </ac:spMkLst>
        </pc:spChg>
        <pc:spChg chg="add del mod">
          <ac:chgData name="Marwad, Martin" userId="8634e236-610e-4c7d-ac77-3923eeae373c" providerId="ADAL" clId="{9355B07D-36B3-4567-B12B-11231B4EE0ED}" dt="2023-09-19T03:37:31.055" v="1411" actId="20577"/>
          <ac:spMkLst>
            <pc:docMk/>
            <pc:sldMk cId="1109870297" sldId="286"/>
            <ac:spMk id="3" creationId="{76F4C984-4D91-D678-4C3C-8CBC76747A38}"/>
          </ac:spMkLst>
        </pc:spChg>
        <pc:spChg chg="add del mod">
          <ac:chgData name="Marwad, Martin" userId="8634e236-610e-4c7d-ac77-3923eeae373c" providerId="ADAL" clId="{9355B07D-36B3-4567-B12B-11231B4EE0ED}" dt="2023-09-19T03:36:41.700" v="1388" actId="478"/>
          <ac:spMkLst>
            <pc:docMk/>
            <pc:sldMk cId="1109870297" sldId="286"/>
            <ac:spMk id="5" creationId="{76A68453-78EE-11AB-D4A6-967F043775FD}"/>
          </ac:spMkLst>
        </pc:spChg>
        <pc:picChg chg="add mod">
          <ac:chgData name="Marwad, Martin" userId="8634e236-610e-4c7d-ac77-3923eeae373c" providerId="ADAL" clId="{9355B07D-36B3-4567-B12B-11231B4EE0ED}" dt="2023-09-19T03:37:19.958" v="1400" actId="1076"/>
          <ac:picMkLst>
            <pc:docMk/>
            <pc:sldMk cId="1109870297" sldId="286"/>
            <ac:picMk id="4" creationId="{7A7BC3FB-E8FD-B673-6267-2F85261AC8F7}"/>
          </ac:picMkLst>
        </pc:picChg>
        <pc:picChg chg="add del">
          <ac:chgData name="Marwad, Martin" userId="8634e236-610e-4c7d-ac77-3923eeae373c" providerId="ADAL" clId="{9355B07D-36B3-4567-B12B-11231B4EE0ED}" dt="2023-09-19T03:36:34.520" v="1385"/>
          <ac:picMkLst>
            <pc:docMk/>
            <pc:sldMk cId="1109870297" sldId="286"/>
            <ac:picMk id="4098" creationId="{ED87D190-05B8-A931-BDBB-D6CCE960C2EF}"/>
          </ac:picMkLst>
        </pc:picChg>
        <pc:picChg chg="add del mod">
          <ac:chgData name="Marwad, Martin" userId="8634e236-610e-4c7d-ac77-3923eeae373c" providerId="ADAL" clId="{9355B07D-36B3-4567-B12B-11231B4EE0ED}" dt="2023-09-19T03:36:47.762" v="1391" actId="478"/>
          <ac:picMkLst>
            <pc:docMk/>
            <pc:sldMk cId="1109870297" sldId="286"/>
            <ac:picMk id="4100" creationId="{F128433D-5083-7C09-66D9-8AD95042C82C}"/>
          </ac:picMkLst>
        </pc:picChg>
      </pc:sldChg>
      <pc:sldChg chg="new del">
        <pc:chgData name="Marwad, Martin" userId="8634e236-610e-4c7d-ac77-3923eeae373c" providerId="ADAL" clId="{9355B07D-36B3-4567-B12B-11231B4EE0ED}" dt="2023-09-19T03:31:38.022" v="1079" actId="680"/>
        <pc:sldMkLst>
          <pc:docMk/>
          <pc:sldMk cId="4103460827" sldId="286"/>
        </pc:sldMkLst>
      </pc:sldChg>
      <pc:sldChg chg="del">
        <pc:chgData name="Marwad, Martin" userId="8634e236-610e-4c7d-ac77-3923eeae373c" providerId="ADAL" clId="{9355B07D-36B3-4567-B12B-11231B4EE0ED}" dt="2023-09-16T02:08:14.142" v="15" actId="47"/>
        <pc:sldMkLst>
          <pc:docMk/>
          <pc:sldMk cId="2000998748" sldId="287"/>
        </pc:sldMkLst>
      </pc:sldChg>
      <pc:sldChg chg="addSp delSp modSp add mod ord modTransition">
        <pc:chgData name="Marwad, Martin" userId="8634e236-610e-4c7d-ac77-3923eeae373c" providerId="ADAL" clId="{9355B07D-36B3-4567-B12B-11231B4EE0ED}" dt="2023-09-19T06:17:18.697" v="1947"/>
        <pc:sldMkLst>
          <pc:docMk/>
          <pc:sldMk cId="3830153171" sldId="287"/>
        </pc:sldMkLst>
        <pc:spChg chg="mod">
          <ac:chgData name="Marwad, Martin" userId="8634e236-610e-4c7d-ac77-3923eeae373c" providerId="ADAL" clId="{9355B07D-36B3-4567-B12B-11231B4EE0ED}" dt="2023-09-19T05:22:01.413" v="1427" actId="20577"/>
          <ac:spMkLst>
            <pc:docMk/>
            <pc:sldMk cId="3830153171" sldId="287"/>
            <ac:spMk id="2" creationId="{4B09C18E-03D5-05E4-4412-1DE9D33883F4}"/>
          </ac:spMkLst>
        </pc:spChg>
        <pc:spChg chg="mod">
          <ac:chgData name="Marwad, Martin" userId="8634e236-610e-4c7d-ac77-3923eeae373c" providerId="ADAL" clId="{9355B07D-36B3-4567-B12B-11231B4EE0ED}" dt="2023-09-19T05:27:40.251" v="1500" actId="20577"/>
          <ac:spMkLst>
            <pc:docMk/>
            <pc:sldMk cId="3830153171" sldId="287"/>
            <ac:spMk id="3" creationId="{76F4C984-4D91-D678-4C3C-8CBC76747A38}"/>
          </ac:spMkLst>
        </pc:spChg>
        <pc:picChg chg="del">
          <ac:chgData name="Marwad, Martin" userId="8634e236-610e-4c7d-ac77-3923eeae373c" providerId="ADAL" clId="{9355B07D-36B3-4567-B12B-11231B4EE0ED}" dt="2023-09-19T05:37:22" v="1654" actId="478"/>
          <ac:picMkLst>
            <pc:docMk/>
            <pc:sldMk cId="3830153171" sldId="287"/>
            <ac:picMk id="4" creationId="{7A7BC3FB-E8FD-B673-6267-2F85261AC8F7}"/>
          </ac:picMkLst>
        </pc:picChg>
        <pc:picChg chg="add mod">
          <ac:chgData name="Marwad, Martin" userId="8634e236-610e-4c7d-ac77-3923eeae373c" providerId="ADAL" clId="{9355B07D-36B3-4567-B12B-11231B4EE0ED}" dt="2023-09-19T05:37:31.120" v="1657" actId="1076"/>
          <ac:picMkLst>
            <pc:docMk/>
            <pc:sldMk cId="3830153171" sldId="287"/>
            <ac:picMk id="7170" creationId="{AE817428-9ACA-FE75-EC5C-5AE3A7C41CFF}"/>
          </ac:picMkLst>
        </pc:picChg>
      </pc:sldChg>
      <pc:sldChg chg="addSp delSp modSp add mod ord modTransition">
        <pc:chgData name="Marwad, Martin" userId="8634e236-610e-4c7d-ac77-3923eeae373c" providerId="ADAL" clId="{9355B07D-36B3-4567-B12B-11231B4EE0ED}" dt="2023-09-19T06:17:18.697" v="1947"/>
        <pc:sldMkLst>
          <pc:docMk/>
          <pc:sldMk cId="634035243" sldId="288"/>
        </pc:sldMkLst>
        <pc:spChg chg="mod">
          <ac:chgData name="Marwad, Martin" userId="8634e236-610e-4c7d-ac77-3923eeae373c" providerId="ADAL" clId="{9355B07D-36B3-4567-B12B-11231B4EE0ED}" dt="2023-09-19T05:33:23.216" v="1556" actId="20577"/>
          <ac:spMkLst>
            <pc:docMk/>
            <pc:sldMk cId="634035243" sldId="288"/>
            <ac:spMk id="2" creationId="{4B09C18E-03D5-05E4-4412-1DE9D33883F4}"/>
          </ac:spMkLst>
        </pc:spChg>
        <pc:spChg chg="mod">
          <ac:chgData name="Marwad, Martin" userId="8634e236-610e-4c7d-ac77-3923eeae373c" providerId="ADAL" clId="{9355B07D-36B3-4567-B12B-11231B4EE0ED}" dt="2023-09-19T05:34:31.028" v="1647" actId="20577"/>
          <ac:spMkLst>
            <pc:docMk/>
            <pc:sldMk cId="634035243" sldId="288"/>
            <ac:spMk id="3" creationId="{76F4C984-4D91-D678-4C3C-8CBC76747A38}"/>
          </ac:spMkLst>
        </pc:spChg>
        <pc:picChg chg="del">
          <ac:chgData name="Marwad, Martin" userId="8634e236-610e-4c7d-ac77-3923eeae373c" providerId="ADAL" clId="{9355B07D-36B3-4567-B12B-11231B4EE0ED}" dt="2023-09-19T05:36:24.765" v="1648" actId="478"/>
          <ac:picMkLst>
            <pc:docMk/>
            <pc:sldMk cId="634035243" sldId="288"/>
            <ac:picMk id="4" creationId="{7A7BC3FB-E8FD-B673-6267-2F85261AC8F7}"/>
          </ac:picMkLst>
        </pc:picChg>
        <pc:picChg chg="add mod">
          <ac:chgData name="Marwad, Martin" userId="8634e236-610e-4c7d-ac77-3923eeae373c" providerId="ADAL" clId="{9355B07D-36B3-4567-B12B-11231B4EE0ED}" dt="2023-09-19T05:36:41.689" v="1653" actId="1076"/>
          <ac:picMkLst>
            <pc:docMk/>
            <pc:sldMk cId="634035243" sldId="288"/>
            <ac:picMk id="6146" creationId="{7504A8DD-6967-1905-1B84-A8810E8CA0B2}"/>
          </ac:picMkLst>
        </pc:picChg>
        <pc:picChg chg="add del mod">
          <ac:chgData name="Marwad, Martin" userId="8634e236-610e-4c7d-ac77-3923eeae373c" providerId="ADAL" clId="{9355B07D-36B3-4567-B12B-11231B4EE0ED}" dt="2023-09-19T05:38:55.252" v="1661"/>
          <ac:picMkLst>
            <pc:docMk/>
            <pc:sldMk cId="634035243" sldId="288"/>
            <ac:picMk id="6148" creationId="{0FFFECE8-801E-A0F0-3782-3A3F4E74F050}"/>
          </ac:picMkLst>
        </pc:picChg>
      </pc:sldChg>
      <pc:sldChg chg="del">
        <pc:chgData name="Marwad, Martin" userId="8634e236-610e-4c7d-ac77-3923eeae373c" providerId="ADAL" clId="{9355B07D-36B3-4567-B12B-11231B4EE0ED}" dt="2023-09-16T02:08:14.389" v="23" actId="47"/>
        <pc:sldMkLst>
          <pc:docMk/>
          <pc:sldMk cId="1412071277" sldId="288"/>
        </pc:sldMkLst>
      </pc:sldChg>
      <pc:sldChg chg="addSp delSp modSp add mod ord modTransition">
        <pc:chgData name="Marwad, Martin" userId="8634e236-610e-4c7d-ac77-3923eeae373c" providerId="ADAL" clId="{9355B07D-36B3-4567-B12B-11231B4EE0ED}" dt="2023-09-19T06:17:18.697" v="1947"/>
        <pc:sldMkLst>
          <pc:docMk/>
          <pc:sldMk cId="3096907458" sldId="289"/>
        </pc:sldMkLst>
        <pc:spChg chg="mod">
          <ac:chgData name="Marwad, Martin" userId="8634e236-610e-4c7d-ac77-3923eeae373c" providerId="ADAL" clId="{9355B07D-36B3-4567-B12B-11231B4EE0ED}" dt="2023-09-19T05:46:28.732" v="1722" actId="20577"/>
          <ac:spMkLst>
            <pc:docMk/>
            <pc:sldMk cId="3096907458" sldId="289"/>
            <ac:spMk id="2" creationId="{4B09C18E-03D5-05E4-4412-1DE9D33883F4}"/>
          </ac:spMkLst>
        </pc:spChg>
        <pc:spChg chg="mod">
          <ac:chgData name="Marwad, Martin" userId="8634e236-610e-4c7d-ac77-3923eeae373c" providerId="ADAL" clId="{9355B07D-36B3-4567-B12B-11231B4EE0ED}" dt="2023-09-19T05:46:50.392" v="1798" actId="14100"/>
          <ac:spMkLst>
            <pc:docMk/>
            <pc:sldMk cId="3096907458" sldId="289"/>
            <ac:spMk id="3" creationId="{76F4C984-4D91-D678-4C3C-8CBC76747A38}"/>
          </ac:spMkLst>
        </pc:spChg>
        <pc:picChg chg="del">
          <ac:chgData name="Marwad, Martin" userId="8634e236-610e-4c7d-ac77-3923eeae373c" providerId="ADAL" clId="{9355B07D-36B3-4567-B12B-11231B4EE0ED}" dt="2023-09-19T05:43:41.393" v="1704" actId="478"/>
          <ac:picMkLst>
            <pc:docMk/>
            <pc:sldMk cId="3096907458" sldId="289"/>
            <ac:picMk id="6146" creationId="{7504A8DD-6967-1905-1B84-A8810E8CA0B2}"/>
          </ac:picMkLst>
        </pc:picChg>
        <pc:picChg chg="add del mod">
          <ac:chgData name="Marwad, Martin" userId="8634e236-610e-4c7d-ac77-3923eeae373c" providerId="ADAL" clId="{9355B07D-36B3-4567-B12B-11231B4EE0ED}" dt="2023-09-19T05:45:57.787" v="1708"/>
          <ac:picMkLst>
            <pc:docMk/>
            <pc:sldMk cId="3096907458" sldId="289"/>
            <ac:picMk id="9218" creationId="{06E1CC88-3279-9C40-CBA8-2B3063A9B8DF}"/>
          </ac:picMkLst>
        </pc:picChg>
        <pc:picChg chg="add mod">
          <ac:chgData name="Marwad, Martin" userId="8634e236-610e-4c7d-ac77-3923eeae373c" providerId="ADAL" clId="{9355B07D-36B3-4567-B12B-11231B4EE0ED}" dt="2023-09-19T05:46:16.823" v="1715" actId="1076"/>
          <ac:picMkLst>
            <pc:docMk/>
            <pc:sldMk cId="3096907458" sldId="289"/>
            <ac:picMk id="9220" creationId="{E0AF95BF-24C9-52B7-92EF-EC638EFB48DF}"/>
          </ac:picMkLst>
        </pc:picChg>
      </pc:sldChg>
      <pc:sldChg chg="del">
        <pc:chgData name="Marwad, Martin" userId="8634e236-610e-4c7d-ac77-3923eeae373c" providerId="ADAL" clId="{9355B07D-36B3-4567-B12B-11231B4EE0ED}" dt="2023-09-16T02:08:13.820" v="8" actId="47"/>
        <pc:sldMkLst>
          <pc:docMk/>
          <pc:sldMk cId="4085603543" sldId="289"/>
        </pc:sldMkLst>
      </pc:sldChg>
      <pc:sldChg chg="addSp delSp modSp new mod modTransition modAnim">
        <pc:chgData name="Marwad, Martin" userId="8634e236-610e-4c7d-ac77-3923eeae373c" providerId="ADAL" clId="{9355B07D-36B3-4567-B12B-11231B4EE0ED}" dt="2023-09-19T06:17:18.697" v="1947"/>
        <pc:sldMkLst>
          <pc:docMk/>
          <pc:sldMk cId="3222497084" sldId="290"/>
        </pc:sldMkLst>
        <pc:spChg chg="del mod">
          <ac:chgData name="Marwad, Martin" userId="8634e236-610e-4c7d-ac77-3923eeae373c" providerId="ADAL" clId="{9355B07D-36B3-4567-B12B-11231B4EE0ED}" dt="2023-09-19T05:53:51.427" v="1847" actId="478"/>
          <ac:spMkLst>
            <pc:docMk/>
            <pc:sldMk cId="3222497084" sldId="290"/>
            <ac:spMk id="2" creationId="{C774099B-602D-9CFA-6D3C-C9BBEE417FD8}"/>
          </ac:spMkLst>
        </pc:spChg>
        <pc:spChg chg="mod">
          <ac:chgData name="Marwad, Martin" userId="8634e236-610e-4c7d-ac77-3923eeae373c" providerId="ADAL" clId="{9355B07D-36B3-4567-B12B-11231B4EE0ED}" dt="2023-09-19T05:55:02.738" v="1876" actId="14100"/>
          <ac:spMkLst>
            <pc:docMk/>
            <pc:sldMk cId="3222497084" sldId="290"/>
            <ac:spMk id="3" creationId="{D2FA568C-AA23-F5AC-A827-65E23060D798}"/>
          </ac:spMkLst>
        </pc:spChg>
        <pc:spChg chg="add del mod">
          <ac:chgData name="Marwad, Martin" userId="8634e236-610e-4c7d-ac77-3923eeae373c" providerId="ADAL" clId="{9355B07D-36B3-4567-B12B-11231B4EE0ED}" dt="2023-09-19T05:53:53.590" v="1848" actId="478"/>
          <ac:spMkLst>
            <pc:docMk/>
            <pc:sldMk cId="3222497084" sldId="290"/>
            <ac:spMk id="5" creationId="{8B57BD1C-5156-B347-B866-E14477EDA075}"/>
          </ac:spMkLst>
        </pc:spChg>
        <pc:picChg chg="add mod">
          <ac:chgData name="Marwad, Martin" userId="8634e236-610e-4c7d-ac77-3923eeae373c" providerId="ADAL" clId="{9355B07D-36B3-4567-B12B-11231B4EE0ED}" dt="2023-09-19T05:55:28.784" v="1877" actId="1076"/>
          <ac:picMkLst>
            <pc:docMk/>
            <pc:sldMk cId="3222497084" sldId="290"/>
            <ac:picMk id="6" creationId="{7D622B09-D405-FFA3-1CDD-305B2431838E}"/>
          </ac:picMkLst>
        </pc:picChg>
      </pc:sldChg>
      <pc:sldChg chg="addSp delSp modSp add mod ord modTransition delAnim modAnim">
        <pc:chgData name="Marwad, Martin" userId="8634e236-610e-4c7d-ac77-3923eeae373c" providerId="ADAL" clId="{9355B07D-36B3-4567-B12B-11231B4EE0ED}" dt="2023-09-19T06:17:18.697" v="1947"/>
        <pc:sldMkLst>
          <pc:docMk/>
          <pc:sldMk cId="2778376591" sldId="291"/>
        </pc:sldMkLst>
        <pc:spChg chg="mod">
          <ac:chgData name="Marwad, Martin" userId="8634e236-610e-4c7d-ac77-3923eeae373c" providerId="ADAL" clId="{9355B07D-36B3-4567-B12B-11231B4EE0ED}" dt="2023-09-19T06:14:23.249" v="1923" actId="20577"/>
          <ac:spMkLst>
            <pc:docMk/>
            <pc:sldMk cId="2778376591" sldId="291"/>
            <ac:spMk id="3" creationId="{D2FA568C-AA23-F5AC-A827-65E23060D798}"/>
          </ac:spMkLst>
        </pc:spChg>
        <pc:picChg chg="add mod">
          <ac:chgData name="Marwad, Martin" userId="8634e236-610e-4c7d-ac77-3923eeae373c" providerId="ADAL" clId="{9355B07D-36B3-4567-B12B-11231B4EE0ED}" dt="2023-09-19T06:14:43.647" v="1927" actId="14100"/>
          <ac:picMkLst>
            <pc:docMk/>
            <pc:sldMk cId="2778376591" sldId="291"/>
            <ac:picMk id="2" creationId="{B543DA5C-F25F-6B1D-4573-16206B936E1D}"/>
          </ac:picMkLst>
        </pc:picChg>
        <pc:picChg chg="del">
          <ac:chgData name="Marwad, Martin" userId="8634e236-610e-4c7d-ac77-3923eeae373c" providerId="ADAL" clId="{9355B07D-36B3-4567-B12B-11231B4EE0ED}" dt="2023-09-19T06:14:02.333" v="1890" actId="478"/>
          <ac:picMkLst>
            <pc:docMk/>
            <pc:sldMk cId="2778376591" sldId="291"/>
            <ac:picMk id="6" creationId="{7D622B09-D405-FFA3-1CDD-305B2431838E}"/>
          </ac:picMkLst>
        </pc:picChg>
      </pc:sldChg>
      <pc:sldChg chg="del">
        <pc:chgData name="Marwad, Martin" userId="8634e236-610e-4c7d-ac77-3923eeae373c" providerId="ADAL" clId="{9355B07D-36B3-4567-B12B-11231B4EE0ED}" dt="2023-09-16T02:08:13.864" v="9" actId="47"/>
        <pc:sldMkLst>
          <pc:docMk/>
          <pc:sldMk cId="3252811543" sldId="291"/>
        </pc:sldMkLst>
      </pc:sldChg>
      <pc:sldChg chg="del">
        <pc:chgData name="Marwad, Martin" userId="8634e236-610e-4c7d-ac77-3923eeae373c" providerId="ADAL" clId="{9355B07D-36B3-4567-B12B-11231B4EE0ED}" dt="2023-09-16T02:08:13.891" v="10" actId="47"/>
        <pc:sldMkLst>
          <pc:docMk/>
          <pc:sldMk cId="1786014594" sldId="292"/>
        </pc:sldMkLst>
      </pc:sldChg>
      <pc:sldChg chg="del">
        <pc:chgData name="Marwad, Martin" userId="8634e236-610e-4c7d-ac77-3923eeae373c" providerId="ADAL" clId="{9355B07D-36B3-4567-B12B-11231B4EE0ED}" dt="2023-09-16T02:08:14.050" v="11" actId="47"/>
        <pc:sldMkLst>
          <pc:docMk/>
          <pc:sldMk cId="3240180033" sldId="293"/>
        </pc:sldMkLst>
      </pc:sldChg>
      <pc:sldChg chg="del">
        <pc:chgData name="Marwad, Martin" userId="8634e236-610e-4c7d-ac77-3923eeae373c" providerId="ADAL" clId="{9355B07D-36B3-4567-B12B-11231B4EE0ED}" dt="2023-09-16T02:08:14.062" v="12" actId="47"/>
        <pc:sldMkLst>
          <pc:docMk/>
          <pc:sldMk cId="842348316" sldId="295"/>
        </pc:sldMkLst>
      </pc:sldChg>
      <pc:sldChg chg="del">
        <pc:chgData name="Marwad, Martin" userId="8634e236-610e-4c7d-ac77-3923eeae373c" providerId="ADAL" clId="{9355B07D-36B3-4567-B12B-11231B4EE0ED}" dt="2023-09-16T02:08:14.092" v="13" actId="47"/>
        <pc:sldMkLst>
          <pc:docMk/>
          <pc:sldMk cId="2309896729" sldId="296"/>
        </pc:sldMkLst>
      </pc:sldChg>
      <pc:sldChg chg="del">
        <pc:chgData name="Marwad, Martin" userId="8634e236-610e-4c7d-ac77-3923eeae373c" providerId="ADAL" clId="{9355B07D-36B3-4567-B12B-11231B4EE0ED}" dt="2023-09-16T02:08:14.110" v="14" actId="47"/>
        <pc:sldMkLst>
          <pc:docMk/>
          <pc:sldMk cId="2874175782" sldId="297"/>
        </pc:sldMkLst>
      </pc:sldChg>
      <pc:sldChg chg="del">
        <pc:chgData name="Marwad, Martin" userId="8634e236-610e-4c7d-ac77-3923eeae373c" providerId="ADAL" clId="{9355B07D-36B3-4567-B12B-11231B4EE0ED}" dt="2023-09-16T02:08:14.226" v="17" actId="47"/>
        <pc:sldMkLst>
          <pc:docMk/>
          <pc:sldMk cId="3544180956" sldId="298"/>
        </pc:sldMkLst>
      </pc:sldChg>
      <pc:sldChg chg="del">
        <pc:chgData name="Marwad, Martin" userId="8634e236-610e-4c7d-ac77-3923eeae373c" providerId="ADAL" clId="{9355B07D-36B3-4567-B12B-11231B4EE0ED}" dt="2023-09-16T02:08:14.264" v="18" actId="47"/>
        <pc:sldMkLst>
          <pc:docMk/>
          <pc:sldMk cId="407402591" sldId="299"/>
        </pc:sldMkLst>
      </pc:sldChg>
      <pc:sldChg chg="del">
        <pc:chgData name="Marwad, Martin" userId="8634e236-610e-4c7d-ac77-3923eeae373c" providerId="ADAL" clId="{9355B07D-36B3-4567-B12B-11231B4EE0ED}" dt="2023-09-16T02:08:14.277" v="19" actId="47"/>
        <pc:sldMkLst>
          <pc:docMk/>
          <pc:sldMk cId="329406839" sldId="300"/>
        </pc:sldMkLst>
      </pc:sldChg>
      <pc:sldChg chg="del">
        <pc:chgData name="Marwad, Martin" userId="8634e236-610e-4c7d-ac77-3923eeae373c" providerId="ADAL" clId="{9355B07D-36B3-4567-B12B-11231B4EE0ED}" dt="2023-09-16T02:08:14.312" v="20" actId="47"/>
        <pc:sldMkLst>
          <pc:docMk/>
          <pc:sldMk cId="1143942738" sldId="301"/>
        </pc:sldMkLst>
      </pc:sldChg>
      <pc:sldChg chg="del">
        <pc:chgData name="Marwad, Martin" userId="8634e236-610e-4c7d-ac77-3923eeae373c" providerId="ADAL" clId="{9355B07D-36B3-4567-B12B-11231B4EE0ED}" dt="2023-09-16T02:08:14.330" v="21" actId="47"/>
        <pc:sldMkLst>
          <pc:docMk/>
          <pc:sldMk cId="418600722" sldId="302"/>
        </pc:sldMkLst>
      </pc:sldChg>
      <pc:sldChg chg="del">
        <pc:chgData name="Marwad, Martin" userId="8634e236-610e-4c7d-ac77-3923eeae373c" providerId="ADAL" clId="{9355B07D-36B3-4567-B12B-11231B4EE0ED}" dt="2023-09-16T02:08:14.376" v="22" actId="47"/>
        <pc:sldMkLst>
          <pc:docMk/>
          <pc:sldMk cId="859430804" sldId="303"/>
        </pc:sldMkLst>
      </pc:sldChg>
    </pc:docChg>
  </pc:docChgLst>
  <pc:docChgLst>
    <pc:chgData name="Marwad, Martin" userId="8634e236-610e-4c7d-ac77-3923eeae373c" providerId="ADAL" clId="{B8E61E0F-48CF-479C-BE0B-2766AAED2A56}"/>
    <pc:docChg chg="undo redo custSel delSld modSld">
      <pc:chgData name="Marwad, Martin" userId="8634e236-610e-4c7d-ac77-3923eeae373c" providerId="ADAL" clId="{B8E61E0F-48CF-479C-BE0B-2766AAED2A56}" dt="2023-09-10T01:34:39.551" v="132" actId="47"/>
      <pc:docMkLst>
        <pc:docMk/>
      </pc:docMkLst>
      <pc:sldChg chg="addSp delSp modSp mod">
        <pc:chgData name="Marwad, Martin" userId="8634e236-610e-4c7d-ac77-3923eeae373c" providerId="ADAL" clId="{B8E61E0F-48CF-479C-BE0B-2766AAED2A56}" dt="2023-09-10T01:22:06.781" v="105" actId="20577"/>
        <pc:sldMkLst>
          <pc:docMk/>
          <pc:sldMk cId="3181453262" sldId="264"/>
        </pc:sldMkLst>
        <pc:spChg chg="mod">
          <ac:chgData name="Marwad, Martin" userId="8634e236-610e-4c7d-ac77-3923eeae373c" providerId="ADAL" clId="{B8E61E0F-48CF-479C-BE0B-2766AAED2A56}" dt="2023-09-10T01:09:13.163" v="92" actId="1035"/>
          <ac:spMkLst>
            <pc:docMk/>
            <pc:sldMk cId="3181453262" sldId="264"/>
            <ac:spMk id="5" creationId="{00000000-0000-0000-0000-000000000000}"/>
          </ac:spMkLst>
        </pc:spChg>
        <pc:spChg chg="mod">
          <ac:chgData name="Marwad, Martin" userId="8634e236-610e-4c7d-ac77-3923eeae373c" providerId="ADAL" clId="{B8E61E0F-48CF-479C-BE0B-2766AAED2A56}" dt="2023-09-10T01:22:06.781" v="105" actId="20577"/>
          <ac:spMkLst>
            <pc:docMk/>
            <pc:sldMk cId="3181453262" sldId="264"/>
            <ac:spMk id="6" creationId="{00000000-0000-0000-0000-000000000000}"/>
          </ac:spMkLst>
        </pc:spChg>
        <pc:picChg chg="add del mod">
          <ac:chgData name="Marwad, Martin" userId="8634e236-610e-4c7d-ac77-3923eeae373c" providerId="ADAL" clId="{B8E61E0F-48CF-479C-BE0B-2766AAED2A56}" dt="2023-09-10T01:09:30.743" v="100" actId="478"/>
          <ac:picMkLst>
            <pc:docMk/>
            <pc:sldMk cId="3181453262" sldId="264"/>
            <ac:picMk id="2" creationId="{2D60AF36-786D-1F3C-8C32-C6572BC82DEF}"/>
          </ac:picMkLst>
        </pc:picChg>
        <pc:picChg chg="add del mod">
          <ac:chgData name="Marwad, Martin" userId="8634e236-610e-4c7d-ac77-3923eeae373c" providerId="ADAL" clId="{B8E61E0F-48CF-479C-BE0B-2766AAED2A56}" dt="2023-09-10T01:09:32.297" v="101" actId="478"/>
          <ac:picMkLst>
            <pc:docMk/>
            <pc:sldMk cId="3181453262" sldId="264"/>
            <ac:picMk id="3" creationId="{1967DFF9-48C1-387B-330F-D055062E5B72}"/>
          </ac:picMkLst>
        </pc:picChg>
      </pc:sldChg>
      <pc:sldChg chg="del">
        <pc:chgData name="Marwad, Martin" userId="8634e236-610e-4c7d-ac77-3923eeae373c" providerId="ADAL" clId="{B8E61E0F-48CF-479C-BE0B-2766AAED2A56}" dt="2023-09-10T01:34:24.473" v="106" actId="47"/>
        <pc:sldMkLst>
          <pc:docMk/>
          <pc:sldMk cId="2367737055" sldId="269"/>
        </pc:sldMkLst>
      </pc:sldChg>
      <pc:sldChg chg="modSp mod">
        <pc:chgData name="Marwad, Martin" userId="8634e236-610e-4c7d-ac77-3923eeae373c" providerId="ADAL" clId="{B8E61E0F-48CF-479C-BE0B-2766AAED2A56}" dt="2023-09-10T01:34:27.520" v="107"/>
        <pc:sldMkLst>
          <pc:docMk/>
          <pc:sldMk cId="3334383200" sldId="270"/>
        </pc:sldMkLst>
        <pc:spChg chg="mod">
          <ac:chgData name="Marwad, Martin" userId="8634e236-610e-4c7d-ac77-3923eeae373c" providerId="ADAL" clId="{B8E61E0F-48CF-479C-BE0B-2766AAED2A56}" dt="2023-09-10T01:34:27.520" v="107"/>
          <ac:spMkLst>
            <pc:docMk/>
            <pc:sldMk cId="3334383200" sldId="270"/>
            <ac:spMk id="2" creationId="{F63B5BAB-733A-35ED-09E6-DEAB8E2FA9A8}"/>
          </ac:spMkLst>
        </pc:spChg>
      </pc:sldChg>
      <pc:sldChg chg="del">
        <pc:chgData name="Marwad, Martin" userId="8634e236-610e-4c7d-ac77-3923eeae373c" providerId="ADAL" clId="{B8E61E0F-48CF-479C-BE0B-2766AAED2A56}" dt="2023-09-10T01:34:34.823" v="108" actId="47"/>
        <pc:sldMkLst>
          <pc:docMk/>
          <pc:sldMk cId="3111757528" sldId="271"/>
        </pc:sldMkLst>
      </pc:sldChg>
      <pc:sldChg chg="del">
        <pc:chgData name="Marwad, Martin" userId="8634e236-610e-4c7d-ac77-3923eeae373c" providerId="ADAL" clId="{B8E61E0F-48CF-479C-BE0B-2766AAED2A56}" dt="2023-09-10T01:34:35.162" v="110" actId="47"/>
        <pc:sldMkLst>
          <pc:docMk/>
          <pc:sldMk cId="2732655715" sldId="273"/>
        </pc:sldMkLst>
      </pc:sldChg>
      <pc:sldChg chg="del">
        <pc:chgData name="Marwad, Martin" userId="8634e236-610e-4c7d-ac77-3923eeae373c" providerId="ADAL" clId="{B8E61E0F-48CF-479C-BE0B-2766AAED2A56}" dt="2023-09-10T01:34:35.391" v="112" actId="47"/>
        <pc:sldMkLst>
          <pc:docMk/>
          <pc:sldMk cId="1946904156" sldId="275"/>
        </pc:sldMkLst>
      </pc:sldChg>
      <pc:sldChg chg="del">
        <pc:chgData name="Marwad, Martin" userId="8634e236-610e-4c7d-ac77-3923eeae373c" providerId="ADAL" clId="{B8E61E0F-48CF-479C-BE0B-2766AAED2A56}" dt="2023-09-10T01:34:36.029" v="117" actId="47"/>
        <pc:sldMkLst>
          <pc:docMk/>
          <pc:sldMk cId="424222939" sldId="276"/>
        </pc:sldMkLst>
      </pc:sldChg>
      <pc:sldChg chg="del">
        <pc:chgData name="Marwad, Martin" userId="8634e236-610e-4c7d-ac77-3923eeae373c" providerId="ADAL" clId="{B8E61E0F-48CF-479C-BE0B-2766AAED2A56}" dt="2023-09-10T01:34:35.021" v="109" actId="47"/>
        <pc:sldMkLst>
          <pc:docMk/>
          <pc:sldMk cId="3476393773" sldId="277"/>
        </pc:sldMkLst>
      </pc:sldChg>
      <pc:sldChg chg="del">
        <pc:chgData name="Marwad, Martin" userId="8634e236-610e-4c7d-ac77-3923eeae373c" providerId="ADAL" clId="{B8E61E0F-48CF-479C-BE0B-2766AAED2A56}" dt="2023-09-10T01:34:37.844" v="127" actId="47"/>
        <pc:sldMkLst>
          <pc:docMk/>
          <pc:sldMk cId="882937947" sldId="278"/>
        </pc:sldMkLst>
      </pc:sldChg>
      <pc:sldChg chg="del">
        <pc:chgData name="Marwad, Martin" userId="8634e236-610e-4c7d-ac77-3923eeae373c" providerId="ADAL" clId="{B8E61E0F-48CF-479C-BE0B-2766AAED2A56}" dt="2023-09-10T01:34:39.118" v="131" actId="47"/>
        <pc:sldMkLst>
          <pc:docMk/>
          <pc:sldMk cId="1877653467" sldId="280"/>
        </pc:sldMkLst>
      </pc:sldChg>
      <pc:sldChg chg="del">
        <pc:chgData name="Marwad, Martin" userId="8634e236-610e-4c7d-ac77-3923eeae373c" providerId="ADAL" clId="{B8E61E0F-48CF-479C-BE0B-2766AAED2A56}" dt="2023-09-10T01:34:35.271" v="111" actId="47"/>
        <pc:sldMkLst>
          <pc:docMk/>
          <pc:sldMk cId="2391078353" sldId="281"/>
        </pc:sldMkLst>
      </pc:sldChg>
      <pc:sldChg chg="del">
        <pc:chgData name="Marwad, Martin" userId="8634e236-610e-4c7d-ac77-3923eeae373c" providerId="ADAL" clId="{B8E61E0F-48CF-479C-BE0B-2766AAED2A56}" dt="2023-09-10T01:34:36.160" v="118" actId="47"/>
        <pc:sldMkLst>
          <pc:docMk/>
          <pc:sldMk cId="3240317941" sldId="282"/>
        </pc:sldMkLst>
      </pc:sldChg>
      <pc:sldChg chg="del">
        <pc:chgData name="Marwad, Martin" userId="8634e236-610e-4c7d-ac77-3923eeae373c" providerId="ADAL" clId="{B8E61E0F-48CF-479C-BE0B-2766AAED2A56}" dt="2023-09-10T01:34:37.913" v="128" actId="47"/>
        <pc:sldMkLst>
          <pc:docMk/>
          <pc:sldMk cId="1198140935" sldId="283"/>
        </pc:sldMkLst>
      </pc:sldChg>
      <pc:sldChg chg="del">
        <pc:chgData name="Marwad, Martin" userId="8634e236-610e-4c7d-ac77-3923eeae373c" providerId="ADAL" clId="{B8E61E0F-48CF-479C-BE0B-2766AAED2A56}" dt="2023-09-10T01:34:38.448" v="129" actId="47"/>
        <pc:sldMkLst>
          <pc:docMk/>
          <pc:sldMk cId="389177059" sldId="284"/>
        </pc:sldMkLst>
      </pc:sldChg>
      <pc:sldChg chg="del">
        <pc:chgData name="Marwad, Martin" userId="8634e236-610e-4c7d-ac77-3923eeae373c" providerId="ADAL" clId="{B8E61E0F-48CF-479C-BE0B-2766AAED2A56}" dt="2023-09-10T01:34:35.511" v="113" actId="47"/>
        <pc:sldMkLst>
          <pc:docMk/>
          <pc:sldMk cId="3219414632" sldId="286"/>
        </pc:sldMkLst>
      </pc:sldChg>
      <pc:sldChg chg="del">
        <pc:chgData name="Marwad, Martin" userId="8634e236-610e-4c7d-ac77-3923eeae373c" providerId="ADAL" clId="{B8E61E0F-48CF-479C-BE0B-2766AAED2A56}" dt="2023-09-10T01:34:35.653" v="114" actId="47"/>
        <pc:sldMkLst>
          <pc:docMk/>
          <pc:sldMk cId="2239813769" sldId="287"/>
        </pc:sldMkLst>
      </pc:sldChg>
      <pc:sldChg chg="del">
        <pc:chgData name="Marwad, Martin" userId="8634e236-610e-4c7d-ac77-3923eeae373c" providerId="ADAL" clId="{B8E61E0F-48CF-479C-BE0B-2766AAED2A56}" dt="2023-09-10T01:34:36.302" v="119" actId="47"/>
        <pc:sldMkLst>
          <pc:docMk/>
          <pc:sldMk cId="3691219540" sldId="288"/>
        </pc:sldMkLst>
      </pc:sldChg>
      <pc:sldChg chg="del">
        <pc:chgData name="Marwad, Martin" userId="8634e236-610e-4c7d-ac77-3923eeae373c" providerId="ADAL" clId="{B8E61E0F-48CF-479C-BE0B-2766AAED2A56}" dt="2023-09-10T01:34:36.411" v="120" actId="47"/>
        <pc:sldMkLst>
          <pc:docMk/>
          <pc:sldMk cId="960370912" sldId="289"/>
        </pc:sldMkLst>
      </pc:sldChg>
      <pc:sldChg chg="del">
        <pc:chgData name="Marwad, Martin" userId="8634e236-610e-4c7d-ac77-3923eeae373c" providerId="ADAL" clId="{B8E61E0F-48CF-479C-BE0B-2766AAED2A56}" dt="2023-09-10T01:34:35.770" v="115" actId="47"/>
        <pc:sldMkLst>
          <pc:docMk/>
          <pc:sldMk cId="2476056739" sldId="290"/>
        </pc:sldMkLst>
      </pc:sldChg>
      <pc:sldChg chg="del">
        <pc:chgData name="Marwad, Martin" userId="8634e236-610e-4c7d-ac77-3923eeae373c" providerId="ADAL" clId="{B8E61E0F-48CF-479C-BE0B-2766AAED2A56}" dt="2023-09-10T01:34:36.559" v="121" actId="47"/>
        <pc:sldMkLst>
          <pc:docMk/>
          <pc:sldMk cId="3085525989" sldId="295"/>
        </pc:sldMkLst>
      </pc:sldChg>
      <pc:sldChg chg="del">
        <pc:chgData name="Marwad, Martin" userId="8634e236-610e-4c7d-ac77-3923eeae373c" providerId="ADAL" clId="{B8E61E0F-48CF-479C-BE0B-2766AAED2A56}" dt="2023-09-10T01:34:37.045" v="123" actId="47"/>
        <pc:sldMkLst>
          <pc:docMk/>
          <pc:sldMk cId="3503221623" sldId="296"/>
        </pc:sldMkLst>
      </pc:sldChg>
      <pc:sldChg chg="del">
        <pc:chgData name="Marwad, Martin" userId="8634e236-610e-4c7d-ac77-3923eeae373c" providerId="ADAL" clId="{B8E61E0F-48CF-479C-BE0B-2766AAED2A56}" dt="2023-09-10T01:34:37.447" v="125" actId="47"/>
        <pc:sldMkLst>
          <pc:docMk/>
          <pc:sldMk cId="2906665966" sldId="297"/>
        </pc:sldMkLst>
      </pc:sldChg>
      <pc:sldChg chg="del">
        <pc:chgData name="Marwad, Martin" userId="8634e236-610e-4c7d-ac77-3923eeae373c" providerId="ADAL" clId="{B8E61E0F-48CF-479C-BE0B-2766AAED2A56}" dt="2023-09-10T01:34:36.808" v="122" actId="47"/>
        <pc:sldMkLst>
          <pc:docMk/>
          <pc:sldMk cId="3479616586" sldId="298"/>
        </pc:sldMkLst>
      </pc:sldChg>
      <pc:sldChg chg="del">
        <pc:chgData name="Marwad, Martin" userId="8634e236-610e-4c7d-ac77-3923eeae373c" providerId="ADAL" clId="{B8E61E0F-48CF-479C-BE0B-2766AAED2A56}" dt="2023-09-10T01:34:37.306" v="124" actId="47"/>
        <pc:sldMkLst>
          <pc:docMk/>
          <pc:sldMk cId="732273630" sldId="299"/>
        </pc:sldMkLst>
      </pc:sldChg>
      <pc:sldChg chg="del">
        <pc:chgData name="Marwad, Martin" userId="8634e236-610e-4c7d-ac77-3923eeae373c" providerId="ADAL" clId="{B8E61E0F-48CF-479C-BE0B-2766AAED2A56}" dt="2023-09-10T01:34:37.692" v="126" actId="47"/>
        <pc:sldMkLst>
          <pc:docMk/>
          <pc:sldMk cId="2860165035" sldId="300"/>
        </pc:sldMkLst>
      </pc:sldChg>
      <pc:sldChg chg="del">
        <pc:chgData name="Marwad, Martin" userId="8634e236-610e-4c7d-ac77-3923eeae373c" providerId="ADAL" clId="{B8E61E0F-48CF-479C-BE0B-2766AAED2A56}" dt="2023-09-10T01:34:39.551" v="132" actId="47"/>
        <pc:sldMkLst>
          <pc:docMk/>
          <pc:sldMk cId="1316870768" sldId="301"/>
        </pc:sldMkLst>
      </pc:sldChg>
      <pc:sldChg chg="del">
        <pc:chgData name="Marwad, Martin" userId="8634e236-610e-4c7d-ac77-3923eeae373c" providerId="ADAL" clId="{B8E61E0F-48CF-479C-BE0B-2766AAED2A56}" dt="2023-09-10T01:34:38.680" v="130" actId="47"/>
        <pc:sldMkLst>
          <pc:docMk/>
          <pc:sldMk cId="57741964" sldId="302"/>
        </pc:sldMkLst>
      </pc:sldChg>
      <pc:sldChg chg="del">
        <pc:chgData name="Marwad, Martin" userId="8634e236-610e-4c7d-ac77-3923eeae373c" providerId="ADAL" clId="{B8E61E0F-48CF-479C-BE0B-2766AAED2A56}" dt="2023-09-10T01:34:35.900" v="116" actId="47"/>
        <pc:sldMkLst>
          <pc:docMk/>
          <pc:sldMk cId="3341521907" sldId="303"/>
        </pc:sldMkLst>
      </pc:sldChg>
    </pc:docChg>
  </pc:docChgLst>
  <pc:docChgLst>
    <pc:chgData name="Marwad, Martin" userId="8634e236-610e-4c7d-ac77-3923eeae373c" providerId="ADAL" clId="{796E7DE7-BBB4-4143-81CC-06C8B9E448F4}"/>
    <pc:docChg chg="undo redo custSel addSld delSld modSld sldOrd">
      <pc:chgData name="Marwad, Martin" userId="8634e236-610e-4c7d-ac77-3923eeae373c" providerId="ADAL" clId="{796E7DE7-BBB4-4143-81CC-06C8B9E448F4}" dt="2023-09-13T22:44:51.418" v="1499" actId="167"/>
      <pc:docMkLst>
        <pc:docMk/>
      </pc:docMkLst>
      <pc:sldChg chg="modTransition">
        <pc:chgData name="Marwad, Martin" userId="8634e236-610e-4c7d-ac77-3923eeae373c" providerId="ADAL" clId="{796E7DE7-BBB4-4143-81CC-06C8B9E448F4}" dt="2023-09-13T22:42:09.241" v="1471"/>
        <pc:sldMkLst>
          <pc:docMk/>
          <pc:sldMk cId="3181453262" sldId="264"/>
        </pc:sldMkLst>
      </pc:sldChg>
      <pc:sldChg chg="del">
        <pc:chgData name="Marwad, Martin" userId="8634e236-610e-4c7d-ac77-3923eeae373c" providerId="ADAL" clId="{796E7DE7-BBB4-4143-81CC-06C8B9E448F4}" dt="2023-09-13T04:33:36.718" v="1" actId="47"/>
        <pc:sldMkLst>
          <pc:docMk/>
          <pc:sldMk cId="3334383200" sldId="270"/>
        </pc:sldMkLst>
      </pc:sldChg>
      <pc:sldChg chg="addSp delSp modSp new del mod modClrScheme chgLayout">
        <pc:chgData name="Marwad, Martin" userId="8634e236-610e-4c7d-ac77-3923eeae373c" providerId="ADAL" clId="{796E7DE7-BBB4-4143-81CC-06C8B9E448F4}" dt="2023-09-13T04:47:56.797" v="471" actId="47"/>
        <pc:sldMkLst>
          <pc:docMk/>
          <pc:sldMk cId="534710325" sldId="271"/>
        </pc:sldMkLst>
        <pc:spChg chg="mod ord">
          <ac:chgData name="Marwad, Martin" userId="8634e236-610e-4c7d-ac77-3923eeae373c" providerId="ADAL" clId="{796E7DE7-BBB4-4143-81CC-06C8B9E448F4}" dt="2023-09-13T04:47:05.373" v="444" actId="700"/>
          <ac:spMkLst>
            <pc:docMk/>
            <pc:sldMk cId="534710325" sldId="271"/>
            <ac:spMk id="2" creationId="{5C0DA7EF-2F32-BE8D-95CB-DBD5CE209395}"/>
          </ac:spMkLst>
        </pc:spChg>
        <pc:spChg chg="mod ord">
          <ac:chgData name="Marwad, Martin" userId="8634e236-610e-4c7d-ac77-3923eeae373c" providerId="ADAL" clId="{796E7DE7-BBB4-4143-81CC-06C8B9E448F4}" dt="2023-09-13T04:47:05.373" v="444" actId="700"/>
          <ac:spMkLst>
            <pc:docMk/>
            <pc:sldMk cId="534710325" sldId="271"/>
            <ac:spMk id="3" creationId="{6146ADE5-E9D4-4E64-23AB-971A6B027908}"/>
          </ac:spMkLst>
        </pc:spChg>
        <pc:spChg chg="add del mod ord">
          <ac:chgData name="Marwad, Martin" userId="8634e236-610e-4c7d-ac77-3923eeae373c" providerId="ADAL" clId="{796E7DE7-BBB4-4143-81CC-06C8B9E448F4}" dt="2023-09-13T04:47:05.373" v="444" actId="700"/>
          <ac:spMkLst>
            <pc:docMk/>
            <pc:sldMk cId="534710325" sldId="271"/>
            <ac:spMk id="4" creationId="{182ABAC3-3451-DDBB-6913-90AFE3579C37}"/>
          </ac:spMkLst>
        </pc:spChg>
        <pc:spChg chg="add del mod ord">
          <ac:chgData name="Marwad, Martin" userId="8634e236-610e-4c7d-ac77-3923eeae373c" providerId="ADAL" clId="{796E7DE7-BBB4-4143-81CC-06C8B9E448F4}" dt="2023-09-13T04:47:05.373" v="444" actId="700"/>
          <ac:spMkLst>
            <pc:docMk/>
            <pc:sldMk cId="534710325" sldId="271"/>
            <ac:spMk id="5" creationId="{DA76C0E3-0597-AC04-3DE7-D123D05F8252}"/>
          </ac:spMkLst>
        </pc:spChg>
      </pc:sldChg>
      <pc:sldChg chg="modSp new mod ord modTransition">
        <pc:chgData name="Marwad, Martin" userId="8634e236-610e-4c7d-ac77-3923eeae373c" providerId="ADAL" clId="{796E7DE7-BBB4-4143-81CC-06C8B9E448F4}" dt="2023-09-13T22:42:09.241" v="1471"/>
        <pc:sldMkLst>
          <pc:docMk/>
          <pc:sldMk cId="3411566448" sldId="272"/>
        </pc:sldMkLst>
        <pc:spChg chg="mod">
          <ac:chgData name="Marwad, Martin" userId="8634e236-610e-4c7d-ac77-3923eeae373c" providerId="ADAL" clId="{796E7DE7-BBB4-4143-81CC-06C8B9E448F4}" dt="2023-09-13T04:35:18.019" v="31" actId="313"/>
          <ac:spMkLst>
            <pc:docMk/>
            <pc:sldMk cId="3411566448" sldId="272"/>
            <ac:spMk id="2" creationId="{01DEEF47-3A5B-68FE-F473-362E5EFA2300}"/>
          </ac:spMkLst>
        </pc:spChg>
        <pc:spChg chg="mod">
          <ac:chgData name="Marwad, Martin" userId="8634e236-610e-4c7d-ac77-3923eeae373c" providerId="ADAL" clId="{796E7DE7-BBB4-4143-81CC-06C8B9E448F4}" dt="2023-09-13T04:43:57.128" v="441" actId="20577"/>
          <ac:spMkLst>
            <pc:docMk/>
            <pc:sldMk cId="3411566448" sldId="272"/>
            <ac:spMk id="3" creationId="{37CF4228-4153-918C-80E4-C9BF33D057F6}"/>
          </ac:spMkLst>
        </pc:spChg>
      </pc:sldChg>
      <pc:sldChg chg="modSp new mod modTransition">
        <pc:chgData name="Marwad, Martin" userId="8634e236-610e-4c7d-ac77-3923eeae373c" providerId="ADAL" clId="{796E7DE7-BBB4-4143-81CC-06C8B9E448F4}" dt="2023-09-13T22:42:09.241" v="1471"/>
        <pc:sldMkLst>
          <pc:docMk/>
          <pc:sldMk cId="213582644" sldId="273"/>
        </pc:sldMkLst>
        <pc:spChg chg="mod">
          <ac:chgData name="Marwad, Martin" userId="8634e236-610e-4c7d-ac77-3923eeae373c" providerId="ADAL" clId="{796E7DE7-BBB4-4143-81CC-06C8B9E448F4}" dt="2023-09-13T04:47:51.354" v="470" actId="20577"/>
          <ac:spMkLst>
            <pc:docMk/>
            <pc:sldMk cId="213582644" sldId="273"/>
            <ac:spMk id="2" creationId="{FF4E49F3-4FBA-F229-D3BA-30B8CE18358B}"/>
          </ac:spMkLst>
        </pc:spChg>
        <pc:spChg chg="mod">
          <ac:chgData name="Marwad, Martin" userId="8634e236-610e-4c7d-ac77-3923eeae373c" providerId="ADAL" clId="{796E7DE7-BBB4-4143-81CC-06C8B9E448F4}" dt="2023-09-13T04:47:28.776" v="448"/>
          <ac:spMkLst>
            <pc:docMk/>
            <pc:sldMk cId="213582644" sldId="273"/>
            <ac:spMk id="3" creationId="{9481F3E6-BF52-FB26-C3D4-53C6413480D0}"/>
          </ac:spMkLst>
        </pc:spChg>
        <pc:spChg chg="mod">
          <ac:chgData name="Marwad, Martin" userId="8634e236-610e-4c7d-ac77-3923eeae373c" providerId="ADAL" clId="{796E7DE7-BBB4-4143-81CC-06C8B9E448F4}" dt="2023-09-13T04:47:35.908" v="451"/>
          <ac:spMkLst>
            <pc:docMk/>
            <pc:sldMk cId="213582644" sldId="273"/>
            <ac:spMk id="4" creationId="{F12C016A-461D-EBEA-DEC7-81C7CCFA9BD1}"/>
          </ac:spMkLst>
        </pc:spChg>
      </pc:sldChg>
      <pc:sldChg chg="new del">
        <pc:chgData name="Marwad, Martin" userId="8634e236-610e-4c7d-ac77-3923eeae373c" providerId="ADAL" clId="{796E7DE7-BBB4-4143-81CC-06C8B9E448F4}" dt="2023-09-13T04:47:18.375" v="446" actId="680"/>
        <pc:sldMkLst>
          <pc:docMk/>
          <pc:sldMk cId="3501732165" sldId="273"/>
        </pc:sldMkLst>
      </pc:sldChg>
      <pc:sldChg chg="modSp new mod modTransition">
        <pc:chgData name="Marwad, Martin" userId="8634e236-610e-4c7d-ac77-3923eeae373c" providerId="ADAL" clId="{796E7DE7-BBB4-4143-81CC-06C8B9E448F4}" dt="2023-09-13T22:42:09.241" v="1471"/>
        <pc:sldMkLst>
          <pc:docMk/>
          <pc:sldMk cId="288765359" sldId="274"/>
        </pc:sldMkLst>
        <pc:spChg chg="mod">
          <ac:chgData name="Marwad, Martin" userId="8634e236-610e-4c7d-ac77-3923eeae373c" providerId="ADAL" clId="{796E7DE7-BBB4-4143-81CC-06C8B9E448F4}" dt="2023-09-13T04:52:19.981" v="479"/>
          <ac:spMkLst>
            <pc:docMk/>
            <pc:sldMk cId="288765359" sldId="274"/>
            <ac:spMk id="2" creationId="{EC2F9EAC-012D-D259-0CE4-00FBE3B3B79F}"/>
          </ac:spMkLst>
        </pc:spChg>
        <pc:spChg chg="mod">
          <ac:chgData name="Marwad, Martin" userId="8634e236-610e-4c7d-ac77-3923eeae373c" providerId="ADAL" clId="{796E7DE7-BBB4-4143-81CC-06C8B9E448F4}" dt="2023-09-13T04:52:25.010" v="480"/>
          <ac:spMkLst>
            <pc:docMk/>
            <pc:sldMk cId="288765359" sldId="274"/>
            <ac:spMk id="3" creationId="{67014FF6-D598-4A9F-E1CC-D8A6BBFBE03A}"/>
          </ac:spMkLst>
        </pc:spChg>
      </pc:sldChg>
      <pc:sldChg chg="new del">
        <pc:chgData name="Marwad, Martin" userId="8634e236-610e-4c7d-ac77-3923eeae373c" providerId="ADAL" clId="{796E7DE7-BBB4-4143-81CC-06C8B9E448F4}" dt="2023-09-13T04:51:21.595" v="473" actId="680"/>
        <pc:sldMkLst>
          <pc:docMk/>
          <pc:sldMk cId="1398575499" sldId="274"/>
        </pc:sldMkLst>
      </pc:sldChg>
      <pc:sldChg chg="new del">
        <pc:chgData name="Marwad, Martin" userId="8634e236-610e-4c7d-ac77-3923eeae373c" providerId="ADAL" clId="{796E7DE7-BBB4-4143-81CC-06C8B9E448F4}" dt="2023-09-13T04:51:26.404" v="475" actId="680"/>
        <pc:sldMkLst>
          <pc:docMk/>
          <pc:sldMk cId="3673111353" sldId="274"/>
        </pc:sldMkLst>
      </pc:sldChg>
      <pc:sldChg chg="modSp new del mod">
        <pc:chgData name="Marwad, Martin" userId="8634e236-610e-4c7d-ac77-3923eeae373c" providerId="ADAL" clId="{796E7DE7-BBB4-4143-81CC-06C8B9E448F4}" dt="2023-09-13T18:06:20.133" v="484" actId="47"/>
        <pc:sldMkLst>
          <pc:docMk/>
          <pc:sldMk cId="3049521194" sldId="275"/>
        </pc:sldMkLst>
        <pc:spChg chg="mod">
          <ac:chgData name="Marwad, Martin" userId="8634e236-610e-4c7d-ac77-3923eeae373c" providerId="ADAL" clId="{796E7DE7-BBB4-4143-81CC-06C8B9E448F4}" dt="2023-09-13T04:53:35.542" v="482"/>
          <ac:spMkLst>
            <pc:docMk/>
            <pc:sldMk cId="3049521194" sldId="275"/>
            <ac:spMk id="2" creationId="{0DC8A0A5-C847-0AC8-E87B-69E08247D540}"/>
          </ac:spMkLst>
        </pc:spChg>
        <pc:spChg chg="mod">
          <ac:chgData name="Marwad, Martin" userId="8634e236-610e-4c7d-ac77-3923eeae373c" providerId="ADAL" clId="{796E7DE7-BBB4-4143-81CC-06C8B9E448F4}" dt="2023-09-13T04:53:41.543" v="483"/>
          <ac:spMkLst>
            <pc:docMk/>
            <pc:sldMk cId="3049521194" sldId="275"/>
            <ac:spMk id="3" creationId="{C9C08EA9-4096-6A2F-4C11-BC9B0F3195DE}"/>
          </ac:spMkLst>
        </pc:spChg>
      </pc:sldChg>
      <pc:sldChg chg="addSp delSp modSp new mod modTransition">
        <pc:chgData name="Marwad, Martin" userId="8634e236-610e-4c7d-ac77-3923eeae373c" providerId="ADAL" clId="{796E7DE7-BBB4-4143-81CC-06C8B9E448F4}" dt="2023-09-13T22:42:09.241" v="1471"/>
        <pc:sldMkLst>
          <pc:docMk/>
          <pc:sldMk cId="4291914305" sldId="275"/>
        </pc:sldMkLst>
        <pc:spChg chg="mod">
          <ac:chgData name="Marwad, Martin" userId="8634e236-610e-4c7d-ac77-3923eeae373c" providerId="ADAL" clId="{796E7DE7-BBB4-4143-81CC-06C8B9E448F4}" dt="2023-09-13T18:06:24.737" v="486"/>
          <ac:spMkLst>
            <pc:docMk/>
            <pc:sldMk cId="4291914305" sldId="275"/>
            <ac:spMk id="2" creationId="{C13AC6A6-60E9-FCF6-0001-F2906D61BE74}"/>
          </ac:spMkLst>
        </pc:spChg>
        <pc:spChg chg="add del mod">
          <ac:chgData name="Marwad, Martin" userId="8634e236-610e-4c7d-ac77-3923eeae373c" providerId="ADAL" clId="{796E7DE7-BBB4-4143-81CC-06C8B9E448F4}" dt="2023-09-13T18:06:38.517" v="494" actId="20577"/>
          <ac:spMkLst>
            <pc:docMk/>
            <pc:sldMk cId="4291914305" sldId="275"/>
            <ac:spMk id="3" creationId="{45789FAC-8D49-3057-DBEC-C59241F92029}"/>
          </ac:spMkLst>
        </pc:spChg>
        <pc:spChg chg="add del mod">
          <ac:chgData name="Marwad, Martin" userId="8634e236-610e-4c7d-ac77-3923eeae373c" providerId="ADAL" clId="{796E7DE7-BBB4-4143-81CC-06C8B9E448F4}" dt="2023-09-13T18:06:35.523" v="490"/>
          <ac:spMkLst>
            <pc:docMk/>
            <pc:sldMk cId="4291914305" sldId="275"/>
            <ac:spMk id="4" creationId="{CCEA7190-1A60-EF55-492F-D729CEB888BB}"/>
          </ac:spMkLst>
        </pc:spChg>
      </pc:sldChg>
      <pc:sldChg chg="addSp delSp modSp new mod modTransition modClrScheme chgLayout">
        <pc:chgData name="Marwad, Martin" userId="8634e236-610e-4c7d-ac77-3923eeae373c" providerId="ADAL" clId="{796E7DE7-BBB4-4143-81CC-06C8B9E448F4}" dt="2023-09-13T22:42:09.241" v="1471"/>
        <pc:sldMkLst>
          <pc:docMk/>
          <pc:sldMk cId="3220050634" sldId="276"/>
        </pc:sldMkLst>
        <pc:spChg chg="mod">
          <ac:chgData name="Marwad, Martin" userId="8634e236-610e-4c7d-ac77-3923eeae373c" providerId="ADAL" clId="{796E7DE7-BBB4-4143-81CC-06C8B9E448F4}" dt="2023-09-13T22:28:05.623" v="1327" actId="26606"/>
          <ac:spMkLst>
            <pc:docMk/>
            <pc:sldMk cId="3220050634" sldId="276"/>
            <ac:spMk id="2" creationId="{3E9E3673-A04B-4C17-C7AE-3472E1F80EB4}"/>
          </ac:spMkLst>
        </pc:spChg>
        <pc:spChg chg="mod">
          <ac:chgData name="Marwad, Martin" userId="8634e236-610e-4c7d-ac77-3923eeae373c" providerId="ADAL" clId="{796E7DE7-BBB4-4143-81CC-06C8B9E448F4}" dt="2023-09-13T22:28:05.623" v="1327" actId="26606"/>
          <ac:spMkLst>
            <pc:docMk/>
            <pc:sldMk cId="3220050634" sldId="276"/>
            <ac:spMk id="3" creationId="{104DFC32-6009-CDE2-787F-6D5EF9A87C0A}"/>
          </ac:spMkLst>
        </pc:spChg>
        <pc:picChg chg="add del mod">
          <ac:chgData name="Marwad, Martin" userId="8634e236-610e-4c7d-ac77-3923eeae373c" providerId="ADAL" clId="{796E7DE7-BBB4-4143-81CC-06C8B9E448F4}" dt="2023-09-13T22:28:25.898" v="1335" actId="478"/>
          <ac:picMkLst>
            <pc:docMk/>
            <pc:sldMk cId="3220050634" sldId="276"/>
            <ac:picMk id="11266" creationId="{2DFAF37E-54D8-04E9-2C83-3F43A74887A6}"/>
          </ac:picMkLst>
        </pc:picChg>
      </pc:sldChg>
      <pc:sldChg chg="addSp delSp modSp add del mod delAnim modAnim">
        <pc:chgData name="Marwad, Martin" userId="8634e236-610e-4c7d-ac77-3923eeae373c" providerId="ADAL" clId="{796E7DE7-BBB4-4143-81CC-06C8B9E448F4}" dt="2023-09-13T20:29:17.124" v="738" actId="2696"/>
        <pc:sldMkLst>
          <pc:docMk/>
          <pc:sldMk cId="1365711371" sldId="277"/>
        </pc:sldMkLst>
        <pc:spChg chg="mod">
          <ac:chgData name="Marwad, Martin" userId="8634e236-610e-4c7d-ac77-3923eeae373c" providerId="ADAL" clId="{796E7DE7-BBB4-4143-81CC-06C8B9E448F4}" dt="2023-09-13T20:29:11.210" v="736" actId="21"/>
          <ac:spMkLst>
            <pc:docMk/>
            <pc:sldMk cId="1365711371" sldId="277"/>
            <ac:spMk id="2" creationId="{EC2F9EAC-012D-D259-0CE4-00FBE3B3B79F}"/>
          </ac:spMkLst>
        </pc:spChg>
        <pc:spChg chg="add del mod">
          <ac:chgData name="Marwad, Martin" userId="8634e236-610e-4c7d-ac77-3923eeae373c" providerId="ADAL" clId="{796E7DE7-BBB4-4143-81CC-06C8B9E448F4}" dt="2023-09-13T20:28:23.458" v="724" actId="478"/>
          <ac:spMkLst>
            <pc:docMk/>
            <pc:sldMk cId="1365711371" sldId="277"/>
            <ac:spMk id="3" creationId="{67014FF6-D598-4A9F-E1CC-D8A6BBFBE03A}"/>
          </ac:spMkLst>
        </pc:spChg>
        <pc:spChg chg="add del mod">
          <ac:chgData name="Marwad, Martin" userId="8634e236-610e-4c7d-ac77-3923eeae373c" providerId="ADAL" clId="{796E7DE7-BBB4-4143-81CC-06C8B9E448F4}" dt="2023-09-13T20:28:23.458" v="724" actId="478"/>
          <ac:spMkLst>
            <pc:docMk/>
            <pc:sldMk cId="1365711371" sldId="277"/>
            <ac:spMk id="6" creationId="{9447EE91-2DC0-F8FF-3F89-D60337D1BDDC}"/>
          </ac:spMkLst>
        </pc:spChg>
        <pc:picChg chg="add del mod">
          <ac:chgData name="Marwad, Martin" userId="8634e236-610e-4c7d-ac77-3923eeae373c" providerId="ADAL" clId="{796E7DE7-BBB4-4143-81CC-06C8B9E448F4}" dt="2023-09-13T20:29:03.619" v="733" actId="21"/>
          <ac:picMkLst>
            <pc:docMk/>
            <pc:sldMk cId="1365711371" sldId="277"/>
            <ac:picMk id="4" creationId="{FCB464AC-0CC0-96F5-B1C4-CB5628BFF4F6}"/>
          </ac:picMkLst>
        </pc:picChg>
      </pc:sldChg>
      <pc:sldChg chg="addSp delSp modSp add mod ord modTransition modClrScheme chgLayout">
        <pc:chgData name="Marwad, Martin" userId="8634e236-610e-4c7d-ac77-3923eeae373c" providerId="ADAL" clId="{796E7DE7-BBB4-4143-81CC-06C8B9E448F4}" dt="2023-09-13T22:44:32.194" v="1495" actId="113"/>
        <pc:sldMkLst>
          <pc:docMk/>
          <pc:sldMk cId="793853784" sldId="278"/>
        </pc:sldMkLst>
        <pc:spChg chg="mod">
          <ac:chgData name="Marwad, Martin" userId="8634e236-610e-4c7d-ac77-3923eeae373c" providerId="ADAL" clId="{796E7DE7-BBB4-4143-81CC-06C8B9E448F4}" dt="2023-09-13T20:28:03.590" v="721" actId="26606"/>
          <ac:spMkLst>
            <pc:docMk/>
            <pc:sldMk cId="793853784" sldId="278"/>
            <ac:spMk id="2" creationId="{EC2F9EAC-012D-D259-0CE4-00FBE3B3B79F}"/>
          </ac:spMkLst>
        </pc:spChg>
        <pc:spChg chg="mod ord">
          <ac:chgData name="Marwad, Martin" userId="8634e236-610e-4c7d-ac77-3923eeae373c" providerId="ADAL" clId="{796E7DE7-BBB4-4143-81CC-06C8B9E448F4}" dt="2023-09-13T22:44:32.194" v="1495" actId="113"/>
          <ac:spMkLst>
            <pc:docMk/>
            <pc:sldMk cId="793853784" sldId="278"/>
            <ac:spMk id="3" creationId="{67014FF6-D598-4A9F-E1CC-D8A6BBFBE03A}"/>
          </ac:spMkLst>
        </pc:spChg>
        <pc:spChg chg="add del mod">
          <ac:chgData name="Marwad, Martin" userId="8634e236-610e-4c7d-ac77-3923eeae373c" providerId="ADAL" clId="{796E7DE7-BBB4-4143-81CC-06C8B9E448F4}" dt="2023-09-13T20:28:02.709" v="718" actId="26606"/>
          <ac:spMkLst>
            <pc:docMk/>
            <pc:sldMk cId="793853784" sldId="278"/>
            <ac:spMk id="2052" creationId="{E19F1DAD-DFC5-A5D8-642C-715C9539467A}"/>
          </ac:spMkLst>
        </pc:spChg>
        <pc:spChg chg="add del mod">
          <ac:chgData name="Marwad, Martin" userId="8634e236-610e-4c7d-ac77-3923eeae373c" providerId="ADAL" clId="{796E7DE7-BBB4-4143-81CC-06C8B9E448F4}" dt="2023-09-13T20:28:03.587" v="720" actId="26606"/>
          <ac:spMkLst>
            <pc:docMk/>
            <pc:sldMk cId="793853784" sldId="278"/>
            <ac:spMk id="2054" creationId="{A94F21C2-60C4-B0ED-C0E2-C748A130BDFB}"/>
          </ac:spMkLst>
        </pc:spChg>
        <pc:spChg chg="add del mod">
          <ac:chgData name="Marwad, Martin" userId="8634e236-610e-4c7d-ac77-3923eeae373c" providerId="ADAL" clId="{796E7DE7-BBB4-4143-81CC-06C8B9E448F4}" dt="2023-09-13T20:27:56.787" v="714" actId="26606"/>
          <ac:spMkLst>
            <pc:docMk/>
            <pc:sldMk cId="793853784" sldId="278"/>
            <ac:spMk id="2055" creationId="{A94F21C2-60C4-B0ED-C0E2-C748A130BDFB}"/>
          </ac:spMkLst>
        </pc:spChg>
        <pc:picChg chg="add mod">
          <ac:chgData name="Marwad, Martin" userId="8634e236-610e-4c7d-ac77-3923eeae373c" providerId="ADAL" clId="{796E7DE7-BBB4-4143-81CC-06C8B9E448F4}" dt="2023-09-13T22:43:35.640" v="1482" actId="167"/>
          <ac:picMkLst>
            <pc:docMk/>
            <pc:sldMk cId="793853784" sldId="278"/>
            <ac:picMk id="2050" creationId="{E119118A-8430-DFB4-1260-F449F108262E}"/>
          </ac:picMkLst>
        </pc:picChg>
      </pc:sldChg>
      <pc:sldChg chg="addSp modSp add mod modTransition modClrScheme chgLayout">
        <pc:chgData name="Marwad, Martin" userId="8634e236-610e-4c7d-ac77-3923eeae373c" providerId="ADAL" clId="{796E7DE7-BBB4-4143-81CC-06C8B9E448F4}" dt="2023-09-13T22:44:51.418" v="1499" actId="167"/>
        <pc:sldMkLst>
          <pc:docMk/>
          <pc:sldMk cId="3193497024" sldId="279"/>
        </pc:sldMkLst>
        <pc:spChg chg="mod">
          <ac:chgData name="Marwad, Martin" userId="8634e236-610e-4c7d-ac77-3923eeae373c" providerId="ADAL" clId="{796E7DE7-BBB4-4143-81CC-06C8B9E448F4}" dt="2023-09-13T20:33:15.466" v="787" actId="26606"/>
          <ac:spMkLst>
            <pc:docMk/>
            <pc:sldMk cId="3193497024" sldId="279"/>
            <ac:spMk id="2" creationId="{EC2F9EAC-012D-D259-0CE4-00FBE3B3B79F}"/>
          </ac:spMkLst>
        </pc:spChg>
        <pc:spChg chg="mod">
          <ac:chgData name="Marwad, Martin" userId="8634e236-610e-4c7d-ac77-3923eeae373c" providerId="ADAL" clId="{796E7DE7-BBB4-4143-81CC-06C8B9E448F4}" dt="2023-09-13T22:44:46.430" v="1498" actId="113"/>
          <ac:spMkLst>
            <pc:docMk/>
            <pc:sldMk cId="3193497024" sldId="279"/>
            <ac:spMk id="3" creationId="{67014FF6-D598-4A9F-E1CC-D8A6BBFBE03A}"/>
          </ac:spMkLst>
        </pc:spChg>
        <pc:picChg chg="add mod">
          <ac:chgData name="Marwad, Martin" userId="8634e236-610e-4c7d-ac77-3923eeae373c" providerId="ADAL" clId="{796E7DE7-BBB4-4143-81CC-06C8B9E448F4}" dt="2023-09-13T22:44:51.418" v="1499" actId="167"/>
          <ac:picMkLst>
            <pc:docMk/>
            <pc:sldMk cId="3193497024" sldId="279"/>
            <ac:picMk id="3074" creationId="{E2B35E39-DA45-C46C-27A7-7071B5B795FE}"/>
          </ac:picMkLst>
        </pc:picChg>
      </pc:sldChg>
      <pc:sldChg chg="modSp add mod modTransition">
        <pc:chgData name="Marwad, Martin" userId="8634e236-610e-4c7d-ac77-3923eeae373c" providerId="ADAL" clId="{796E7DE7-BBB4-4143-81CC-06C8B9E448F4}" dt="2023-09-13T22:42:09.241" v="1471"/>
        <pc:sldMkLst>
          <pc:docMk/>
          <pc:sldMk cId="1490044645" sldId="280"/>
        </pc:sldMkLst>
        <pc:spChg chg="mod">
          <ac:chgData name="Marwad, Martin" userId="8634e236-610e-4c7d-ac77-3923eeae373c" providerId="ADAL" clId="{796E7DE7-BBB4-4143-81CC-06C8B9E448F4}" dt="2023-09-13T20:42:59.932" v="823" actId="1076"/>
          <ac:spMkLst>
            <pc:docMk/>
            <pc:sldMk cId="1490044645" sldId="280"/>
            <ac:spMk id="2" creationId="{EC2F9EAC-012D-D259-0CE4-00FBE3B3B79F}"/>
          </ac:spMkLst>
        </pc:spChg>
        <pc:spChg chg="mod">
          <ac:chgData name="Marwad, Martin" userId="8634e236-610e-4c7d-ac77-3923eeae373c" providerId="ADAL" clId="{796E7DE7-BBB4-4143-81CC-06C8B9E448F4}" dt="2023-09-13T21:31:59.635" v="956" actId="14100"/>
          <ac:spMkLst>
            <pc:docMk/>
            <pc:sldMk cId="1490044645" sldId="280"/>
            <ac:spMk id="3" creationId="{67014FF6-D598-4A9F-E1CC-D8A6BBFBE03A}"/>
          </ac:spMkLst>
        </pc:spChg>
      </pc:sldChg>
      <pc:sldChg chg="modSp add del mod modTransition">
        <pc:chgData name="Marwad, Martin" userId="8634e236-610e-4c7d-ac77-3923eeae373c" providerId="ADAL" clId="{796E7DE7-BBB4-4143-81CC-06C8B9E448F4}" dt="2023-09-13T22:43:14.688" v="1473" actId="47"/>
        <pc:sldMkLst>
          <pc:docMk/>
          <pc:sldMk cId="258215892" sldId="281"/>
        </pc:sldMkLst>
        <pc:spChg chg="mod">
          <ac:chgData name="Marwad, Martin" userId="8634e236-610e-4c7d-ac77-3923eeae373c" providerId="ADAL" clId="{796E7DE7-BBB4-4143-81CC-06C8B9E448F4}" dt="2023-09-13T22:43:12.390" v="1472" actId="21"/>
          <ac:spMkLst>
            <pc:docMk/>
            <pc:sldMk cId="258215892" sldId="281"/>
            <ac:spMk id="3" creationId="{67014FF6-D598-4A9F-E1CC-D8A6BBFBE03A}"/>
          </ac:spMkLst>
        </pc:spChg>
      </pc:sldChg>
      <pc:sldChg chg="addSp delSp modSp new mod modTransition modAnim">
        <pc:chgData name="Marwad, Martin" userId="8634e236-610e-4c7d-ac77-3923eeae373c" providerId="ADAL" clId="{796E7DE7-BBB4-4143-81CC-06C8B9E448F4}" dt="2023-09-13T22:42:09.241" v="1471"/>
        <pc:sldMkLst>
          <pc:docMk/>
          <pc:sldMk cId="1299623094" sldId="282"/>
        </pc:sldMkLst>
        <pc:spChg chg="mod">
          <ac:chgData name="Marwad, Martin" userId="8634e236-610e-4c7d-ac77-3923eeae373c" providerId="ADAL" clId="{796E7DE7-BBB4-4143-81CC-06C8B9E448F4}" dt="2023-09-13T20:29:00.733" v="732" actId="20577"/>
          <ac:spMkLst>
            <pc:docMk/>
            <pc:sldMk cId="1299623094" sldId="282"/>
            <ac:spMk id="2" creationId="{1FA2AE33-8FD0-2ACF-10C1-65C7303A507F}"/>
          </ac:spMkLst>
        </pc:spChg>
        <pc:spChg chg="mod">
          <ac:chgData name="Marwad, Martin" userId="8634e236-610e-4c7d-ac77-3923eeae373c" providerId="ADAL" clId="{796E7DE7-BBB4-4143-81CC-06C8B9E448F4}" dt="2023-09-13T20:29:13.100" v="737"/>
          <ac:spMkLst>
            <pc:docMk/>
            <pc:sldMk cId="1299623094" sldId="282"/>
            <ac:spMk id="3" creationId="{3D4A89C8-E73E-E0E9-FAD6-BF78ADF12EE2}"/>
          </ac:spMkLst>
        </pc:spChg>
        <pc:spChg chg="del">
          <ac:chgData name="Marwad, Martin" userId="8634e236-610e-4c7d-ac77-3923eeae373c" providerId="ADAL" clId="{796E7DE7-BBB4-4143-81CC-06C8B9E448F4}" dt="2023-09-13T20:29:08.236" v="735" actId="478"/>
          <ac:spMkLst>
            <pc:docMk/>
            <pc:sldMk cId="1299623094" sldId="282"/>
            <ac:spMk id="4" creationId="{D7C81C62-8620-AC71-608F-2109EAF69064}"/>
          </ac:spMkLst>
        </pc:spChg>
        <pc:picChg chg="add mod">
          <ac:chgData name="Marwad, Martin" userId="8634e236-610e-4c7d-ac77-3923eeae373c" providerId="ADAL" clId="{796E7DE7-BBB4-4143-81CC-06C8B9E448F4}" dt="2023-09-13T20:29:25.975" v="739" actId="1076"/>
          <ac:picMkLst>
            <pc:docMk/>
            <pc:sldMk cId="1299623094" sldId="282"/>
            <ac:picMk id="5" creationId="{27049C99-0364-D630-C587-35F6E1549A24}"/>
          </ac:picMkLst>
        </pc:picChg>
      </pc:sldChg>
      <pc:sldChg chg="addSp delSp modSp add mod modTransition">
        <pc:chgData name="Marwad, Martin" userId="8634e236-610e-4c7d-ac77-3923eeae373c" providerId="ADAL" clId="{796E7DE7-BBB4-4143-81CC-06C8B9E448F4}" dt="2023-09-13T22:42:09.241" v="1471"/>
        <pc:sldMkLst>
          <pc:docMk/>
          <pc:sldMk cId="1243542381" sldId="283"/>
        </pc:sldMkLst>
        <pc:spChg chg="mod">
          <ac:chgData name="Marwad, Martin" userId="8634e236-610e-4c7d-ac77-3923eeae373c" providerId="ADAL" clId="{796E7DE7-BBB4-4143-81CC-06C8B9E448F4}" dt="2023-09-13T20:40:55.023" v="820" actId="14100"/>
          <ac:spMkLst>
            <pc:docMk/>
            <pc:sldMk cId="1243542381" sldId="283"/>
            <ac:spMk id="3" creationId="{67014FF6-D598-4A9F-E1CC-D8A6BBFBE03A}"/>
          </ac:spMkLst>
        </pc:spChg>
        <pc:picChg chg="del">
          <ac:chgData name="Marwad, Martin" userId="8634e236-610e-4c7d-ac77-3923eeae373c" providerId="ADAL" clId="{796E7DE7-BBB4-4143-81CC-06C8B9E448F4}" dt="2023-09-13T20:34:01.874" v="792" actId="478"/>
          <ac:picMkLst>
            <pc:docMk/>
            <pc:sldMk cId="1243542381" sldId="283"/>
            <ac:picMk id="3074" creationId="{E2B35E39-DA45-C46C-27A7-7071B5B795FE}"/>
          </ac:picMkLst>
        </pc:picChg>
        <pc:picChg chg="add mod">
          <ac:chgData name="Marwad, Martin" userId="8634e236-610e-4c7d-ac77-3923eeae373c" providerId="ADAL" clId="{796E7DE7-BBB4-4143-81CC-06C8B9E448F4}" dt="2023-09-13T20:40:58.820" v="821" actId="14100"/>
          <ac:picMkLst>
            <pc:docMk/>
            <pc:sldMk cId="1243542381" sldId="283"/>
            <ac:picMk id="4098" creationId="{6983C488-397E-A076-3982-28E0995E2C42}"/>
          </ac:picMkLst>
        </pc:picChg>
      </pc:sldChg>
      <pc:sldChg chg="addSp delSp modSp add mod modTransition delAnim modAnim">
        <pc:chgData name="Marwad, Martin" userId="8634e236-610e-4c7d-ac77-3923eeae373c" providerId="ADAL" clId="{796E7DE7-BBB4-4143-81CC-06C8B9E448F4}" dt="2023-09-13T22:42:09.241" v="1471"/>
        <pc:sldMkLst>
          <pc:docMk/>
          <pc:sldMk cId="2152241252" sldId="284"/>
        </pc:sldMkLst>
        <pc:spChg chg="mod">
          <ac:chgData name="Marwad, Martin" userId="8634e236-610e-4c7d-ac77-3923eeae373c" providerId="ADAL" clId="{796E7DE7-BBB4-4143-81CC-06C8B9E448F4}" dt="2023-09-13T20:59:01.496" v="828"/>
          <ac:spMkLst>
            <pc:docMk/>
            <pc:sldMk cId="2152241252" sldId="284"/>
            <ac:spMk id="2" creationId="{1FA2AE33-8FD0-2ACF-10C1-65C7303A507F}"/>
          </ac:spMkLst>
        </pc:spChg>
        <pc:picChg chg="add mod">
          <ac:chgData name="Marwad, Martin" userId="8634e236-610e-4c7d-ac77-3923eeae373c" providerId="ADAL" clId="{796E7DE7-BBB4-4143-81CC-06C8B9E448F4}" dt="2023-09-13T20:59:35.686" v="833" actId="1076"/>
          <ac:picMkLst>
            <pc:docMk/>
            <pc:sldMk cId="2152241252" sldId="284"/>
            <ac:picMk id="4" creationId="{30786E3E-658C-0B3E-B702-E4347343C707}"/>
          </ac:picMkLst>
        </pc:picChg>
        <pc:picChg chg="del">
          <ac:chgData name="Marwad, Martin" userId="8634e236-610e-4c7d-ac77-3923eeae373c" providerId="ADAL" clId="{796E7DE7-BBB4-4143-81CC-06C8B9E448F4}" dt="2023-09-13T20:59:15.984" v="829" actId="478"/>
          <ac:picMkLst>
            <pc:docMk/>
            <pc:sldMk cId="2152241252" sldId="284"/>
            <ac:picMk id="5" creationId="{27049C99-0364-D630-C587-35F6E1549A24}"/>
          </ac:picMkLst>
        </pc:picChg>
      </pc:sldChg>
      <pc:sldChg chg="new del">
        <pc:chgData name="Marwad, Martin" userId="8634e236-610e-4c7d-ac77-3923eeae373c" providerId="ADAL" clId="{796E7DE7-BBB4-4143-81CC-06C8B9E448F4}" dt="2023-09-13T21:21:45.734" v="845" actId="680"/>
        <pc:sldMkLst>
          <pc:docMk/>
          <pc:sldMk cId="1447784778" sldId="285"/>
        </pc:sldMkLst>
      </pc:sldChg>
      <pc:sldChg chg="addSp delSp modSp add mod ord modTransition modClrScheme chgLayout">
        <pc:chgData name="Marwad, Martin" userId="8634e236-610e-4c7d-ac77-3923eeae373c" providerId="ADAL" clId="{796E7DE7-BBB4-4143-81CC-06C8B9E448F4}" dt="2023-09-13T22:42:09.241" v="1471"/>
        <pc:sldMkLst>
          <pc:docMk/>
          <pc:sldMk cId="2560013571" sldId="285"/>
        </pc:sldMkLst>
        <pc:spChg chg="mod">
          <ac:chgData name="Marwad, Martin" userId="8634e236-610e-4c7d-ac77-3923eeae373c" providerId="ADAL" clId="{796E7DE7-BBB4-4143-81CC-06C8B9E448F4}" dt="2023-09-13T21:25:56.627" v="894" actId="26606"/>
          <ac:spMkLst>
            <pc:docMk/>
            <pc:sldMk cId="2560013571" sldId="285"/>
            <ac:spMk id="2" creationId="{EC2F9EAC-012D-D259-0CE4-00FBE3B3B79F}"/>
          </ac:spMkLst>
        </pc:spChg>
        <pc:spChg chg="mod">
          <ac:chgData name="Marwad, Martin" userId="8634e236-610e-4c7d-ac77-3923eeae373c" providerId="ADAL" clId="{796E7DE7-BBB4-4143-81CC-06C8B9E448F4}" dt="2023-09-13T21:25:56.627" v="894" actId="26606"/>
          <ac:spMkLst>
            <pc:docMk/>
            <pc:sldMk cId="2560013571" sldId="285"/>
            <ac:spMk id="3" creationId="{67014FF6-D598-4A9F-E1CC-D8A6BBFBE03A}"/>
          </ac:spMkLst>
        </pc:spChg>
        <pc:spChg chg="add del mod">
          <ac:chgData name="Marwad, Martin" userId="8634e236-610e-4c7d-ac77-3923eeae373c" providerId="ADAL" clId="{796E7DE7-BBB4-4143-81CC-06C8B9E448F4}" dt="2023-09-13T21:25:56.627" v="894" actId="26606"/>
          <ac:spMkLst>
            <pc:docMk/>
            <pc:sldMk cId="2560013571" sldId="285"/>
            <ac:spMk id="5129" creationId="{F543774C-20F5-E541-1F98-B07E4A9A4A54}"/>
          </ac:spMkLst>
        </pc:spChg>
        <pc:picChg chg="add del mod">
          <ac:chgData name="Marwad, Martin" userId="8634e236-610e-4c7d-ac77-3923eeae373c" providerId="ADAL" clId="{796E7DE7-BBB4-4143-81CC-06C8B9E448F4}" dt="2023-09-13T21:25:49.369" v="891" actId="478"/>
          <ac:picMkLst>
            <pc:docMk/>
            <pc:sldMk cId="2560013571" sldId="285"/>
            <ac:picMk id="5122" creationId="{979E55F1-FAE8-0809-BE1B-99B253544C90}"/>
          </ac:picMkLst>
        </pc:picChg>
        <pc:picChg chg="add mod">
          <ac:chgData name="Marwad, Martin" userId="8634e236-610e-4c7d-ac77-3923eeae373c" providerId="ADAL" clId="{796E7DE7-BBB4-4143-81CC-06C8B9E448F4}" dt="2023-09-13T21:25:56.628" v="895" actId="26606"/>
          <ac:picMkLst>
            <pc:docMk/>
            <pc:sldMk cId="2560013571" sldId="285"/>
            <ac:picMk id="5124" creationId="{0F71E780-BBF3-4D2C-CB4D-E7E43D2AA032}"/>
          </ac:picMkLst>
        </pc:picChg>
      </pc:sldChg>
      <pc:sldChg chg="delSp modSp add del mod delAnim">
        <pc:chgData name="Marwad, Martin" userId="8634e236-610e-4c7d-ac77-3923eeae373c" providerId="ADAL" clId="{796E7DE7-BBB4-4143-81CC-06C8B9E448F4}" dt="2023-09-13T21:00:04.284" v="843" actId="47"/>
        <pc:sldMkLst>
          <pc:docMk/>
          <pc:sldMk cId="3178757849" sldId="285"/>
        </pc:sldMkLst>
        <pc:spChg chg="mod">
          <ac:chgData name="Marwad, Martin" userId="8634e236-610e-4c7d-ac77-3923eeae373c" providerId="ADAL" clId="{796E7DE7-BBB4-4143-81CC-06C8B9E448F4}" dt="2023-09-13T20:59:59.133" v="842" actId="20577"/>
          <ac:spMkLst>
            <pc:docMk/>
            <pc:sldMk cId="3178757849" sldId="285"/>
            <ac:spMk id="2" creationId="{1FA2AE33-8FD0-2ACF-10C1-65C7303A507F}"/>
          </ac:spMkLst>
        </pc:spChg>
        <pc:picChg chg="del">
          <ac:chgData name="Marwad, Martin" userId="8634e236-610e-4c7d-ac77-3923eeae373c" providerId="ADAL" clId="{796E7DE7-BBB4-4143-81CC-06C8B9E448F4}" dt="2023-09-13T20:59:53.103" v="835" actId="478"/>
          <ac:picMkLst>
            <pc:docMk/>
            <pc:sldMk cId="3178757849" sldId="285"/>
            <ac:picMk id="4" creationId="{30786E3E-658C-0B3E-B702-E4347343C707}"/>
          </ac:picMkLst>
        </pc:picChg>
      </pc:sldChg>
      <pc:sldChg chg="modSp add del mod">
        <pc:chgData name="Marwad, Martin" userId="8634e236-610e-4c7d-ac77-3923eeae373c" providerId="ADAL" clId="{796E7DE7-BBB4-4143-81CC-06C8B9E448F4}" dt="2023-09-13T21:23:58.700" v="882" actId="47"/>
        <pc:sldMkLst>
          <pc:docMk/>
          <pc:sldMk cId="3641069222" sldId="286"/>
        </pc:sldMkLst>
        <pc:spChg chg="mod">
          <ac:chgData name="Marwad, Martin" userId="8634e236-610e-4c7d-ac77-3923eeae373c" providerId="ADAL" clId="{796E7DE7-BBB4-4143-81CC-06C8B9E448F4}" dt="2023-09-13T21:23:57.709" v="881" actId="21"/>
          <ac:spMkLst>
            <pc:docMk/>
            <pc:sldMk cId="3641069222" sldId="286"/>
            <ac:spMk id="2" creationId="{EC2F9EAC-012D-D259-0CE4-00FBE3B3B79F}"/>
          </ac:spMkLst>
        </pc:spChg>
      </pc:sldChg>
      <pc:sldChg chg="addSp delSp modSp add mod modTransition">
        <pc:chgData name="Marwad, Martin" userId="8634e236-610e-4c7d-ac77-3923eeae373c" providerId="ADAL" clId="{796E7DE7-BBB4-4143-81CC-06C8B9E448F4}" dt="2023-09-13T22:42:09.241" v="1471"/>
        <pc:sldMkLst>
          <pc:docMk/>
          <pc:sldMk cId="2000998748" sldId="287"/>
        </pc:sldMkLst>
        <pc:spChg chg="mod">
          <ac:chgData name="Marwad, Martin" userId="8634e236-610e-4c7d-ac77-3923eeae373c" providerId="ADAL" clId="{796E7DE7-BBB4-4143-81CC-06C8B9E448F4}" dt="2023-09-13T21:24:53.858" v="888"/>
          <ac:spMkLst>
            <pc:docMk/>
            <pc:sldMk cId="2000998748" sldId="287"/>
            <ac:spMk id="2" creationId="{EC2F9EAC-012D-D259-0CE4-00FBE3B3B79F}"/>
          </ac:spMkLst>
        </pc:spChg>
        <pc:picChg chg="del mod">
          <ac:chgData name="Marwad, Martin" userId="8634e236-610e-4c7d-ac77-3923eeae373c" providerId="ADAL" clId="{796E7DE7-BBB4-4143-81CC-06C8B9E448F4}" dt="2023-09-13T21:25:59.812" v="896" actId="478"/>
          <ac:picMkLst>
            <pc:docMk/>
            <pc:sldMk cId="2000998748" sldId="287"/>
            <ac:picMk id="5122" creationId="{979E55F1-FAE8-0809-BE1B-99B253544C90}"/>
          </ac:picMkLst>
        </pc:picChg>
        <pc:picChg chg="add mod">
          <ac:chgData name="Marwad, Martin" userId="8634e236-610e-4c7d-ac77-3923eeae373c" providerId="ADAL" clId="{796E7DE7-BBB4-4143-81CC-06C8B9E448F4}" dt="2023-09-13T21:26:01.386" v="898" actId="26606"/>
          <ac:picMkLst>
            <pc:docMk/>
            <pc:sldMk cId="2000998748" sldId="287"/>
            <ac:picMk id="7170" creationId="{71486C91-13FB-E78C-7AD8-3A73EE853461}"/>
          </ac:picMkLst>
        </pc:picChg>
      </pc:sldChg>
      <pc:sldChg chg="addSp delSp modSp add mod modTransition">
        <pc:chgData name="Marwad, Martin" userId="8634e236-610e-4c7d-ac77-3923eeae373c" providerId="ADAL" clId="{796E7DE7-BBB4-4143-81CC-06C8B9E448F4}" dt="2023-09-13T22:42:09.241" v="1471"/>
        <pc:sldMkLst>
          <pc:docMk/>
          <pc:sldMk cId="1412071277" sldId="288"/>
        </pc:sldMkLst>
        <pc:spChg chg="mod">
          <ac:chgData name="Marwad, Martin" userId="8634e236-610e-4c7d-ac77-3923eeae373c" providerId="ADAL" clId="{796E7DE7-BBB4-4143-81CC-06C8B9E448F4}" dt="2023-09-13T21:25:09.893" v="890"/>
          <ac:spMkLst>
            <pc:docMk/>
            <pc:sldMk cId="1412071277" sldId="288"/>
            <ac:spMk id="2" creationId="{EC2F9EAC-012D-D259-0CE4-00FBE3B3B79F}"/>
          </ac:spMkLst>
        </pc:spChg>
        <pc:picChg chg="del">
          <ac:chgData name="Marwad, Martin" userId="8634e236-610e-4c7d-ac77-3923eeae373c" providerId="ADAL" clId="{796E7DE7-BBB4-4143-81CC-06C8B9E448F4}" dt="2023-09-13T21:26:05.052" v="899" actId="478"/>
          <ac:picMkLst>
            <pc:docMk/>
            <pc:sldMk cId="1412071277" sldId="288"/>
            <ac:picMk id="5122" creationId="{979E55F1-FAE8-0809-BE1B-99B253544C90}"/>
          </ac:picMkLst>
        </pc:picChg>
        <pc:picChg chg="add mod">
          <ac:chgData name="Marwad, Martin" userId="8634e236-610e-4c7d-ac77-3923eeae373c" providerId="ADAL" clId="{796E7DE7-BBB4-4143-81CC-06C8B9E448F4}" dt="2023-09-13T21:26:06.632" v="901" actId="26606"/>
          <ac:picMkLst>
            <pc:docMk/>
            <pc:sldMk cId="1412071277" sldId="288"/>
            <ac:picMk id="6146" creationId="{CB553A88-9409-6892-571B-7BC28627D23E}"/>
          </ac:picMkLst>
        </pc:picChg>
      </pc:sldChg>
      <pc:sldChg chg="modSp add mod modTransition">
        <pc:chgData name="Marwad, Martin" userId="8634e236-610e-4c7d-ac77-3923eeae373c" providerId="ADAL" clId="{796E7DE7-BBB4-4143-81CC-06C8B9E448F4}" dt="2023-09-13T22:42:09.241" v="1471"/>
        <pc:sldMkLst>
          <pc:docMk/>
          <pc:sldMk cId="4085603543" sldId="289"/>
        </pc:sldMkLst>
        <pc:spChg chg="mod">
          <ac:chgData name="Marwad, Martin" userId="8634e236-610e-4c7d-ac77-3923eeae373c" providerId="ADAL" clId="{796E7DE7-BBB4-4143-81CC-06C8B9E448F4}" dt="2023-09-13T21:35:33.867" v="964" actId="20577"/>
          <ac:spMkLst>
            <pc:docMk/>
            <pc:sldMk cId="4085603543" sldId="289"/>
            <ac:spMk id="2" creationId="{C13AC6A6-60E9-FCF6-0001-F2906D61BE74}"/>
          </ac:spMkLst>
        </pc:spChg>
        <pc:spChg chg="mod">
          <ac:chgData name="Marwad, Martin" userId="8634e236-610e-4c7d-ac77-3923eeae373c" providerId="ADAL" clId="{796E7DE7-BBB4-4143-81CC-06C8B9E448F4}" dt="2023-09-13T22:30:40.765" v="1362" actId="14100"/>
          <ac:spMkLst>
            <pc:docMk/>
            <pc:sldMk cId="4085603543" sldId="289"/>
            <ac:spMk id="3" creationId="{45789FAC-8D49-3057-DBEC-C59241F92029}"/>
          </ac:spMkLst>
        </pc:spChg>
      </pc:sldChg>
      <pc:sldChg chg="modSp add del mod">
        <pc:chgData name="Marwad, Martin" userId="8634e236-610e-4c7d-ac77-3923eeae373c" providerId="ADAL" clId="{796E7DE7-BBB4-4143-81CC-06C8B9E448F4}" dt="2023-09-13T22:30:46.051" v="1363" actId="47"/>
        <pc:sldMkLst>
          <pc:docMk/>
          <pc:sldMk cId="4022723105" sldId="290"/>
        </pc:sldMkLst>
        <pc:spChg chg="mod">
          <ac:chgData name="Marwad, Martin" userId="8634e236-610e-4c7d-ac77-3923eeae373c" providerId="ADAL" clId="{796E7DE7-BBB4-4143-81CC-06C8B9E448F4}" dt="2023-09-13T22:30:12.969" v="1336" actId="21"/>
          <ac:spMkLst>
            <pc:docMk/>
            <pc:sldMk cId="4022723105" sldId="290"/>
            <ac:spMk id="3" creationId="{45789FAC-8D49-3057-DBEC-C59241F92029}"/>
          </ac:spMkLst>
        </pc:spChg>
      </pc:sldChg>
      <pc:sldChg chg="addSp modSp add mod modTransition modClrScheme chgLayout">
        <pc:chgData name="Marwad, Martin" userId="8634e236-610e-4c7d-ac77-3923eeae373c" providerId="ADAL" clId="{796E7DE7-BBB4-4143-81CC-06C8B9E448F4}" dt="2023-09-13T22:42:09.241" v="1471"/>
        <pc:sldMkLst>
          <pc:docMk/>
          <pc:sldMk cId="3252811543" sldId="291"/>
        </pc:sldMkLst>
        <pc:spChg chg="mod">
          <ac:chgData name="Marwad, Martin" userId="8634e236-610e-4c7d-ac77-3923eeae373c" providerId="ADAL" clId="{796E7DE7-BBB4-4143-81CC-06C8B9E448F4}" dt="2023-09-13T21:42:17.694" v="1040" actId="26606"/>
          <ac:spMkLst>
            <pc:docMk/>
            <pc:sldMk cId="3252811543" sldId="291"/>
            <ac:spMk id="2" creationId="{C13AC6A6-60E9-FCF6-0001-F2906D61BE74}"/>
          </ac:spMkLst>
        </pc:spChg>
        <pc:spChg chg="mod">
          <ac:chgData name="Marwad, Martin" userId="8634e236-610e-4c7d-ac77-3923eeae373c" providerId="ADAL" clId="{796E7DE7-BBB4-4143-81CC-06C8B9E448F4}" dt="2023-09-13T21:42:17.694" v="1040" actId="26606"/>
          <ac:spMkLst>
            <pc:docMk/>
            <pc:sldMk cId="3252811543" sldId="291"/>
            <ac:spMk id="3" creationId="{45789FAC-8D49-3057-DBEC-C59241F92029}"/>
          </ac:spMkLst>
        </pc:spChg>
        <pc:picChg chg="add mod">
          <ac:chgData name="Marwad, Martin" userId="8634e236-610e-4c7d-ac77-3923eeae373c" providerId="ADAL" clId="{796E7DE7-BBB4-4143-81CC-06C8B9E448F4}" dt="2023-09-13T21:42:17.694" v="1040" actId="26606"/>
          <ac:picMkLst>
            <pc:docMk/>
            <pc:sldMk cId="3252811543" sldId="291"/>
            <ac:picMk id="8194" creationId="{9F3072E8-1FA2-BDA1-1C92-F6DAC43962F5}"/>
          </ac:picMkLst>
        </pc:picChg>
      </pc:sldChg>
      <pc:sldChg chg="addSp modSp add mod modTransition">
        <pc:chgData name="Marwad, Martin" userId="8634e236-610e-4c7d-ac77-3923eeae373c" providerId="ADAL" clId="{796E7DE7-BBB4-4143-81CC-06C8B9E448F4}" dt="2023-09-13T22:42:09.241" v="1471"/>
        <pc:sldMkLst>
          <pc:docMk/>
          <pc:sldMk cId="1786014594" sldId="292"/>
        </pc:sldMkLst>
        <pc:spChg chg="mod">
          <ac:chgData name="Marwad, Martin" userId="8634e236-610e-4c7d-ac77-3923eeae373c" providerId="ADAL" clId="{796E7DE7-BBB4-4143-81CC-06C8B9E448F4}" dt="2023-09-13T21:40:05.766" v="1038" actId="113"/>
          <ac:spMkLst>
            <pc:docMk/>
            <pc:sldMk cId="1786014594" sldId="292"/>
            <ac:spMk id="3" creationId="{45789FAC-8D49-3057-DBEC-C59241F92029}"/>
          </ac:spMkLst>
        </pc:spChg>
        <pc:picChg chg="add mod">
          <ac:chgData name="Marwad, Martin" userId="8634e236-610e-4c7d-ac77-3923eeae373c" providerId="ADAL" clId="{796E7DE7-BBB4-4143-81CC-06C8B9E448F4}" dt="2023-09-13T21:52:23.383" v="1058" actId="14100"/>
          <ac:picMkLst>
            <pc:docMk/>
            <pc:sldMk cId="1786014594" sldId="292"/>
            <ac:picMk id="5" creationId="{E082BD76-102F-6FD7-0946-2DB353E8AF4C}"/>
          </ac:picMkLst>
        </pc:picChg>
        <pc:picChg chg="add mod">
          <ac:chgData name="Marwad, Martin" userId="8634e236-610e-4c7d-ac77-3923eeae373c" providerId="ADAL" clId="{796E7DE7-BBB4-4143-81CC-06C8B9E448F4}" dt="2023-09-13T21:52:09.718" v="1056" actId="14100"/>
          <ac:picMkLst>
            <pc:docMk/>
            <pc:sldMk cId="1786014594" sldId="292"/>
            <ac:picMk id="9218" creationId="{75FC5673-CD83-D3D8-2B96-92F3AC4E6147}"/>
          </ac:picMkLst>
        </pc:picChg>
      </pc:sldChg>
      <pc:sldChg chg="modSp add mod ord modTransition">
        <pc:chgData name="Marwad, Martin" userId="8634e236-610e-4c7d-ac77-3923eeae373c" providerId="ADAL" clId="{796E7DE7-BBB4-4143-81CC-06C8B9E448F4}" dt="2023-09-13T22:42:09.241" v="1471"/>
        <pc:sldMkLst>
          <pc:docMk/>
          <pc:sldMk cId="3240180033" sldId="293"/>
        </pc:sldMkLst>
        <pc:spChg chg="mod">
          <ac:chgData name="Marwad, Martin" userId="8634e236-610e-4c7d-ac77-3923eeae373c" providerId="ADAL" clId="{796E7DE7-BBB4-4143-81CC-06C8B9E448F4}" dt="2023-09-13T22:04:11.695" v="1066" actId="14100"/>
          <ac:spMkLst>
            <pc:docMk/>
            <pc:sldMk cId="3240180033" sldId="293"/>
            <ac:spMk id="2" creationId="{C13AC6A6-60E9-FCF6-0001-F2906D61BE74}"/>
          </ac:spMkLst>
        </pc:spChg>
        <pc:spChg chg="mod">
          <ac:chgData name="Marwad, Martin" userId="8634e236-610e-4c7d-ac77-3923eeae373c" providerId="ADAL" clId="{796E7DE7-BBB4-4143-81CC-06C8B9E448F4}" dt="2023-09-13T22:05:55.365" v="1118" actId="113"/>
          <ac:spMkLst>
            <pc:docMk/>
            <pc:sldMk cId="3240180033" sldId="293"/>
            <ac:spMk id="3" creationId="{45789FAC-8D49-3057-DBEC-C59241F92029}"/>
          </ac:spMkLst>
        </pc:spChg>
      </pc:sldChg>
      <pc:sldChg chg="modSp add del mod">
        <pc:chgData name="Marwad, Martin" userId="8634e236-610e-4c7d-ac77-3923eeae373c" providerId="ADAL" clId="{796E7DE7-BBB4-4143-81CC-06C8B9E448F4}" dt="2023-09-13T22:07:18.717" v="1129" actId="47"/>
        <pc:sldMkLst>
          <pc:docMk/>
          <pc:sldMk cId="664043328" sldId="294"/>
        </pc:sldMkLst>
        <pc:spChg chg="mod">
          <ac:chgData name="Marwad, Martin" userId="8634e236-610e-4c7d-ac77-3923eeae373c" providerId="ADAL" clId="{796E7DE7-BBB4-4143-81CC-06C8B9E448F4}" dt="2023-09-13T22:07:02.955" v="1125" actId="21"/>
          <ac:spMkLst>
            <pc:docMk/>
            <pc:sldMk cId="664043328" sldId="294"/>
            <ac:spMk id="2" creationId="{C13AC6A6-60E9-FCF6-0001-F2906D61BE74}"/>
          </ac:spMkLst>
        </pc:spChg>
        <pc:spChg chg="mod">
          <ac:chgData name="Marwad, Martin" userId="8634e236-610e-4c7d-ac77-3923eeae373c" providerId="ADAL" clId="{796E7DE7-BBB4-4143-81CC-06C8B9E448F4}" dt="2023-09-13T22:06:49.414" v="1122"/>
          <ac:spMkLst>
            <pc:docMk/>
            <pc:sldMk cId="664043328" sldId="294"/>
            <ac:spMk id="3" creationId="{45789FAC-8D49-3057-DBEC-C59241F92029}"/>
          </ac:spMkLst>
        </pc:spChg>
      </pc:sldChg>
      <pc:sldChg chg="addSp delSp modSp new mod modTransition modAnim">
        <pc:chgData name="Marwad, Martin" userId="8634e236-610e-4c7d-ac77-3923eeae373c" providerId="ADAL" clId="{796E7DE7-BBB4-4143-81CC-06C8B9E448F4}" dt="2023-09-13T22:42:09.241" v="1471"/>
        <pc:sldMkLst>
          <pc:docMk/>
          <pc:sldMk cId="842348316" sldId="295"/>
        </pc:sldMkLst>
        <pc:spChg chg="mod">
          <ac:chgData name="Marwad, Martin" userId="8634e236-610e-4c7d-ac77-3923eeae373c" providerId="ADAL" clId="{796E7DE7-BBB4-4143-81CC-06C8B9E448F4}" dt="2023-09-13T22:10:55.206" v="1130"/>
          <ac:spMkLst>
            <pc:docMk/>
            <pc:sldMk cId="842348316" sldId="295"/>
            <ac:spMk id="2" creationId="{67DF1EB9-74EB-673B-1258-0D1D5F064314}"/>
          </ac:spMkLst>
        </pc:spChg>
        <pc:spChg chg="mod">
          <ac:chgData name="Marwad, Martin" userId="8634e236-610e-4c7d-ac77-3923eeae373c" providerId="ADAL" clId="{796E7DE7-BBB4-4143-81CC-06C8B9E448F4}" dt="2023-09-13T22:07:08.125" v="1127" actId="14100"/>
          <ac:spMkLst>
            <pc:docMk/>
            <pc:sldMk cId="842348316" sldId="295"/>
            <ac:spMk id="3" creationId="{3C03D86F-A431-6EF9-B492-333FD45C8862}"/>
          </ac:spMkLst>
        </pc:spChg>
        <pc:spChg chg="del">
          <ac:chgData name="Marwad, Martin" userId="8634e236-610e-4c7d-ac77-3923eeae373c" providerId="ADAL" clId="{796E7DE7-BBB4-4143-81CC-06C8B9E448F4}" dt="2023-09-13T22:11:43.289" v="1132" actId="478"/>
          <ac:spMkLst>
            <pc:docMk/>
            <pc:sldMk cId="842348316" sldId="295"/>
            <ac:spMk id="4" creationId="{971BB776-CF19-647A-3B06-132CE29BE486}"/>
          </ac:spMkLst>
        </pc:spChg>
        <pc:picChg chg="add mod">
          <ac:chgData name="Marwad, Martin" userId="8634e236-610e-4c7d-ac77-3923eeae373c" providerId="ADAL" clId="{796E7DE7-BBB4-4143-81CC-06C8B9E448F4}" dt="2023-09-13T22:11:50.499" v="1135" actId="1076"/>
          <ac:picMkLst>
            <pc:docMk/>
            <pc:sldMk cId="842348316" sldId="295"/>
            <ac:picMk id="5" creationId="{0439BFB7-154D-E973-6F03-68F85D91C8BB}"/>
          </ac:picMkLst>
        </pc:picChg>
      </pc:sldChg>
      <pc:sldChg chg="modSp add mod ord modTransition">
        <pc:chgData name="Marwad, Martin" userId="8634e236-610e-4c7d-ac77-3923eeae373c" providerId="ADAL" clId="{796E7DE7-BBB4-4143-81CC-06C8B9E448F4}" dt="2023-09-13T22:42:09.241" v="1471"/>
        <pc:sldMkLst>
          <pc:docMk/>
          <pc:sldMk cId="2309896729" sldId="296"/>
        </pc:sldMkLst>
        <pc:spChg chg="mod">
          <ac:chgData name="Marwad, Martin" userId="8634e236-610e-4c7d-ac77-3923eeae373c" providerId="ADAL" clId="{796E7DE7-BBB4-4143-81CC-06C8B9E448F4}" dt="2023-09-13T22:13:59.586" v="1144" actId="20577"/>
          <ac:spMkLst>
            <pc:docMk/>
            <pc:sldMk cId="2309896729" sldId="296"/>
            <ac:spMk id="2" creationId="{C13AC6A6-60E9-FCF6-0001-F2906D61BE74}"/>
          </ac:spMkLst>
        </pc:spChg>
        <pc:spChg chg="mod">
          <ac:chgData name="Marwad, Martin" userId="8634e236-610e-4c7d-ac77-3923eeae373c" providerId="ADAL" clId="{796E7DE7-BBB4-4143-81CC-06C8B9E448F4}" dt="2023-09-13T22:15:05.653" v="1170" actId="20577"/>
          <ac:spMkLst>
            <pc:docMk/>
            <pc:sldMk cId="2309896729" sldId="296"/>
            <ac:spMk id="3" creationId="{45789FAC-8D49-3057-DBEC-C59241F92029}"/>
          </ac:spMkLst>
        </pc:spChg>
      </pc:sldChg>
      <pc:sldChg chg="modSp add mod modTransition">
        <pc:chgData name="Marwad, Martin" userId="8634e236-610e-4c7d-ac77-3923eeae373c" providerId="ADAL" clId="{796E7DE7-BBB4-4143-81CC-06C8B9E448F4}" dt="2023-09-13T22:42:09.241" v="1471"/>
        <pc:sldMkLst>
          <pc:docMk/>
          <pc:sldMk cId="2874175782" sldId="297"/>
        </pc:sldMkLst>
        <pc:spChg chg="mod">
          <ac:chgData name="Marwad, Martin" userId="8634e236-610e-4c7d-ac77-3923eeae373c" providerId="ADAL" clId="{796E7DE7-BBB4-4143-81CC-06C8B9E448F4}" dt="2023-09-13T22:14:21.358" v="1150" actId="20577"/>
          <ac:spMkLst>
            <pc:docMk/>
            <pc:sldMk cId="2874175782" sldId="297"/>
            <ac:spMk id="2" creationId="{C13AC6A6-60E9-FCF6-0001-F2906D61BE74}"/>
          </ac:spMkLst>
        </pc:spChg>
        <pc:spChg chg="mod">
          <ac:chgData name="Marwad, Martin" userId="8634e236-610e-4c7d-ac77-3923eeae373c" providerId="ADAL" clId="{796E7DE7-BBB4-4143-81CC-06C8B9E448F4}" dt="2023-09-13T22:15:55.618" v="1189" actId="15"/>
          <ac:spMkLst>
            <pc:docMk/>
            <pc:sldMk cId="2874175782" sldId="297"/>
            <ac:spMk id="3" creationId="{45789FAC-8D49-3057-DBEC-C59241F92029}"/>
          </ac:spMkLst>
        </pc:spChg>
      </pc:sldChg>
      <pc:sldChg chg="addSp modSp add mod modTransition">
        <pc:chgData name="Marwad, Martin" userId="8634e236-610e-4c7d-ac77-3923eeae373c" providerId="ADAL" clId="{796E7DE7-BBB4-4143-81CC-06C8B9E448F4}" dt="2023-09-13T22:42:09.241" v="1471"/>
        <pc:sldMkLst>
          <pc:docMk/>
          <pc:sldMk cId="3544180956" sldId="298"/>
        </pc:sldMkLst>
        <pc:spChg chg="mod">
          <ac:chgData name="Marwad, Martin" userId="8634e236-610e-4c7d-ac77-3923eeae373c" providerId="ADAL" clId="{796E7DE7-BBB4-4143-81CC-06C8B9E448F4}" dt="2023-09-13T22:16:20.749" v="1194" actId="20577"/>
          <ac:spMkLst>
            <pc:docMk/>
            <pc:sldMk cId="3544180956" sldId="298"/>
            <ac:spMk id="2" creationId="{3E9E3673-A04B-4C17-C7AE-3472E1F80EB4}"/>
          </ac:spMkLst>
        </pc:spChg>
        <pc:spChg chg="mod">
          <ac:chgData name="Marwad, Martin" userId="8634e236-610e-4c7d-ac77-3923eeae373c" providerId="ADAL" clId="{796E7DE7-BBB4-4143-81CC-06C8B9E448F4}" dt="2023-09-13T22:24:08.397" v="1289" actId="403"/>
          <ac:spMkLst>
            <pc:docMk/>
            <pc:sldMk cId="3544180956" sldId="298"/>
            <ac:spMk id="3" creationId="{104DFC32-6009-CDE2-787F-6D5EF9A87C0A}"/>
          </ac:spMkLst>
        </pc:spChg>
        <pc:picChg chg="add mod">
          <ac:chgData name="Marwad, Martin" userId="8634e236-610e-4c7d-ac77-3923eeae373c" providerId="ADAL" clId="{796E7DE7-BBB4-4143-81CC-06C8B9E448F4}" dt="2023-09-13T22:24:14.705" v="1290" actId="14100"/>
          <ac:picMkLst>
            <pc:docMk/>
            <pc:sldMk cId="3544180956" sldId="298"/>
            <ac:picMk id="10242" creationId="{2D2944A6-9DDE-34D1-D6E1-49FE00AE74DA}"/>
          </ac:picMkLst>
        </pc:picChg>
      </pc:sldChg>
      <pc:sldChg chg="modSp add mod ord modTransition">
        <pc:chgData name="Marwad, Martin" userId="8634e236-610e-4c7d-ac77-3923eeae373c" providerId="ADAL" clId="{796E7DE7-BBB4-4143-81CC-06C8B9E448F4}" dt="2023-09-13T22:42:09.241" v="1471"/>
        <pc:sldMkLst>
          <pc:docMk/>
          <pc:sldMk cId="407402591" sldId="299"/>
        </pc:sldMkLst>
        <pc:spChg chg="mod">
          <ac:chgData name="Marwad, Martin" userId="8634e236-610e-4c7d-ac77-3923eeae373c" providerId="ADAL" clId="{796E7DE7-BBB4-4143-81CC-06C8B9E448F4}" dt="2023-09-13T22:16:43.965" v="1205" actId="20577"/>
          <ac:spMkLst>
            <pc:docMk/>
            <pc:sldMk cId="407402591" sldId="299"/>
            <ac:spMk id="2" creationId="{3E9E3673-A04B-4C17-C7AE-3472E1F80EB4}"/>
          </ac:spMkLst>
        </pc:spChg>
        <pc:spChg chg="mod">
          <ac:chgData name="Marwad, Martin" userId="8634e236-610e-4c7d-ac77-3923eeae373c" providerId="ADAL" clId="{796E7DE7-BBB4-4143-81CC-06C8B9E448F4}" dt="2023-09-13T22:24:32.475" v="1294" actId="113"/>
          <ac:spMkLst>
            <pc:docMk/>
            <pc:sldMk cId="407402591" sldId="299"/>
            <ac:spMk id="3" creationId="{104DFC32-6009-CDE2-787F-6D5EF9A87C0A}"/>
          </ac:spMkLst>
        </pc:spChg>
      </pc:sldChg>
      <pc:sldChg chg="modSp add mod modTransition">
        <pc:chgData name="Marwad, Martin" userId="8634e236-610e-4c7d-ac77-3923eeae373c" providerId="ADAL" clId="{796E7DE7-BBB4-4143-81CC-06C8B9E448F4}" dt="2023-09-13T22:42:09.241" v="1471"/>
        <pc:sldMkLst>
          <pc:docMk/>
          <pc:sldMk cId="329406839" sldId="300"/>
        </pc:sldMkLst>
        <pc:spChg chg="mod">
          <ac:chgData name="Marwad, Martin" userId="8634e236-610e-4c7d-ac77-3923eeae373c" providerId="ADAL" clId="{796E7DE7-BBB4-4143-81CC-06C8B9E448F4}" dt="2023-09-13T22:16:52.658" v="1211" actId="20577"/>
          <ac:spMkLst>
            <pc:docMk/>
            <pc:sldMk cId="329406839" sldId="300"/>
            <ac:spMk id="2" creationId="{3E9E3673-A04B-4C17-C7AE-3472E1F80EB4}"/>
          </ac:spMkLst>
        </pc:spChg>
        <pc:spChg chg="mod">
          <ac:chgData name="Marwad, Martin" userId="8634e236-610e-4c7d-ac77-3923eeae373c" providerId="ADAL" clId="{796E7DE7-BBB4-4143-81CC-06C8B9E448F4}" dt="2023-09-13T22:32:26.556" v="1396" actId="113"/>
          <ac:spMkLst>
            <pc:docMk/>
            <pc:sldMk cId="329406839" sldId="300"/>
            <ac:spMk id="3" creationId="{104DFC32-6009-CDE2-787F-6D5EF9A87C0A}"/>
          </ac:spMkLst>
        </pc:spChg>
      </pc:sldChg>
      <pc:sldChg chg="modSp add mod modTransition">
        <pc:chgData name="Marwad, Martin" userId="8634e236-610e-4c7d-ac77-3923eeae373c" providerId="ADAL" clId="{796E7DE7-BBB4-4143-81CC-06C8B9E448F4}" dt="2023-09-13T22:42:09.241" v="1471"/>
        <pc:sldMkLst>
          <pc:docMk/>
          <pc:sldMk cId="1143942738" sldId="301"/>
        </pc:sldMkLst>
        <pc:spChg chg="mod">
          <ac:chgData name="Marwad, Martin" userId="8634e236-610e-4c7d-ac77-3923eeae373c" providerId="ADAL" clId="{796E7DE7-BBB4-4143-81CC-06C8B9E448F4}" dt="2023-09-13T22:16:58.919" v="1217" actId="20577"/>
          <ac:spMkLst>
            <pc:docMk/>
            <pc:sldMk cId="1143942738" sldId="301"/>
            <ac:spMk id="2" creationId="{3E9E3673-A04B-4C17-C7AE-3472E1F80EB4}"/>
          </ac:spMkLst>
        </pc:spChg>
        <pc:spChg chg="mod">
          <ac:chgData name="Marwad, Martin" userId="8634e236-610e-4c7d-ac77-3923eeae373c" providerId="ADAL" clId="{796E7DE7-BBB4-4143-81CC-06C8B9E448F4}" dt="2023-09-13T22:26:45.811" v="1323" actId="113"/>
          <ac:spMkLst>
            <pc:docMk/>
            <pc:sldMk cId="1143942738" sldId="301"/>
            <ac:spMk id="3" creationId="{104DFC32-6009-CDE2-787F-6D5EF9A87C0A}"/>
          </ac:spMkLst>
        </pc:spChg>
      </pc:sldChg>
      <pc:sldChg chg="addSp delSp modSp add mod modTransition">
        <pc:chgData name="Marwad, Martin" userId="8634e236-610e-4c7d-ac77-3923eeae373c" providerId="ADAL" clId="{796E7DE7-BBB4-4143-81CC-06C8B9E448F4}" dt="2023-09-13T22:42:09.241" v="1471"/>
        <pc:sldMkLst>
          <pc:docMk/>
          <pc:sldMk cId="418600722" sldId="302"/>
        </pc:sldMkLst>
        <pc:spChg chg="mod">
          <ac:chgData name="Marwad, Martin" userId="8634e236-610e-4c7d-ac77-3923eeae373c" providerId="ADAL" clId="{796E7DE7-BBB4-4143-81CC-06C8B9E448F4}" dt="2023-09-13T22:35:05.416" v="1430" actId="14100"/>
          <ac:spMkLst>
            <pc:docMk/>
            <pc:sldMk cId="418600722" sldId="302"/>
            <ac:spMk id="2" creationId="{3E9E3673-A04B-4C17-C7AE-3472E1F80EB4}"/>
          </ac:spMkLst>
        </pc:spChg>
        <pc:spChg chg="mod">
          <ac:chgData name="Marwad, Martin" userId="8634e236-610e-4c7d-ac77-3923eeae373c" providerId="ADAL" clId="{796E7DE7-BBB4-4143-81CC-06C8B9E448F4}" dt="2023-09-13T22:35:57.532" v="1457" actId="20577"/>
          <ac:spMkLst>
            <pc:docMk/>
            <pc:sldMk cId="418600722" sldId="302"/>
            <ac:spMk id="3" creationId="{104DFC32-6009-CDE2-787F-6D5EF9A87C0A}"/>
          </ac:spMkLst>
        </pc:spChg>
        <pc:spChg chg="add del mod">
          <ac:chgData name="Marwad, Martin" userId="8634e236-610e-4c7d-ac77-3923eeae373c" providerId="ADAL" clId="{796E7DE7-BBB4-4143-81CC-06C8B9E448F4}" dt="2023-09-13T22:34:56.717" v="1427"/>
          <ac:spMkLst>
            <pc:docMk/>
            <pc:sldMk cId="418600722" sldId="302"/>
            <ac:spMk id="4" creationId="{314B8DD9-D225-57F2-81B5-270656226216}"/>
          </ac:spMkLst>
        </pc:spChg>
        <pc:spChg chg="add del mod">
          <ac:chgData name="Marwad, Martin" userId="8634e236-610e-4c7d-ac77-3923eeae373c" providerId="ADAL" clId="{796E7DE7-BBB4-4143-81CC-06C8B9E448F4}" dt="2023-09-13T22:35:07.268" v="1431"/>
          <ac:spMkLst>
            <pc:docMk/>
            <pc:sldMk cId="418600722" sldId="302"/>
            <ac:spMk id="5" creationId="{724EB5DA-EAE0-A07F-BF81-70BE325365C3}"/>
          </ac:spMkLst>
        </pc:spChg>
        <pc:spChg chg="add del mod">
          <ac:chgData name="Marwad, Martin" userId="8634e236-610e-4c7d-ac77-3923eeae373c" providerId="ADAL" clId="{796E7DE7-BBB4-4143-81CC-06C8B9E448F4}" dt="2023-09-13T22:35:14.685" v="1435"/>
          <ac:spMkLst>
            <pc:docMk/>
            <pc:sldMk cId="418600722" sldId="302"/>
            <ac:spMk id="6" creationId="{9231AD1F-C673-8325-CF78-7AB30B202AE3}"/>
          </ac:spMkLst>
        </pc:spChg>
        <pc:spChg chg="add del">
          <ac:chgData name="Marwad, Martin" userId="8634e236-610e-4c7d-ac77-3923eeae373c" providerId="ADAL" clId="{796E7DE7-BBB4-4143-81CC-06C8B9E448F4}" dt="2023-09-13T22:35:24.826" v="1437"/>
          <ac:spMkLst>
            <pc:docMk/>
            <pc:sldMk cId="418600722" sldId="302"/>
            <ac:spMk id="7" creationId="{1A1E2DE9-39EA-BF8B-950D-EA187FDAB66C}"/>
          </ac:spMkLst>
        </pc:spChg>
        <pc:picChg chg="add mod">
          <ac:chgData name="Marwad, Martin" userId="8634e236-610e-4c7d-ac77-3923eeae373c" providerId="ADAL" clId="{796E7DE7-BBB4-4143-81CC-06C8B9E448F4}" dt="2023-09-13T22:36:17.251" v="1460" actId="14100"/>
          <ac:picMkLst>
            <pc:docMk/>
            <pc:sldMk cId="418600722" sldId="302"/>
            <ac:picMk id="12298" creationId="{EB8D51A3-9494-4A93-F59F-AA9F58FDAEF6}"/>
          </ac:picMkLst>
        </pc:picChg>
      </pc:sldChg>
      <pc:sldChg chg="addSp delSp modSp new mod modTransition modAnim">
        <pc:chgData name="Marwad, Martin" userId="8634e236-610e-4c7d-ac77-3923eeae373c" providerId="ADAL" clId="{796E7DE7-BBB4-4143-81CC-06C8B9E448F4}" dt="2023-09-13T22:42:09.241" v="1471"/>
        <pc:sldMkLst>
          <pc:docMk/>
          <pc:sldMk cId="859430804" sldId="303"/>
        </pc:sldMkLst>
        <pc:spChg chg="mod">
          <ac:chgData name="Marwad, Martin" userId="8634e236-610e-4c7d-ac77-3923eeae373c" providerId="ADAL" clId="{796E7DE7-BBB4-4143-81CC-06C8B9E448F4}" dt="2023-09-13T22:38:38.818" v="1462"/>
          <ac:spMkLst>
            <pc:docMk/>
            <pc:sldMk cId="859430804" sldId="303"/>
            <ac:spMk id="2" creationId="{3D405913-8B0E-375D-5C7A-F08D0EAA385B}"/>
          </ac:spMkLst>
        </pc:spChg>
        <pc:spChg chg="mod">
          <ac:chgData name="Marwad, Martin" userId="8634e236-610e-4c7d-ac77-3923eeae373c" providerId="ADAL" clId="{796E7DE7-BBB4-4143-81CC-06C8B9E448F4}" dt="2023-09-13T22:38:49.246" v="1465" actId="20577"/>
          <ac:spMkLst>
            <pc:docMk/>
            <pc:sldMk cId="859430804" sldId="303"/>
            <ac:spMk id="3" creationId="{50F5A482-D917-555A-2583-B8C6E78FD620}"/>
          </ac:spMkLst>
        </pc:spChg>
        <pc:spChg chg="del">
          <ac:chgData name="Marwad, Martin" userId="8634e236-610e-4c7d-ac77-3923eeae373c" providerId="ADAL" clId="{796E7DE7-BBB4-4143-81CC-06C8B9E448F4}" dt="2023-09-13T22:38:51.802" v="1466" actId="478"/>
          <ac:spMkLst>
            <pc:docMk/>
            <pc:sldMk cId="859430804" sldId="303"/>
            <ac:spMk id="4" creationId="{23BE6A73-FA19-1276-4624-624FF61C9482}"/>
          </ac:spMkLst>
        </pc:spChg>
        <pc:picChg chg="add mod">
          <ac:chgData name="Marwad, Martin" userId="8634e236-610e-4c7d-ac77-3923eeae373c" providerId="ADAL" clId="{796E7DE7-BBB4-4143-81CC-06C8B9E448F4}" dt="2023-09-13T22:39:22.247" v="1470" actId="1076"/>
          <ac:picMkLst>
            <pc:docMk/>
            <pc:sldMk cId="859430804" sldId="303"/>
            <ac:picMk id="5" creationId="{4DB3E0F3-3B96-D94B-335D-56D878B671A2}"/>
          </ac:picMkLst>
        </pc:picChg>
      </pc:sldChg>
    </pc:docChg>
  </pc:docChgLst>
  <pc:docChgLst>
    <pc:chgData name="Guest User" userId="S::urn:spo:anon#654990e71d0cba32a47eea6934967dde4908cccb83ad462b663d8f043736e094::" providerId="AD" clId="Web-{7E7B4F02-0702-2739-1BE9-7DEA4B1897A1}"/>
    <pc:docChg chg="modSld">
      <pc:chgData name="Guest User" userId="S::urn:spo:anon#654990e71d0cba32a47eea6934967dde4908cccb83ad462b663d8f043736e094::" providerId="AD" clId="Web-{7E7B4F02-0702-2739-1BE9-7DEA4B1897A1}" dt="2023-02-16T22:25:32.921" v="41" actId="1076"/>
      <pc:docMkLst>
        <pc:docMk/>
      </pc:docMkLst>
      <pc:sldChg chg="addSp modSp">
        <pc:chgData name="Guest User" userId="S::urn:spo:anon#654990e71d0cba32a47eea6934967dde4908cccb83ad462b663d8f043736e094::" providerId="AD" clId="Web-{7E7B4F02-0702-2739-1BE9-7DEA4B1897A1}" dt="2023-02-16T22:25:32.921" v="41" actId="1076"/>
        <pc:sldMkLst>
          <pc:docMk/>
          <pc:sldMk cId="3181453262" sldId="264"/>
        </pc:sldMkLst>
        <pc:spChg chg="mod">
          <ac:chgData name="Guest User" userId="S::urn:spo:anon#654990e71d0cba32a47eea6934967dde4908cccb83ad462b663d8f043736e094::" providerId="AD" clId="Web-{7E7B4F02-0702-2739-1BE9-7DEA4B1897A1}" dt="2023-02-16T22:24:10.418" v="31" actId="20577"/>
          <ac:spMkLst>
            <pc:docMk/>
            <pc:sldMk cId="3181453262" sldId="264"/>
            <ac:spMk id="6" creationId="{00000000-0000-0000-0000-000000000000}"/>
          </ac:spMkLst>
        </pc:spChg>
        <pc:picChg chg="add mod">
          <ac:chgData name="Guest User" userId="S::urn:spo:anon#654990e71d0cba32a47eea6934967dde4908cccb83ad462b663d8f043736e094::" providerId="AD" clId="Web-{7E7B4F02-0702-2739-1BE9-7DEA4B1897A1}" dt="2023-02-16T22:24:30.872" v="34" actId="1076"/>
          <ac:picMkLst>
            <pc:docMk/>
            <pc:sldMk cId="3181453262" sldId="264"/>
            <ac:picMk id="2" creationId="{2D60AF36-786D-1F3C-8C32-C6572BC82DEF}"/>
          </ac:picMkLst>
        </pc:picChg>
        <pc:picChg chg="add mod">
          <ac:chgData name="Guest User" userId="S::urn:spo:anon#654990e71d0cba32a47eea6934967dde4908cccb83ad462b663d8f043736e094::" providerId="AD" clId="Web-{7E7B4F02-0702-2739-1BE9-7DEA4B1897A1}" dt="2023-02-16T22:25:32.921" v="41" actId="1076"/>
          <ac:picMkLst>
            <pc:docMk/>
            <pc:sldMk cId="3181453262" sldId="264"/>
            <ac:picMk id="3" creationId="{1967DFF9-48C1-387B-330F-D055062E5B72}"/>
          </ac:picMkLst>
        </pc:picChg>
      </pc:sldChg>
    </pc:docChg>
  </pc:docChgLst>
  <pc:docChgLst>
    <pc:chgData name="Marwad, Martin" userId="8634e236-610e-4c7d-ac77-3923eeae373c" providerId="ADAL" clId="{C33F8BDC-981B-4C92-9BF5-40FFF4EEF2BA}"/>
    <pc:docChg chg="undo redo custSel addSld delSld modSld sldOrd">
      <pc:chgData name="Marwad, Martin" userId="8634e236-610e-4c7d-ac77-3923eeae373c" providerId="ADAL" clId="{C33F8BDC-981B-4C92-9BF5-40FFF4EEF2BA}" dt="2023-02-16T20:10:05.183" v="3259" actId="20577"/>
      <pc:docMkLst>
        <pc:docMk/>
      </pc:docMkLst>
      <pc:sldChg chg="modSp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3181453262" sldId="264"/>
        </pc:sldMkLst>
        <pc:spChg chg="mod">
          <ac:chgData name="Marwad, Martin" userId="8634e236-610e-4c7d-ac77-3923eeae373c" providerId="ADAL" clId="{C33F8BDC-981B-4C92-9BF5-40FFF4EEF2BA}" dt="2023-02-16T15:02:52.178" v="137" actId="403"/>
          <ac:spMkLst>
            <pc:docMk/>
            <pc:sldMk cId="3181453262" sldId="264"/>
            <ac:spMk id="5" creationId="{00000000-0000-0000-0000-000000000000}"/>
          </ac:spMkLst>
        </pc:spChg>
        <pc:spChg chg="mod">
          <ac:chgData name="Marwad, Martin" userId="8634e236-610e-4c7d-ac77-3923eeae373c" providerId="ADAL" clId="{C33F8BDC-981B-4C92-9BF5-40FFF4EEF2BA}" dt="2023-02-16T15:02:43.388" v="134"/>
          <ac:spMkLst>
            <pc:docMk/>
            <pc:sldMk cId="3181453262" sldId="264"/>
            <ac:spMk id="6" creationId="{00000000-0000-0000-0000-000000000000}"/>
          </ac:spMkLst>
        </pc:spChg>
      </pc:sldChg>
      <pc:sldChg chg="del">
        <pc:chgData name="Marwad, Martin" userId="8634e236-610e-4c7d-ac77-3923eeae373c" providerId="ADAL" clId="{C33F8BDC-981B-4C92-9BF5-40FFF4EEF2BA}" dt="2023-02-16T05:23:55.693" v="78" actId="47"/>
        <pc:sldMkLst>
          <pc:docMk/>
          <pc:sldMk cId="3163863373" sldId="265"/>
        </pc:sldMkLst>
      </pc:sldChg>
      <pc:sldChg chg="del">
        <pc:chgData name="Marwad, Martin" userId="8634e236-610e-4c7d-ac77-3923eeae373c" providerId="ADAL" clId="{C33F8BDC-981B-4C92-9BF5-40FFF4EEF2BA}" dt="2023-02-16T05:23:52.917" v="77" actId="47"/>
        <pc:sldMkLst>
          <pc:docMk/>
          <pc:sldMk cId="1735291367" sldId="266"/>
        </pc:sldMkLst>
      </pc:sldChg>
      <pc:sldChg chg="del">
        <pc:chgData name="Marwad, Martin" userId="8634e236-610e-4c7d-ac77-3923eeae373c" providerId="ADAL" clId="{C33F8BDC-981B-4C92-9BF5-40FFF4EEF2BA}" dt="2023-02-16T05:23:52.917" v="77" actId="47"/>
        <pc:sldMkLst>
          <pc:docMk/>
          <pc:sldMk cId="2627298732" sldId="267"/>
        </pc:sldMkLst>
      </pc:sldChg>
      <pc:sldChg chg="modSp new del mod">
        <pc:chgData name="Marwad, Martin" userId="8634e236-610e-4c7d-ac77-3923eeae373c" providerId="ADAL" clId="{C33F8BDC-981B-4C92-9BF5-40FFF4EEF2BA}" dt="2023-02-16T15:34:30.584" v="476" actId="2696"/>
        <pc:sldMkLst>
          <pc:docMk/>
          <pc:sldMk cId="1372229394" sldId="268"/>
        </pc:sldMkLst>
        <pc:spChg chg="mod">
          <ac:chgData name="Marwad, Martin" userId="8634e236-610e-4c7d-ac77-3923eeae373c" providerId="ADAL" clId="{C33F8BDC-981B-4C92-9BF5-40FFF4EEF2BA}" dt="2023-02-16T15:06:22.305" v="273" actId="20577"/>
          <ac:spMkLst>
            <pc:docMk/>
            <pc:sldMk cId="1372229394" sldId="268"/>
            <ac:spMk id="2" creationId="{61600208-58D4-AFB5-EB35-906A1BA4F0DE}"/>
          </ac:spMkLst>
        </pc:spChg>
        <pc:spChg chg="mod">
          <ac:chgData name="Marwad, Martin" userId="8634e236-610e-4c7d-ac77-3923eeae373c" providerId="ADAL" clId="{C33F8BDC-981B-4C92-9BF5-40FFF4EEF2BA}" dt="2023-02-16T15:14:54.496" v="327" actId="20577"/>
          <ac:spMkLst>
            <pc:docMk/>
            <pc:sldMk cId="1372229394" sldId="268"/>
            <ac:spMk id="3" creationId="{A74D16F6-8381-8E6C-2B2D-6E35BF04C04C}"/>
          </ac:spMkLst>
        </pc:spChg>
      </pc:sldChg>
      <pc:sldChg chg="new del">
        <pc:chgData name="Marwad, Martin" userId="8634e236-610e-4c7d-ac77-3923eeae373c" providerId="ADAL" clId="{C33F8BDC-981B-4C92-9BF5-40FFF4EEF2BA}" dt="2023-02-16T05:23:37.605" v="75" actId="680"/>
        <pc:sldMkLst>
          <pc:docMk/>
          <pc:sldMk cId="1812912691" sldId="268"/>
        </pc:sldMkLst>
      </pc:sldChg>
      <pc:sldChg chg="new del">
        <pc:chgData name="Marwad, Martin" userId="8634e236-610e-4c7d-ac77-3923eeae373c" providerId="ADAL" clId="{C33F8BDC-981B-4C92-9BF5-40FFF4EEF2BA}" dt="2023-02-16T05:23:29.521" v="73" actId="680"/>
        <pc:sldMkLst>
          <pc:docMk/>
          <pc:sldMk cId="3709860841" sldId="268"/>
        </pc:sldMkLst>
      </pc:sldChg>
      <pc:sldChg chg="del">
        <pc:chgData name="Marwad, Martin" userId="8634e236-610e-4c7d-ac77-3923eeae373c" providerId="ADAL" clId="{C33F8BDC-981B-4C92-9BF5-40FFF4EEF2BA}" dt="2023-02-16T03:47:10.200" v="71" actId="2696"/>
        <pc:sldMkLst>
          <pc:docMk/>
          <pc:sldMk cId="468495673" sldId="269"/>
        </pc:sldMkLst>
      </pc:sldChg>
      <pc:sldChg chg="modSp new mod ord modTransition">
        <pc:chgData name="Marwad, Martin" userId="8634e236-610e-4c7d-ac77-3923eeae373c" providerId="ADAL" clId="{C33F8BDC-981B-4C92-9BF5-40FFF4EEF2BA}" dt="2023-02-16T20:05:12.955" v="3255"/>
        <pc:sldMkLst>
          <pc:docMk/>
          <pc:sldMk cId="2367737055" sldId="269"/>
        </pc:sldMkLst>
        <pc:spChg chg="mod">
          <ac:chgData name="Marwad, Martin" userId="8634e236-610e-4c7d-ac77-3923eeae373c" providerId="ADAL" clId="{C33F8BDC-981B-4C92-9BF5-40FFF4EEF2BA}" dt="2023-02-16T15:02:18.343" v="125" actId="1076"/>
          <ac:spMkLst>
            <pc:docMk/>
            <pc:sldMk cId="2367737055" sldId="269"/>
            <ac:spMk id="2" creationId="{08583BDB-9193-52A3-12A0-D28A230B0F4F}"/>
          </ac:spMkLst>
        </pc:spChg>
        <pc:spChg chg="mod">
          <ac:chgData name="Marwad, Martin" userId="8634e236-610e-4c7d-ac77-3923eeae373c" providerId="ADAL" clId="{C33F8BDC-981B-4C92-9BF5-40FFF4EEF2BA}" dt="2023-02-16T16:28:50.887" v="1165" actId="20577"/>
          <ac:spMkLst>
            <pc:docMk/>
            <pc:sldMk cId="2367737055" sldId="269"/>
            <ac:spMk id="3" creationId="{8D29564C-DF73-68DE-E1A8-DD588F3EC168}"/>
          </ac:spMkLst>
        </pc:spChg>
        <pc:spChg chg="mod">
          <ac:chgData name="Marwad, Martin" userId="8634e236-610e-4c7d-ac77-3923eeae373c" providerId="ADAL" clId="{C33F8BDC-981B-4C92-9BF5-40FFF4EEF2BA}" dt="2023-02-16T15:02:26.245" v="129" actId="20577"/>
          <ac:spMkLst>
            <pc:docMk/>
            <pc:sldMk cId="2367737055" sldId="269"/>
            <ac:spMk id="4" creationId="{90CE6D16-B7A5-07E6-1205-2EDD8D619996}"/>
          </ac:spMkLst>
        </pc:spChg>
      </pc:sldChg>
      <pc:sldChg chg="modSp new mod modTransition modClrScheme chgLayout">
        <pc:chgData name="Marwad, Martin" userId="8634e236-610e-4c7d-ac77-3923eeae373c" providerId="ADAL" clId="{C33F8BDC-981B-4C92-9BF5-40FFF4EEF2BA}" dt="2023-02-16T20:05:12.955" v="3255"/>
        <pc:sldMkLst>
          <pc:docMk/>
          <pc:sldMk cId="3334383200" sldId="270"/>
        </pc:sldMkLst>
        <pc:spChg chg="mod">
          <ac:chgData name="Marwad, Martin" userId="8634e236-610e-4c7d-ac77-3923eeae373c" providerId="ADAL" clId="{C33F8BDC-981B-4C92-9BF5-40FFF4EEF2BA}" dt="2023-02-16T17:56:28.808" v="1462" actId="20577"/>
          <ac:spMkLst>
            <pc:docMk/>
            <pc:sldMk cId="3334383200" sldId="270"/>
            <ac:spMk id="2" creationId="{F63B5BAB-733A-35ED-09E6-DEAB8E2FA9A8}"/>
          </ac:spMkLst>
        </pc:spChg>
        <pc:spChg chg="mod">
          <ac:chgData name="Marwad, Martin" userId="8634e236-610e-4c7d-ac77-3923eeae373c" providerId="ADAL" clId="{C33F8BDC-981B-4C92-9BF5-40FFF4EEF2BA}" dt="2023-02-16T15:33:04.570" v="475"/>
          <ac:spMkLst>
            <pc:docMk/>
            <pc:sldMk cId="3334383200" sldId="270"/>
            <ac:spMk id="3" creationId="{90E01DC9-6014-18FB-8AEF-0DD58A6B4E4C}"/>
          </ac:spMkLst>
        </pc:spChg>
      </pc:sldChg>
      <pc:sldChg chg="addSp delSp modSp new mod modTransition modNotesTx">
        <pc:chgData name="Marwad, Martin" userId="8634e236-610e-4c7d-ac77-3923eeae373c" providerId="ADAL" clId="{C33F8BDC-981B-4C92-9BF5-40FFF4EEF2BA}" dt="2023-02-16T20:05:12.955" v="3255"/>
        <pc:sldMkLst>
          <pc:docMk/>
          <pc:sldMk cId="3111757528" sldId="271"/>
        </pc:sldMkLst>
        <pc:spChg chg="mod">
          <ac:chgData name="Marwad, Martin" userId="8634e236-610e-4c7d-ac77-3923eeae373c" providerId="ADAL" clId="{C33F8BDC-981B-4C92-9BF5-40FFF4EEF2BA}" dt="2023-02-16T16:34:53.844" v="1251" actId="6549"/>
          <ac:spMkLst>
            <pc:docMk/>
            <pc:sldMk cId="3111757528" sldId="271"/>
            <ac:spMk id="2" creationId="{766CCD98-EB72-E5FC-4DC7-FF1971AB9287}"/>
          </ac:spMkLst>
        </pc:spChg>
        <pc:spChg chg="add del mod">
          <ac:chgData name="Marwad, Martin" userId="8634e236-610e-4c7d-ac77-3923eeae373c" providerId="ADAL" clId="{C33F8BDC-981B-4C92-9BF5-40FFF4EEF2BA}" dt="2023-02-16T15:57:55.058" v="493"/>
          <ac:spMkLst>
            <pc:docMk/>
            <pc:sldMk cId="3111757528" sldId="271"/>
            <ac:spMk id="3" creationId="{D69B7945-92F3-A7A5-5451-59DDFDB32E1B}"/>
          </ac:spMkLst>
        </pc:spChg>
        <pc:spChg chg="add del mod">
          <ac:chgData name="Marwad, Martin" userId="8634e236-610e-4c7d-ac77-3923eeae373c" providerId="ADAL" clId="{C33F8BDC-981B-4C92-9BF5-40FFF4EEF2BA}" dt="2023-02-16T15:57:48.748" v="492"/>
          <ac:spMkLst>
            <pc:docMk/>
            <pc:sldMk cId="3111757528" sldId="271"/>
            <ac:spMk id="4" creationId="{0391E05B-923C-9976-B43E-3F284A1C247F}"/>
          </ac:spMkLst>
        </pc:spChg>
      </pc:sldChg>
      <pc:sldChg chg="modSp add del mod ord">
        <pc:chgData name="Marwad, Martin" userId="8634e236-610e-4c7d-ac77-3923eeae373c" providerId="ADAL" clId="{C33F8BDC-981B-4C92-9BF5-40FFF4EEF2BA}" dt="2023-02-16T16:02:56.939" v="644" actId="2696"/>
        <pc:sldMkLst>
          <pc:docMk/>
          <pc:sldMk cId="2901525963" sldId="272"/>
        </pc:sldMkLst>
        <pc:spChg chg="mod">
          <ac:chgData name="Marwad, Martin" userId="8634e236-610e-4c7d-ac77-3923eeae373c" providerId="ADAL" clId="{C33F8BDC-981B-4C92-9BF5-40FFF4EEF2BA}" dt="2023-02-16T16:02:45.825" v="640"/>
          <ac:spMkLst>
            <pc:docMk/>
            <pc:sldMk cId="2901525963" sldId="272"/>
            <ac:spMk id="3" creationId="{8D29564C-DF73-68DE-E1A8-DD588F3EC168}"/>
          </ac:spMkLst>
        </pc:spChg>
      </pc:sldChg>
      <pc:sldChg chg="modSp add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2732655715" sldId="273"/>
        </pc:sldMkLst>
        <pc:spChg chg="mod">
          <ac:chgData name="Marwad, Martin" userId="8634e236-610e-4c7d-ac77-3923eeae373c" providerId="ADAL" clId="{C33F8BDC-981B-4C92-9BF5-40FFF4EEF2BA}" dt="2023-02-16T16:38:35.961" v="1261" actId="20577"/>
          <ac:spMkLst>
            <pc:docMk/>
            <pc:sldMk cId="2732655715" sldId="273"/>
            <ac:spMk id="3" creationId="{8D29564C-DF73-68DE-E1A8-DD588F3EC168}"/>
          </ac:spMkLst>
        </pc:spChg>
      </pc:sldChg>
      <pc:sldChg chg="modSp add del mod ord">
        <pc:chgData name="Marwad, Martin" userId="8634e236-610e-4c7d-ac77-3923eeae373c" providerId="ADAL" clId="{C33F8BDC-981B-4C92-9BF5-40FFF4EEF2BA}" dt="2023-02-16T16:29:24.907" v="1200" actId="2696"/>
        <pc:sldMkLst>
          <pc:docMk/>
          <pc:sldMk cId="1825435564" sldId="274"/>
        </pc:sldMkLst>
        <pc:spChg chg="mod">
          <ac:chgData name="Marwad, Martin" userId="8634e236-610e-4c7d-ac77-3923eeae373c" providerId="ADAL" clId="{C33F8BDC-981B-4C92-9BF5-40FFF4EEF2BA}" dt="2023-02-16T16:29:19.120" v="1199" actId="21"/>
          <ac:spMkLst>
            <pc:docMk/>
            <pc:sldMk cId="1825435564" sldId="274"/>
            <ac:spMk id="3" creationId="{8D29564C-DF73-68DE-E1A8-DD588F3EC168}"/>
          </ac:spMkLst>
        </pc:spChg>
      </pc:sldChg>
      <pc:sldChg chg="new del">
        <pc:chgData name="Marwad, Martin" userId="8634e236-610e-4c7d-ac77-3923eeae373c" providerId="ADAL" clId="{C33F8BDC-981B-4C92-9BF5-40FFF4EEF2BA}" dt="2023-02-16T16:13:53.086" v="926" actId="680"/>
        <pc:sldMkLst>
          <pc:docMk/>
          <pc:sldMk cId="1557980356" sldId="275"/>
        </pc:sldMkLst>
      </pc:sldChg>
      <pc:sldChg chg="addSp delSp modSp new mod modTransition modClrScheme chgLayout">
        <pc:chgData name="Marwad, Martin" userId="8634e236-610e-4c7d-ac77-3923eeae373c" providerId="ADAL" clId="{C33F8BDC-981B-4C92-9BF5-40FFF4EEF2BA}" dt="2023-02-16T20:05:12.955" v="3255"/>
        <pc:sldMkLst>
          <pc:docMk/>
          <pc:sldMk cId="1946904156" sldId="275"/>
        </pc:sldMkLst>
        <pc:spChg chg="mod">
          <ac:chgData name="Marwad, Martin" userId="8634e236-610e-4c7d-ac77-3923eeae373c" providerId="ADAL" clId="{C33F8BDC-981B-4C92-9BF5-40FFF4EEF2BA}" dt="2023-02-16T18:27:59.682" v="1896"/>
          <ac:spMkLst>
            <pc:docMk/>
            <pc:sldMk cId="1946904156" sldId="275"/>
            <ac:spMk id="2" creationId="{0211B580-7BD1-46E0-A3DC-63728051FAB1}"/>
          </ac:spMkLst>
        </pc:spChg>
        <pc:spChg chg="add del mod">
          <ac:chgData name="Marwad, Martin" userId="8634e236-610e-4c7d-ac77-3923eeae373c" providerId="ADAL" clId="{C33F8BDC-981B-4C92-9BF5-40FFF4EEF2BA}" dt="2023-02-16T18:27:42.466" v="1895" actId="20577"/>
          <ac:spMkLst>
            <pc:docMk/>
            <pc:sldMk cId="1946904156" sldId="275"/>
            <ac:spMk id="3" creationId="{5985790F-B34E-F456-2DF5-14E8F3020F91}"/>
          </ac:spMkLst>
        </pc:spChg>
        <pc:spChg chg="add del mod">
          <ac:chgData name="Marwad, Martin" userId="8634e236-610e-4c7d-ac77-3923eeae373c" providerId="ADAL" clId="{C33F8BDC-981B-4C92-9BF5-40FFF4EEF2BA}" dt="2023-02-16T16:26:01.281" v="1138" actId="26606"/>
          <ac:spMkLst>
            <pc:docMk/>
            <pc:sldMk cId="1946904156" sldId="275"/>
            <ac:spMk id="2055" creationId="{6E840BF9-B4F9-3EDC-D28E-F7C035DB700D}"/>
          </ac:spMkLst>
        </pc:spChg>
        <pc:picChg chg="add del mod">
          <ac:chgData name="Marwad, Martin" userId="8634e236-610e-4c7d-ac77-3923eeae373c" providerId="ADAL" clId="{C33F8BDC-981B-4C92-9BF5-40FFF4EEF2BA}" dt="2023-02-16T16:26:02.030" v="1139"/>
          <ac:picMkLst>
            <pc:docMk/>
            <pc:sldMk cId="1946904156" sldId="275"/>
            <ac:picMk id="2050" creationId="{9EDE46AB-562C-50E2-399E-42BCFC6CB5C2}"/>
          </ac:picMkLst>
        </pc:picChg>
      </pc:sldChg>
      <pc:sldChg chg="new del">
        <pc:chgData name="Marwad, Martin" userId="8634e236-610e-4c7d-ac77-3923eeae373c" providerId="ADAL" clId="{C33F8BDC-981B-4C92-9BF5-40FFF4EEF2BA}" dt="2023-02-16T16:13:47.095" v="924" actId="680"/>
        <pc:sldMkLst>
          <pc:docMk/>
          <pc:sldMk cId="3642917514" sldId="275"/>
        </pc:sldMkLst>
      </pc:sldChg>
      <pc:sldChg chg="modSp add mod ord modTransition">
        <pc:chgData name="Marwad, Martin" userId="8634e236-610e-4c7d-ac77-3923eeae373c" providerId="ADAL" clId="{C33F8BDC-981B-4C92-9BF5-40FFF4EEF2BA}" dt="2023-02-16T20:05:12.955" v="3255"/>
        <pc:sldMkLst>
          <pc:docMk/>
          <pc:sldMk cId="424222939" sldId="276"/>
        </pc:sldMkLst>
        <pc:spChg chg="mod">
          <ac:chgData name="Marwad, Martin" userId="8634e236-610e-4c7d-ac77-3923eeae373c" providerId="ADAL" clId="{C33F8BDC-981B-4C92-9BF5-40FFF4EEF2BA}" dt="2023-02-16T16:39:07.164" v="1273" actId="20577"/>
          <ac:spMkLst>
            <pc:docMk/>
            <pc:sldMk cId="424222939" sldId="276"/>
            <ac:spMk id="3" creationId="{8D29564C-DF73-68DE-E1A8-DD588F3EC168}"/>
          </ac:spMkLst>
        </pc:spChg>
      </pc:sldChg>
      <pc:sldChg chg="modSp new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3476393773" sldId="277"/>
        </pc:sldMkLst>
        <pc:spChg chg="mod">
          <ac:chgData name="Marwad, Martin" userId="8634e236-610e-4c7d-ac77-3923eeae373c" providerId="ADAL" clId="{C33F8BDC-981B-4C92-9BF5-40FFF4EEF2BA}" dt="2023-02-16T16:29:12.713" v="1198" actId="20577"/>
          <ac:spMkLst>
            <pc:docMk/>
            <pc:sldMk cId="3476393773" sldId="277"/>
            <ac:spMk id="2" creationId="{C1D42B95-F617-BFBA-4EC5-21FD57EBF753}"/>
          </ac:spMkLst>
        </pc:spChg>
        <pc:spChg chg="mod">
          <ac:chgData name="Marwad, Martin" userId="8634e236-610e-4c7d-ac77-3923eeae373c" providerId="ADAL" clId="{C33F8BDC-981B-4C92-9BF5-40FFF4EEF2BA}" dt="2023-02-16T16:35:28.139" v="1257" actId="403"/>
          <ac:spMkLst>
            <pc:docMk/>
            <pc:sldMk cId="3476393773" sldId="277"/>
            <ac:spMk id="3" creationId="{DCA53D52-2F0A-E5B6-52F1-91E8B149E9DC}"/>
          </ac:spMkLst>
        </pc:spChg>
      </pc:sldChg>
      <pc:sldChg chg="modSp add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882937947" sldId="278"/>
        </pc:sldMkLst>
        <pc:spChg chg="mod">
          <ac:chgData name="Marwad, Martin" userId="8634e236-610e-4c7d-ac77-3923eeae373c" providerId="ADAL" clId="{C33F8BDC-981B-4C92-9BF5-40FFF4EEF2BA}" dt="2023-02-16T16:39:40.220" v="1281"/>
          <ac:spMkLst>
            <pc:docMk/>
            <pc:sldMk cId="882937947" sldId="278"/>
            <ac:spMk id="3" creationId="{8D29564C-DF73-68DE-E1A8-DD588F3EC168}"/>
          </ac:spMkLst>
        </pc:spChg>
      </pc:sldChg>
      <pc:sldChg chg="new del">
        <pc:chgData name="Marwad, Martin" userId="8634e236-610e-4c7d-ac77-3923eeae373c" providerId="ADAL" clId="{C33F8BDC-981B-4C92-9BF5-40FFF4EEF2BA}" dt="2023-02-16T16:39:33.362" v="1275" actId="680"/>
        <pc:sldMkLst>
          <pc:docMk/>
          <pc:sldMk cId="2696237233" sldId="278"/>
        </pc:sldMkLst>
      </pc:sldChg>
      <pc:sldChg chg="modSp add del mod">
        <pc:chgData name="Marwad, Martin" userId="8634e236-610e-4c7d-ac77-3923eeae373c" providerId="ADAL" clId="{C33F8BDC-981B-4C92-9BF5-40FFF4EEF2BA}" dt="2023-02-16T19:48:09.183" v="2717" actId="47"/>
        <pc:sldMkLst>
          <pc:docMk/>
          <pc:sldMk cId="427567763" sldId="279"/>
        </pc:sldMkLst>
        <pc:spChg chg="mod">
          <ac:chgData name="Marwad, Martin" userId="8634e236-610e-4c7d-ac77-3923eeae373c" providerId="ADAL" clId="{C33F8BDC-981B-4C92-9BF5-40FFF4EEF2BA}" dt="2023-02-16T18:02:01.734" v="1527"/>
          <ac:spMkLst>
            <pc:docMk/>
            <pc:sldMk cId="427567763" sldId="279"/>
            <ac:spMk id="3" creationId="{8D29564C-DF73-68DE-E1A8-DD588F3EC168}"/>
          </ac:spMkLst>
        </pc:spChg>
      </pc:sldChg>
      <pc:sldChg chg="modSp add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1877653467" sldId="280"/>
        </pc:sldMkLst>
        <pc:spChg chg="mod">
          <ac:chgData name="Marwad, Martin" userId="8634e236-610e-4c7d-ac77-3923eeae373c" providerId="ADAL" clId="{C33F8BDC-981B-4C92-9BF5-40FFF4EEF2BA}" dt="2023-02-16T19:48:27.349" v="2722" actId="20577"/>
          <ac:spMkLst>
            <pc:docMk/>
            <pc:sldMk cId="1877653467" sldId="280"/>
            <ac:spMk id="3" creationId="{8D29564C-DF73-68DE-E1A8-DD588F3EC168}"/>
          </ac:spMkLst>
        </pc:spChg>
      </pc:sldChg>
      <pc:sldChg chg="new del">
        <pc:chgData name="Marwad, Martin" userId="8634e236-610e-4c7d-ac77-3923eeae373c" providerId="ADAL" clId="{C33F8BDC-981B-4C92-9BF5-40FFF4EEF2BA}" dt="2023-02-16T17:24:08.459" v="1448" actId="680"/>
        <pc:sldMkLst>
          <pc:docMk/>
          <pc:sldMk cId="132754539" sldId="281"/>
        </pc:sldMkLst>
      </pc:sldChg>
      <pc:sldChg chg="modSp new mod ord modTransition">
        <pc:chgData name="Marwad, Martin" userId="8634e236-610e-4c7d-ac77-3923eeae373c" providerId="ADAL" clId="{C33F8BDC-981B-4C92-9BF5-40FFF4EEF2BA}" dt="2023-02-16T20:05:12.955" v="3255"/>
        <pc:sldMkLst>
          <pc:docMk/>
          <pc:sldMk cId="2391078353" sldId="281"/>
        </pc:sldMkLst>
        <pc:spChg chg="mod">
          <ac:chgData name="Marwad, Martin" userId="8634e236-610e-4c7d-ac77-3923eeae373c" providerId="ADAL" clId="{C33F8BDC-981B-4C92-9BF5-40FFF4EEF2BA}" dt="2023-02-16T17:57:55.716" v="1494" actId="20577"/>
          <ac:spMkLst>
            <pc:docMk/>
            <pc:sldMk cId="2391078353" sldId="281"/>
            <ac:spMk id="2" creationId="{4C71A6FC-65A6-1468-B110-F14F213125CA}"/>
          </ac:spMkLst>
        </pc:spChg>
        <pc:spChg chg="mod">
          <ac:chgData name="Marwad, Martin" userId="8634e236-610e-4c7d-ac77-3923eeae373c" providerId="ADAL" clId="{C33F8BDC-981B-4C92-9BF5-40FFF4EEF2BA}" dt="2023-02-16T17:24:40.127" v="1457"/>
          <ac:spMkLst>
            <pc:docMk/>
            <pc:sldMk cId="2391078353" sldId="281"/>
            <ac:spMk id="3" creationId="{F1FDC291-0653-7B54-F8AF-364225B6AA96}"/>
          </ac:spMkLst>
        </pc:spChg>
      </pc:sldChg>
      <pc:sldChg chg="new del">
        <pc:chgData name="Marwad, Martin" userId="8634e236-610e-4c7d-ac77-3923eeae373c" providerId="ADAL" clId="{C33F8BDC-981B-4C92-9BF5-40FFF4EEF2BA}" dt="2023-02-16T17:09:34.084" v="1441" actId="680"/>
        <pc:sldMkLst>
          <pc:docMk/>
          <pc:sldMk cId="3866961794" sldId="281"/>
        </pc:sldMkLst>
      </pc:sldChg>
      <pc:sldChg chg="modSp add mod ord modTransition">
        <pc:chgData name="Marwad, Martin" userId="8634e236-610e-4c7d-ac77-3923eeae373c" providerId="ADAL" clId="{C33F8BDC-981B-4C92-9BF5-40FFF4EEF2BA}" dt="2023-02-16T20:05:12.955" v="3255"/>
        <pc:sldMkLst>
          <pc:docMk/>
          <pc:sldMk cId="3240317941" sldId="282"/>
        </pc:sldMkLst>
        <pc:spChg chg="mod">
          <ac:chgData name="Marwad, Martin" userId="8634e236-610e-4c7d-ac77-3923eeae373c" providerId="ADAL" clId="{C33F8BDC-981B-4C92-9BF5-40FFF4EEF2BA}" dt="2023-02-16T17:58:38.430" v="1505"/>
          <ac:spMkLst>
            <pc:docMk/>
            <pc:sldMk cId="3240317941" sldId="282"/>
            <ac:spMk id="2" creationId="{4C71A6FC-65A6-1468-B110-F14F213125CA}"/>
          </ac:spMkLst>
        </pc:spChg>
        <pc:spChg chg="mod">
          <ac:chgData name="Marwad, Martin" userId="8634e236-610e-4c7d-ac77-3923eeae373c" providerId="ADAL" clId="{C33F8BDC-981B-4C92-9BF5-40FFF4EEF2BA}" dt="2023-02-16T17:58:10.010" v="1497"/>
          <ac:spMkLst>
            <pc:docMk/>
            <pc:sldMk cId="3240317941" sldId="282"/>
            <ac:spMk id="3" creationId="{F1FDC291-0653-7B54-F8AF-364225B6AA96}"/>
          </ac:spMkLst>
        </pc:spChg>
      </pc:sldChg>
      <pc:sldChg chg="modSp new mod modTransition modNotesTx">
        <pc:chgData name="Marwad, Martin" userId="8634e236-610e-4c7d-ac77-3923eeae373c" providerId="ADAL" clId="{C33F8BDC-981B-4C92-9BF5-40FFF4EEF2BA}" dt="2023-02-16T20:10:05.183" v="3259" actId="20577"/>
        <pc:sldMkLst>
          <pc:docMk/>
          <pc:sldMk cId="1198140935" sldId="283"/>
        </pc:sldMkLst>
        <pc:spChg chg="mod">
          <ac:chgData name="Marwad, Martin" userId="8634e236-610e-4c7d-ac77-3923eeae373c" providerId="ADAL" clId="{C33F8BDC-981B-4C92-9BF5-40FFF4EEF2BA}" dt="2023-02-16T17:59:51.994" v="1516"/>
          <ac:spMkLst>
            <pc:docMk/>
            <pc:sldMk cId="1198140935" sldId="283"/>
            <ac:spMk id="2" creationId="{4CD35BA8-AEEA-11E3-1A68-571D8461FA84}"/>
          </ac:spMkLst>
        </pc:spChg>
        <pc:spChg chg="mod">
          <ac:chgData name="Marwad, Martin" userId="8634e236-610e-4c7d-ac77-3923eeae373c" providerId="ADAL" clId="{C33F8BDC-981B-4C92-9BF5-40FFF4EEF2BA}" dt="2023-02-16T19:46:45.720" v="2664" actId="20577"/>
          <ac:spMkLst>
            <pc:docMk/>
            <pc:sldMk cId="1198140935" sldId="283"/>
            <ac:spMk id="3" creationId="{C81BD4E5-1FED-5475-8AB1-1DEE67C86C3B}"/>
          </ac:spMkLst>
        </pc:spChg>
      </pc:sldChg>
      <pc:sldChg chg="modSp add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389177059" sldId="284"/>
        </pc:sldMkLst>
        <pc:spChg chg="mod">
          <ac:chgData name="Marwad, Martin" userId="8634e236-610e-4c7d-ac77-3923eeae373c" providerId="ADAL" clId="{C33F8BDC-981B-4C92-9BF5-40FFF4EEF2BA}" dt="2023-02-16T19:48:23.192" v="2720" actId="20577"/>
          <ac:spMkLst>
            <pc:docMk/>
            <pc:sldMk cId="389177059" sldId="284"/>
            <ac:spMk id="3" creationId="{8D29564C-DF73-68DE-E1A8-DD588F3EC168}"/>
          </ac:spMkLst>
        </pc:spChg>
      </pc:sldChg>
      <pc:sldChg chg="modSp new del mod">
        <pc:chgData name="Marwad, Martin" userId="8634e236-610e-4c7d-ac77-3923eeae373c" providerId="ADAL" clId="{C33F8BDC-981B-4C92-9BF5-40FFF4EEF2BA}" dt="2023-02-16T19:48:10.154" v="2718" actId="47"/>
        <pc:sldMkLst>
          <pc:docMk/>
          <pc:sldMk cId="4193853443" sldId="285"/>
        </pc:sldMkLst>
        <pc:spChg chg="mod">
          <ac:chgData name="Marwad, Martin" userId="8634e236-610e-4c7d-ac77-3923eeae373c" providerId="ADAL" clId="{C33F8BDC-981B-4C92-9BF5-40FFF4EEF2BA}" dt="2023-02-16T18:00:34.055" v="1526" actId="20577"/>
          <ac:spMkLst>
            <pc:docMk/>
            <pc:sldMk cId="4193853443" sldId="285"/>
            <ac:spMk id="2" creationId="{C4BD0501-CA41-7063-8DC5-539003F744EC}"/>
          </ac:spMkLst>
        </pc:spChg>
        <pc:spChg chg="mod">
          <ac:chgData name="Marwad, Martin" userId="8634e236-610e-4c7d-ac77-3923eeae373c" providerId="ADAL" clId="{C33F8BDC-981B-4C92-9BF5-40FFF4EEF2BA}" dt="2023-02-16T19:47:03.031" v="2665" actId="21"/>
          <ac:spMkLst>
            <pc:docMk/>
            <pc:sldMk cId="4193853443" sldId="285"/>
            <ac:spMk id="3" creationId="{D1061711-728C-9A9B-CCD6-51117CDA3C7D}"/>
          </ac:spMkLst>
        </pc:spChg>
      </pc:sldChg>
      <pc:sldChg chg="addSp delSp modSp new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3219414632" sldId="286"/>
        </pc:sldMkLst>
        <pc:spChg chg="mod">
          <ac:chgData name="Marwad, Martin" userId="8634e236-610e-4c7d-ac77-3923eeae373c" providerId="ADAL" clId="{C33F8BDC-981B-4C92-9BF5-40FFF4EEF2BA}" dt="2023-02-16T18:28:20.517" v="1938" actId="313"/>
          <ac:spMkLst>
            <pc:docMk/>
            <pc:sldMk cId="3219414632" sldId="286"/>
            <ac:spMk id="2" creationId="{A62E7DA9-5FAE-67C1-0984-D0C835263CD2}"/>
          </ac:spMkLst>
        </pc:spChg>
        <pc:spChg chg="mod">
          <ac:chgData name="Marwad, Martin" userId="8634e236-610e-4c7d-ac77-3923eeae373c" providerId="ADAL" clId="{C33F8BDC-981B-4C92-9BF5-40FFF4EEF2BA}" dt="2023-02-16T18:31:08.569" v="1960" actId="207"/>
          <ac:spMkLst>
            <pc:docMk/>
            <pc:sldMk cId="3219414632" sldId="286"/>
            <ac:spMk id="3" creationId="{3F8C75C7-2181-72BA-727F-9D4BBE602918}"/>
          </ac:spMkLst>
        </pc:spChg>
        <pc:spChg chg="add del">
          <ac:chgData name="Marwad, Martin" userId="8634e236-610e-4c7d-ac77-3923eeae373c" providerId="ADAL" clId="{C33F8BDC-981B-4C92-9BF5-40FFF4EEF2BA}" dt="2023-02-16T18:30:27.367" v="1953"/>
          <ac:spMkLst>
            <pc:docMk/>
            <pc:sldMk cId="3219414632" sldId="286"/>
            <ac:spMk id="4" creationId="{32CC8C1E-4F83-9524-F324-E776B60D2DD2}"/>
          </ac:spMkLst>
        </pc:spChg>
        <pc:spChg chg="add del">
          <ac:chgData name="Marwad, Martin" userId="8634e236-610e-4c7d-ac77-3923eeae373c" providerId="ADAL" clId="{C33F8BDC-981B-4C92-9BF5-40FFF4EEF2BA}" dt="2023-02-16T18:30:28.706" v="1955"/>
          <ac:spMkLst>
            <pc:docMk/>
            <pc:sldMk cId="3219414632" sldId="286"/>
            <ac:spMk id="5" creationId="{CA1F8017-9BF5-5B50-4E9A-EBA52703E304}"/>
          </ac:spMkLst>
        </pc:spChg>
      </pc:sldChg>
      <pc:sldChg chg="addSp delSp modSp new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2239813769" sldId="287"/>
        </pc:sldMkLst>
        <pc:spChg chg="mod">
          <ac:chgData name="Marwad, Martin" userId="8634e236-610e-4c7d-ac77-3923eeae373c" providerId="ADAL" clId="{C33F8BDC-981B-4C92-9BF5-40FFF4EEF2BA}" dt="2023-02-16T18:31:40.824" v="1962"/>
          <ac:spMkLst>
            <pc:docMk/>
            <pc:sldMk cId="2239813769" sldId="287"/>
            <ac:spMk id="2" creationId="{E1D590D7-AF9C-654C-063F-7C9CA99455FA}"/>
          </ac:spMkLst>
        </pc:spChg>
        <pc:spChg chg="add del mod">
          <ac:chgData name="Marwad, Martin" userId="8634e236-610e-4c7d-ac77-3923eeae373c" providerId="ADAL" clId="{C33F8BDC-981B-4C92-9BF5-40FFF4EEF2BA}" dt="2023-02-16T18:38:21.798" v="2019" actId="313"/>
          <ac:spMkLst>
            <pc:docMk/>
            <pc:sldMk cId="2239813769" sldId="287"/>
            <ac:spMk id="3" creationId="{D20D70CD-6C31-AFD3-9696-BA0C139FDF54}"/>
          </ac:spMkLst>
        </pc:spChg>
        <pc:spChg chg="add del mod">
          <ac:chgData name="Marwad, Martin" userId="8634e236-610e-4c7d-ac77-3923eeae373c" providerId="ADAL" clId="{C33F8BDC-981B-4C92-9BF5-40FFF4EEF2BA}" dt="2023-02-16T18:32:19.086" v="1964"/>
          <ac:spMkLst>
            <pc:docMk/>
            <pc:sldMk cId="2239813769" sldId="287"/>
            <ac:spMk id="4" creationId="{89179E8D-3555-66D8-206D-805A63F85D77}"/>
          </ac:spMkLst>
        </pc:spChg>
        <pc:spChg chg="add del">
          <ac:chgData name="Marwad, Martin" userId="8634e236-610e-4c7d-ac77-3923eeae373c" providerId="ADAL" clId="{C33F8BDC-981B-4C92-9BF5-40FFF4EEF2BA}" dt="2023-02-16T18:32:36.872" v="1975"/>
          <ac:spMkLst>
            <pc:docMk/>
            <pc:sldMk cId="2239813769" sldId="287"/>
            <ac:spMk id="5" creationId="{A009155D-CD63-F993-1EC2-365F50E3FC5B}"/>
          </ac:spMkLst>
        </pc:spChg>
      </pc:sldChg>
      <pc:sldChg chg="modSp new mod ord modTransition">
        <pc:chgData name="Marwad, Martin" userId="8634e236-610e-4c7d-ac77-3923eeae373c" providerId="ADAL" clId="{C33F8BDC-981B-4C92-9BF5-40FFF4EEF2BA}" dt="2023-02-16T20:05:12.955" v="3255"/>
        <pc:sldMkLst>
          <pc:docMk/>
          <pc:sldMk cId="3691219540" sldId="288"/>
        </pc:sldMkLst>
        <pc:spChg chg="mod">
          <ac:chgData name="Marwad, Martin" userId="8634e236-610e-4c7d-ac77-3923eeae373c" providerId="ADAL" clId="{C33F8BDC-981B-4C92-9BF5-40FFF4EEF2BA}" dt="2023-02-16T18:53:38.257" v="2270" actId="14100"/>
          <ac:spMkLst>
            <pc:docMk/>
            <pc:sldMk cId="3691219540" sldId="288"/>
            <ac:spMk id="2" creationId="{6FCCE2F1-C52C-AA43-2701-B01F2FDBAA56}"/>
          </ac:spMkLst>
        </pc:spChg>
        <pc:spChg chg="mod">
          <ac:chgData name="Marwad, Martin" userId="8634e236-610e-4c7d-ac77-3923eeae373c" providerId="ADAL" clId="{C33F8BDC-981B-4C92-9BF5-40FFF4EEF2BA}" dt="2023-02-16T19:41:16.837" v="2625" actId="20577"/>
          <ac:spMkLst>
            <pc:docMk/>
            <pc:sldMk cId="3691219540" sldId="288"/>
            <ac:spMk id="3" creationId="{F7F0A358-B4FB-355A-B18F-38FD20D7F2EA}"/>
          </ac:spMkLst>
        </pc:spChg>
      </pc:sldChg>
      <pc:sldChg chg="addSp delSp modSp new mod ord modTransition">
        <pc:chgData name="Marwad, Martin" userId="8634e236-610e-4c7d-ac77-3923eeae373c" providerId="ADAL" clId="{C33F8BDC-981B-4C92-9BF5-40FFF4EEF2BA}" dt="2023-02-16T20:05:12.955" v="3255"/>
        <pc:sldMkLst>
          <pc:docMk/>
          <pc:sldMk cId="960370912" sldId="289"/>
        </pc:sldMkLst>
        <pc:spChg chg="mod">
          <ac:chgData name="Marwad, Martin" userId="8634e236-610e-4c7d-ac77-3923eeae373c" providerId="ADAL" clId="{C33F8BDC-981B-4C92-9BF5-40FFF4EEF2BA}" dt="2023-02-16T18:54:45.871" v="2308"/>
          <ac:spMkLst>
            <pc:docMk/>
            <pc:sldMk cId="960370912" sldId="289"/>
            <ac:spMk id="2" creationId="{0C9CDAFD-8A2F-4243-4520-74D0D514CA8B}"/>
          </ac:spMkLst>
        </pc:spChg>
        <pc:spChg chg="add del mod">
          <ac:chgData name="Marwad, Martin" userId="8634e236-610e-4c7d-ac77-3923eeae373c" providerId="ADAL" clId="{C33F8BDC-981B-4C92-9BF5-40FFF4EEF2BA}" dt="2023-02-16T18:46:14.143" v="2223" actId="403"/>
          <ac:spMkLst>
            <pc:docMk/>
            <pc:sldMk cId="960370912" sldId="289"/>
            <ac:spMk id="3" creationId="{E51A5873-8C5D-2E96-041C-F38326B3F9E4}"/>
          </ac:spMkLst>
        </pc:spChg>
        <pc:spChg chg="add del mod">
          <ac:chgData name="Marwad, Martin" userId="8634e236-610e-4c7d-ac77-3923eeae373c" providerId="ADAL" clId="{C33F8BDC-981B-4C92-9BF5-40FFF4EEF2BA}" dt="2023-02-16T18:44:31.352" v="2176"/>
          <ac:spMkLst>
            <pc:docMk/>
            <pc:sldMk cId="960370912" sldId="289"/>
            <ac:spMk id="4" creationId="{71070BD5-1C93-C16E-9623-3B3CDB147137}"/>
          </ac:spMkLst>
        </pc:spChg>
      </pc:sldChg>
      <pc:sldChg chg="addSp delSp modSp new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2476056739" sldId="290"/>
        </pc:sldMkLst>
        <pc:spChg chg="mod">
          <ac:chgData name="Marwad, Martin" userId="8634e236-610e-4c7d-ac77-3923eeae373c" providerId="ADAL" clId="{C33F8BDC-981B-4C92-9BF5-40FFF4EEF2BA}" dt="2023-02-16T18:57:54.744" v="2377" actId="20577"/>
          <ac:spMkLst>
            <pc:docMk/>
            <pc:sldMk cId="2476056739" sldId="290"/>
            <ac:spMk id="2" creationId="{E30F2266-3F7D-02C6-865B-24C1182003F9}"/>
          </ac:spMkLst>
        </pc:spChg>
        <pc:spChg chg="add del mod">
          <ac:chgData name="Marwad, Martin" userId="8634e236-610e-4c7d-ac77-3923eeae373c" providerId="ADAL" clId="{C33F8BDC-981B-4C92-9BF5-40FFF4EEF2BA}" dt="2023-02-16T18:58:56.466" v="2385" actId="20577"/>
          <ac:spMkLst>
            <pc:docMk/>
            <pc:sldMk cId="2476056739" sldId="290"/>
            <ac:spMk id="3" creationId="{24CC0B1A-F07D-38C9-0745-9FB559FB1A9A}"/>
          </ac:spMkLst>
        </pc:spChg>
        <pc:spChg chg="add del mod">
          <ac:chgData name="Marwad, Martin" userId="8634e236-610e-4c7d-ac77-3923eeae373c" providerId="ADAL" clId="{C33F8BDC-981B-4C92-9BF5-40FFF4EEF2BA}" dt="2023-02-16T18:58:46.064" v="2379"/>
          <ac:spMkLst>
            <pc:docMk/>
            <pc:sldMk cId="2476056739" sldId="290"/>
            <ac:spMk id="4" creationId="{C340C00E-1DC2-8E7D-DA1E-165BB1571F94}"/>
          </ac:spMkLst>
        </pc:spChg>
      </pc:sldChg>
      <pc:sldChg chg="modSp new del mod">
        <pc:chgData name="Marwad, Martin" userId="8634e236-610e-4c7d-ac77-3923eeae373c" providerId="ADAL" clId="{C33F8BDC-981B-4C92-9BF5-40FFF4EEF2BA}" dt="2023-02-16T19:05:31.724" v="2466" actId="2696"/>
        <pc:sldMkLst>
          <pc:docMk/>
          <pc:sldMk cId="3671766863" sldId="291"/>
        </pc:sldMkLst>
        <pc:spChg chg="mod">
          <ac:chgData name="Marwad, Martin" userId="8634e236-610e-4c7d-ac77-3923eeae373c" providerId="ADAL" clId="{C33F8BDC-981B-4C92-9BF5-40FFF4EEF2BA}" dt="2023-02-16T18:59:50.268" v="2405" actId="20577"/>
          <ac:spMkLst>
            <pc:docMk/>
            <pc:sldMk cId="3671766863" sldId="291"/>
            <ac:spMk id="2" creationId="{7893C228-88BC-4B9C-F963-CED171C22053}"/>
          </ac:spMkLst>
        </pc:spChg>
      </pc:sldChg>
      <pc:sldChg chg="modSp new del mod">
        <pc:chgData name="Marwad, Martin" userId="8634e236-610e-4c7d-ac77-3923eeae373c" providerId="ADAL" clId="{C33F8BDC-981B-4C92-9BF5-40FFF4EEF2BA}" dt="2023-02-16T19:08:55.856" v="2486" actId="47"/>
        <pc:sldMkLst>
          <pc:docMk/>
          <pc:sldMk cId="2797539820" sldId="292"/>
        </pc:sldMkLst>
        <pc:spChg chg="mod">
          <ac:chgData name="Marwad, Martin" userId="8634e236-610e-4c7d-ac77-3923eeae373c" providerId="ADAL" clId="{C33F8BDC-981B-4C92-9BF5-40FFF4EEF2BA}" dt="2023-02-16T19:08:35.029" v="2481" actId="21"/>
          <ac:spMkLst>
            <pc:docMk/>
            <pc:sldMk cId="2797539820" sldId="292"/>
            <ac:spMk id="2" creationId="{28A50B84-88C8-E81A-1155-9356AB30537B}"/>
          </ac:spMkLst>
        </pc:spChg>
      </pc:sldChg>
      <pc:sldChg chg="modSp new del mod">
        <pc:chgData name="Marwad, Martin" userId="8634e236-610e-4c7d-ac77-3923eeae373c" providerId="ADAL" clId="{C33F8BDC-981B-4C92-9BF5-40FFF4EEF2BA}" dt="2023-02-16T19:08:56.522" v="2487" actId="47"/>
        <pc:sldMkLst>
          <pc:docMk/>
          <pc:sldMk cId="2192095991" sldId="293"/>
        </pc:sldMkLst>
        <pc:spChg chg="mod">
          <ac:chgData name="Marwad, Martin" userId="8634e236-610e-4c7d-ac77-3923eeae373c" providerId="ADAL" clId="{C33F8BDC-981B-4C92-9BF5-40FFF4EEF2BA}" dt="2023-02-16T19:08:46.755" v="2483" actId="21"/>
          <ac:spMkLst>
            <pc:docMk/>
            <pc:sldMk cId="2192095991" sldId="293"/>
            <ac:spMk id="2" creationId="{36E8D834-CFE6-7AD4-DDBA-62B82D605EAA}"/>
          </ac:spMkLst>
        </pc:spChg>
      </pc:sldChg>
      <pc:sldChg chg="new del">
        <pc:chgData name="Marwad, Martin" userId="8634e236-610e-4c7d-ac77-3923eeae373c" providerId="ADAL" clId="{C33F8BDC-981B-4C92-9BF5-40FFF4EEF2BA}" dt="2023-02-16T19:01:52.342" v="2441" actId="680"/>
        <pc:sldMkLst>
          <pc:docMk/>
          <pc:sldMk cId="1638381435" sldId="294"/>
        </pc:sldMkLst>
      </pc:sldChg>
      <pc:sldChg chg="modSp new del mod">
        <pc:chgData name="Marwad, Martin" userId="8634e236-610e-4c7d-ac77-3923eeae373c" providerId="ADAL" clId="{C33F8BDC-981B-4C92-9BF5-40FFF4EEF2BA}" dt="2023-02-16T19:05:38.283" v="2467" actId="2696"/>
        <pc:sldMkLst>
          <pc:docMk/>
          <pc:sldMk cId="2154979162" sldId="294"/>
        </pc:sldMkLst>
        <pc:spChg chg="mod">
          <ac:chgData name="Marwad, Martin" userId="8634e236-610e-4c7d-ac77-3923eeae373c" providerId="ADAL" clId="{C33F8BDC-981B-4C92-9BF5-40FFF4EEF2BA}" dt="2023-02-16T19:02:09.022" v="2443"/>
          <ac:spMkLst>
            <pc:docMk/>
            <pc:sldMk cId="2154979162" sldId="294"/>
            <ac:spMk id="3" creationId="{A1D68D52-F5A3-E790-4265-23D928586546}"/>
          </ac:spMkLst>
        </pc:spChg>
        <pc:spChg chg="mod">
          <ac:chgData name="Marwad, Martin" userId="8634e236-610e-4c7d-ac77-3923eeae373c" providerId="ADAL" clId="{C33F8BDC-981B-4C92-9BF5-40FFF4EEF2BA}" dt="2023-02-16T19:04:04.308" v="2456" actId="21"/>
          <ac:spMkLst>
            <pc:docMk/>
            <pc:sldMk cId="2154979162" sldId="294"/>
            <ac:spMk id="4" creationId="{83833640-1CC7-7C9B-7550-E9FD4646A69B}"/>
          </ac:spMkLst>
        </pc:spChg>
      </pc:sldChg>
      <pc:sldChg chg="modSp new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3085525989" sldId="295"/>
        </pc:sldMkLst>
        <pc:spChg chg="mod">
          <ac:chgData name="Marwad, Martin" userId="8634e236-610e-4c7d-ac77-3923eeae373c" providerId="ADAL" clId="{C33F8BDC-981B-4C92-9BF5-40FFF4EEF2BA}" dt="2023-02-16T19:05:26.241" v="2465"/>
          <ac:spMkLst>
            <pc:docMk/>
            <pc:sldMk cId="3085525989" sldId="295"/>
            <ac:spMk id="2" creationId="{1AB5F3B2-C7BC-E1B9-C7E8-0394876FA701}"/>
          </ac:spMkLst>
        </pc:spChg>
        <pc:spChg chg="mod">
          <ac:chgData name="Marwad, Martin" userId="8634e236-610e-4c7d-ac77-3923eeae373c" providerId="ADAL" clId="{C33F8BDC-981B-4C92-9BF5-40FFF4EEF2BA}" dt="2023-02-16T19:06:35.550" v="2475" actId="113"/>
          <ac:spMkLst>
            <pc:docMk/>
            <pc:sldMk cId="3085525989" sldId="295"/>
            <ac:spMk id="3" creationId="{B00A00FB-3C6B-D9FF-6F54-5649DBAE961E}"/>
          </ac:spMkLst>
        </pc:spChg>
        <pc:spChg chg="mod">
          <ac:chgData name="Marwad, Martin" userId="8634e236-610e-4c7d-ac77-3923eeae373c" providerId="ADAL" clId="{C33F8BDC-981B-4C92-9BF5-40FFF4EEF2BA}" dt="2023-02-16T19:06:51.418" v="2479" actId="113"/>
          <ac:spMkLst>
            <pc:docMk/>
            <pc:sldMk cId="3085525989" sldId="295"/>
            <ac:spMk id="4" creationId="{ADE3377C-6363-01FA-65E5-D97AD370541E}"/>
          </ac:spMkLst>
        </pc:spChg>
      </pc:sldChg>
      <pc:sldChg chg="modSp new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3503221623" sldId="296"/>
        </pc:sldMkLst>
        <pc:spChg chg="mod">
          <ac:chgData name="Marwad, Martin" userId="8634e236-610e-4c7d-ac77-3923eeae373c" providerId="ADAL" clId="{C33F8BDC-981B-4C92-9BF5-40FFF4EEF2BA}" dt="2023-02-16T19:08:39.899" v="2482"/>
          <ac:spMkLst>
            <pc:docMk/>
            <pc:sldMk cId="3503221623" sldId="296"/>
            <ac:spMk id="2" creationId="{37EC4AA0-94F0-98E5-356D-5F17756C9325}"/>
          </ac:spMkLst>
        </pc:spChg>
        <pc:spChg chg="mod">
          <ac:chgData name="Marwad, Martin" userId="8634e236-610e-4c7d-ac77-3923eeae373c" providerId="ADAL" clId="{C33F8BDC-981B-4C92-9BF5-40FFF4EEF2BA}" dt="2023-02-16T19:16:26.007" v="2503" actId="113"/>
          <ac:spMkLst>
            <pc:docMk/>
            <pc:sldMk cId="3503221623" sldId="296"/>
            <ac:spMk id="3" creationId="{32815C49-575B-B388-A9D5-20F2C359AEAB}"/>
          </ac:spMkLst>
        </pc:spChg>
        <pc:spChg chg="mod">
          <ac:chgData name="Marwad, Martin" userId="8634e236-610e-4c7d-ac77-3923eeae373c" providerId="ADAL" clId="{C33F8BDC-981B-4C92-9BF5-40FFF4EEF2BA}" dt="2023-02-16T19:23:14.332" v="2511" actId="113"/>
          <ac:spMkLst>
            <pc:docMk/>
            <pc:sldMk cId="3503221623" sldId="296"/>
            <ac:spMk id="4" creationId="{BF42CFD8-55D2-7C18-42E9-9C24B11D6FCD}"/>
          </ac:spMkLst>
        </pc:spChg>
      </pc:sldChg>
      <pc:sldChg chg="modSp new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2906665966" sldId="297"/>
        </pc:sldMkLst>
        <pc:spChg chg="mod">
          <ac:chgData name="Marwad, Martin" userId="8634e236-610e-4c7d-ac77-3923eeae373c" providerId="ADAL" clId="{C33F8BDC-981B-4C92-9BF5-40FFF4EEF2BA}" dt="2023-02-16T19:08:53.616" v="2485"/>
          <ac:spMkLst>
            <pc:docMk/>
            <pc:sldMk cId="2906665966" sldId="297"/>
            <ac:spMk id="2" creationId="{3A102ECF-0B55-BB4F-E390-60DBF311CF8C}"/>
          </ac:spMkLst>
        </pc:spChg>
        <pc:spChg chg="mod">
          <ac:chgData name="Marwad, Martin" userId="8634e236-610e-4c7d-ac77-3923eeae373c" providerId="ADAL" clId="{C33F8BDC-981B-4C92-9BF5-40FFF4EEF2BA}" dt="2023-02-16T19:39:44.664" v="2582" actId="5793"/>
          <ac:spMkLst>
            <pc:docMk/>
            <pc:sldMk cId="2906665966" sldId="297"/>
            <ac:spMk id="3" creationId="{2A5166DC-8B1C-DEC5-EE8F-795B1C4CE6F0}"/>
          </ac:spMkLst>
        </pc:spChg>
        <pc:spChg chg="mod">
          <ac:chgData name="Marwad, Martin" userId="8634e236-610e-4c7d-ac77-3923eeae373c" providerId="ADAL" clId="{C33F8BDC-981B-4C92-9BF5-40FFF4EEF2BA}" dt="2023-02-16T19:40:50.436" v="2607" actId="113"/>
          <ac:spMkLst>
            <pc:docMk/>
            <pc:sldMk cId="2906665966" sldId="297"/>
            <ac:spMk id="4" creationId="{DCE70874-DC8A-6304-FF75-248FB5214F46}"/>
          </ac:spMkLst>
        </pc:spChg>
      </pc:sldChg>
      <pc:sldChg chg="addSp delSp modSp new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3479616586" sldId="298"/>
        </pc:sldMkLst>
        <pc:spChg chg="mod">
          <ac:chgData name="Marwad, Martin" userId="8634e236-610e-4c7d-ac77-3923eeae373c" providerId="ADAL" clId="{C33F8BDC-981B-4C92-9BF5-40FFF4EEF2BA}" dt="2023-02-16T19:24:10.127" v="2513"/>
          <ac:spMkLst>
            <pc:docMk/>
            <pc:sldMk cId="3479616586" sldId="298"/>
            <ac:spMk id="2" creationId="{A85982AA-5F0D-2DB9-276E-C9342EE244A2}"/>
          </ac:spMkLst>
        </pc:spChg>
        <pc:spChg chg="add del mod">
          <ac:chgData name="Marwad, Martin" userId="8634e236-610e-4c7d-ac77-3923eeae373c" providerId="ADAL" clId="{C33F8BDC-981B-4C92-9BF5-40FFF4EEF2BA}" dt="2023-02-16T19:47:37.972" v="2716" actId="20577"/>
          <ac:spMkLst>
            <pc:docMk/>
            <pc:sldMk cId="3479616586" sldId="298"/>
            <ac:spMk id="3" creationId="{54E9C642-820D-BEC7-128A-1829387C63EA}"/>
          </ac:spMkLst>
        </pc:spChg>
        <pc:spChg chg="add del mod">
          <ac:chgData name="Marwad, Martin" userId="8634e236-610e-4c7d-ac77-3923eeae373c" providerId="ADAL" clId="{C33F8BDC-981B-4C92-9BF5-40FFF4EEF2BA}" dt="2023-02-16T19:24:25.156" v="2515"/>
          <ac:spMkLst>
            <pc:docMk/>
            <pc:sldMk cId="3479616586" sldId="298"/>
            <ac:spMk id="4" creationId="{BA0B9FB4-B671-C4F6-AC02-E9F4D9C6A45C}"/>
          </ac:spMkLst>
        </pc:spChg>
      </pc:sldChg>
      <pc:sldChg chg="addSp delSp modSp new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732273630" sldId="299"/>
        </pc:sldMkLst>
        <pc:spChg chg="mod">
          <ac:chgData name="Marwad, Martin" userId="8634e236-610e-4c7d-ac77-3923eeae373c" providerId="ADAL" clId="{C33F8BDC-981B-4C92-9BF5-40FFF4EEF2BA}" dt="2023-02-16T19:33:05.418" v="2518"/>
          <ac:spMkLst>
            <pc:docMk/>
            <pc:sldMk cId="732273630" sldId="299"/>
            <ac:spMk id="2" creationId="{97CBED45-6CC7-E8DF-9D99-7DB3EBA4B546}"/>
          </ac:spMkLst>
        </pc:spChg>
        <pc:spChg chg="add del mod">
          <ac:chgData name="Marwad, Martin" userId="8634e236-610e-4c7d-ac77-3923eeae373c" providerId="ADAL" clId="{C33F8BDC-981B-4C92-9BF5-40FFF4EEF2BA}" dt="2023-02-16T19:36:27.621" v="2537" actId="5793"/>
          <ac:spMkLst>
            <pc:docMk/>
            <pc:sldMk cId="732273630" sldId="299"/>
            <ac:spMk id="3" creationId="{EAF74D0A-BF48-7F33-5A56-FCC2A3FC199A}"/>
          </ac:spMkLst>
        </pc:spChg>
        <pc:spChg chg="add del mod">
          <ac:chgData name="Marwad, Martin" userId="8634e236-610e-4c7d-ac77-3923eeae373c" providerId="ADAL" clId="{C33F8BDC-981B-4C92-9BF5-40FFF4EEF2BA}" dt="2023-02-16T19:33:16.280" v="2520"/>
          <ac:spMkLst>
            <pc:docMk/>
            <pc:sldMk cId="732273630" sldId="299"/>
            <ac:spMk id="4" creationId="{F1859DB5-F0DB-BC5F-D677-9C5F0ADA2180}"/>
          </ac:spMkLst>
        </pc:spChg>
      </pc:sldChg>
      <pc:sldChg chg="addSp delSp modSp new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2860165035" sldId="300"/>
        </pc:sldMkLst>
        <pc:spChg chg="mod">
          <ac:chgData name="Marwad, Martin" userId="8634e236-610e-4c7d-ac77-3923eeae373c" providerId="ADAL" clId="{C33F8BDC-981B-4C92-9BF5-40FFF4EEF2BA}" dt="2023-02-16T19:41:34.283" v="2627"/>
          <ac:spMkLst>
            <pc:docMk/>
            <pc:sldMk cId="2860165035" sldId="300"/>
            <ac:spMk id="2" creationId="{B4B3C6D0-D613-DECF-B4C1-5973C1A8C97D}"/>
          </ac:spMkLst>
        </pc:spChg>
        <pc:spChg chg="add del mod">
          <ac:chgData name="Marwad, Martin" userId="8634e236-610e-4c7d-ac77-3923eeae373c" providerId="ADAL" clId="{C33F8BDC-981B-4C92-9BF5-40FFF4EEF2BA}" dt="2023-02-16T19:42:13.414" v="2634" actId="113"/>
          <ac:spMkLst>
            <pc:docMk/>
            <pc:sldMk cId="2860165035" sldId="300"/>
            <ac:spMk id="3" creationId="{EB726C6C-94F4-C738-3875-5E6079AC1A1A}"/>
          </ac:spMkLst>
        </pc:spChg>
        <pc:spChg chg="add del mod">
          <ac:chgData name="Marwad, Martin" userId="8634e236-610e-4c7d-ac77-3923eeae373c" providerId="ADAL" clId="{C33F8BDC-981B-4C92-9BF5-40FFF4EEF2BA}" dt="2023-02-16T19:41:47.896" v="2629"/>
          <ac:spMkLst>
            <pc:docMk/>
            <pc:sldMk cId="2860165035" sldId="300"/>
            <ac:spMk id="4" creationId="{84E73774-8034-72B4-3A02-3D9AF82DEF80}"/>
          </ac:spMkLst>
        </pc:spChg>
      </pc:sldChg>
      <pc:sldChg chg="new del">
        <pc:chgData name="Marwad, Martin" userId="8634e236-610e-4c7d-ac77-3923eeae373c" providerId="ADAL" clId="{C33F8BDC-981B-4C92-9BF5-40FFF4EEF2BA}" dt="2023-02-16T19:50:31.305" v="2724" actId="47"/>
        <pc:sldMkLst>
          <pc:docMk/>
          <pc:sldMk cId="784913920" sldId="301"/>
        </pc:sldMkLst>
      </pc:sldChg>
      <pc:sldChg chg="modSp new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1316870768" sldId="301"/>
        </pc:sldMkLst>
        <pc:spChg chg="mod">
          <ac:chgData name="Marwad, Martin" userId="8634e236-610e-4c7d-ac77-3923eeae373c" providerId="ADAL" clId="{C33F8BDC-981B-4C92-9BF5-40FFF4EEF2BA}" dt="2023-02-16T19:50:41.789" v="2727" actId="20577"/>
          <ac:spMkLst>
            <pc:docMk/>
            <pc:sldMk cId="1316870768" sldId="301"/>
            <ac:spMk id="2" creationId="{5AE80996-34B0-0D8F-8BC5-3EF2CED1F15F}"/>
          </ac:spMkLst>
        </pc:spChg>
        <pc:spChg chg="mod">
          <ac:chgData name="Marwad, Martin" userId="8634e236-610e-4c7d-ac77-3923eeae373c" providerId="ADAL" clId="{C33F8BDC-981B-4C92-9BF5-40FFF4EEF2BA}" dt="2023-02-16T19:53:10.451" v="3198" actId="20577"/>
          <ac:spMkLst>
            <pc:docMk/>
            <pc:sldMk cId="1316870768" sldId="301"/>
            <ac:spMk id="3" creationId="{09D3D89F-217B-D855-E793-4043FDC90F4E}"/>
          </ac:spMkLst>
        </pc:spChg>
      </pc:sldChg>
      <pc:sldChg chg="modSp new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57741964" sldId="302"/>
        </pc:sldMkLst>
        <pc:spChg chg="mod">
          <ac:chgData name="Marwad, Martin" userId="8634e236-610e-4c7d-ac77-3923eeae373c" providerId="ADAL" clId="{C33F8BDC-981B-4C92-9BF5-40FFF4EEF2BA}" dt="2023-02-16T19:54:26.026" v="3201" actId="20577"/>
          <ac:spMkLst>
            <pc:docMk/>
            <pc:sldMk cId="57741964" sldId="302"/>
            <ac:spMk id="2" creationId="{72FAAF07-673F-F55A-B936-57AB8DAD3E02}"/>
          </ac:spMkLst>
        </pc:spChg>
        <pc:spChg chg="mod">
          <ac:chgData name="Marwad, Martin" userId="8634e236-610e-4c7d-ac77-3923eeae373c" providerId="ADAL" clId="{C33F8BDC-981B-4C92-9BF5-40FFF4EEF2BA}" dt="2023-02-16T19:54:33.150" v="3219" actId="20577"/>
          <ac:spMkLst>
            <pc:docMk/>
            <pc:sldMk cId="57741964" sldId="302"/>
            <ac:spMk id="3" creationId="{51455668-003A-6C53-27D7-DEB1A6A83675}"/>
          </ac:spMkLst>
        </pc:spChg>
      </pc:sldChg>
      <pc:sldChg chg="modSp new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3341521907" sldId="303"/>
        </pc:sldMkLst>
        <pc:spChg chg="mod">
          <ac:chgData name="Marwad, Martin" userId="8634e236-610e-4c7d-ac77-3923eeae373c" providerId="ADAL" clId="{C33F8BDC-981B-4C92-9BF5-40FFF4EEF2BA}" dt="2023-02-16T19:56:28.339" v="3254" actId="20577"/>
          <ac:spMkLst>
            <pc:docMk/>
            <pc:sldMk cId="3341521907" sldId="303"/>
            <ac:spMk id="2" creationId="{2C7F731C-65D9-855F-A43D-81B05914ABB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r">
              <a:defRPr sz="1200"/>
            </a:lvl1pPr>
          </a:lstStyle>
          <a:p>
            <a:fld id="{C94BF1D3-5036-4D1A-A3B2-025E6980F66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r">
              <a:defRPr sz="1200"/>
            </a:lvl1pPr>
          </a:lstStyle>
          <a:p>
            <a:fld id="{8ADFC4BF-3D8E-45B9-B82B-E6BFDBB8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r">
              <a:defRPr sz="1200"/>
            </a:lvl1pPr>
          </a:lstStyle>
          <a:p>
            <a:fld id="{FD852303-BCF1-4F7F-83D3-C9EE5BF074C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698500"/>
            <a:ext cx="618807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8" tIns="46654" rIns="93308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308" tIns="46654" rIns="93308" bIns="466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r">
              <a:defRPr sz="1200"/>
            </a:lvl1pPr>
          </a:lstStyle>
          <a:p>
            <a:fld id="{7D1D0D58-25A6-4377-805A-97D57715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2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D0D58-25A6-4377-805A-97D57715AC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22860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688" y="5962650"/>
            <a:ext cx="490031" cy="59055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</p:spTree>
    <p:extLst>
      <p:ext uri="{BB962C8B-B14F-4D97-AF65-F5344CB8AC3E}">
        <p14:creationId xmlns:p14="http://schemas.microsoft.com/office/powerpoint/2010/main" val="3817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itle + Sub Titl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19812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3581400"/>
            <a:ext cx="7162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 Header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18319" y="34869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688" y="596265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</p:spTree>
    <p:extLst>
      <p:ext uri="{BB962C8B-B14F-4D97-AF65-F5344CB8AC3E}">
        <p14:creationId xmlns:p14="http://schemas.microsoft.com/office/powerpoint/2010/main" val="39461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Header + Sub Heade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688" y="596265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7F08FA06-1AEC-4EAF-BD59-084E2B9BB8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 Header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BC2CE44-B1FC-4E9A-9D09-5B0184CB07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919" y="1752600"/>
            <a:ext cx="62484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4F6C2-8BEB-41AE-A674-CB15692014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14519" y="152400"/>
            <a:ext cx="3201194" cy="914400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72957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w/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46919" y="1143000"/>
            <a:ext cx="106680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395119" y="11247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</p:spTree>
    <p:extLst>
      <p:ext uri="{BB962C8B-B14F-4D97-AF65-F5344CB8AC3E}">
        <p14:creationId xmlns:p14="http://schemas.microsoft.com/office/powerpoint/2010/main" val="310874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+ Sub Header on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14519" y="228600"/>
            <a:ext cx="3200400" cy="838200"/>
          </a:xfrm>
          <a:prstGeom prst="rect">
            <a:avLst/>
          </a:prstGeom>
        </p:spPr>
        <p:txBody>
          <a:bodyPr anchor="b"/>
          <a:lstStyle>
            <a:lvl1pPr algn="r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</p:spTree>
    <p:extLst>
      <p:ext uri="{BB962C8B-B14F-4D97-AF65-F5344CB8AC3E}">
        <p14:creationId xmlns:p14="http://schemas.microsoft.com/office/powerpoint/2010/main" val="230737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and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</p:spTree>
    <p:extLst>
      <p:ext uri="{BB962C8B-B14F-4D97-AF65-F5344CB8AC3E}">
        <p14:creationId xmlns:p14="http://schemas.microsoft.com/office/powerpoint/2010/main" val="15737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66319" y="1828800"/>
            <a:ext cx="3505201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 Header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1752600"/>
            <a:ext cx="3399632" cy="3429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65919" y="304800"/>
            <a:ext cx="5257800" cy="1295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66319" y="2438400"/>
            <a:ext cx="3505200" cy="2667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4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294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440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58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688" y="5962650"/>
            <a:ext cx="490031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</p:spTree>
    <p:extLst>
      <p:ext uri="{BB962C8B-B14F-4D97-AF65-F5344CB8AC3E}">
        <p14:creationId xmlns:p14="http://schemas.microsoft.com/office/powerpoint/2010/main" val="20786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2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8092" y="990600"/>
            <a:ext cx="10945654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/>
              <a:t>SUB Header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119" y="9723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752600"/>
            <a:ext cx="5410200" cy="45720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752600"/>
            <a:ext cx="54102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</p:spTree>
    <p:extLst>
      <p:ext uri="{BB962C8B-B14F-4D97-AF65-F5344CB8AC3E}">
        <p14:creationId xmlns:p14="http://schemas.microsoft.com/office/powerpoint/2010/main" val="16807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143000"/>
            <a:ext cx="5410200" cy="51816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143000"/>
            <a:ext cx="5410200" cy="51816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7003" y="5901071"/>
            <a:ext cx="91130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1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3" r:id="rId3"/>
    <p:sldLayoutId id="2147483677" r:id="rId4"/>
    <p:sldLayoutId id="2147483682" r:id="rId5"/>
    <p:sldLayoutId id="2147483680" r:id="rId6"/>
    <p:sldLayoutId id="2147483661" r:id="rId7"/>
    <p:sldLayoutId id="2147483666" r:id="rId8"/>
    <p:sldLayoutId id="2147483681" r:id="rId9"/>
  </p:sldLayoutIdLst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2skans2dP4" TargetMode="Externa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s2skans2dP4?feature=oembed" TargetMode="Externa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_mSgDEOyv8" TargetMode="Externa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__mSgDEOyv8?feature=oembed" TargetMode="Externa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Week 3:  Frontend Development with Next.js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en-US" dirty="0">
                <a:latin typeface="Century Gothic"/>
                <a:ea typeface="Verdana"/>
                <a:cs typeface="Arial"/>
              </a:rPr>
              <a:t>UML cloud computing club</a:t>
            </a:r>
          </a:p>
        </p:txBody>
      </p:sp>
    </p:spTree>
    <p:extLst>
      <p:ext uri="{BB962C8B-B14F-4D97-AF65-F5344CB8AC3E}">
        <p14:creationId xmlns:p14="http://schemas.microsoft.com/office/powerpoint/2010/main" val="3181453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A568C-AA23-F5AC-A827-65E23060D7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494" y="96101"/>
            <a:ext cx="11794705" cy="6230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React JS Explained In 10 Minutes: </a:t>
            </a:r>
            <a:r>
              <a:rPr lang="en-US" dirty="0">
                <a:hlinkClick r:id="rId3"/>
              </a:rPr>
              <a:t>https://www.youtube.com/watch?v=s2skans2dP4</a:t>
            </a:r>
            <a:endParaRPr lang="en-US" dirty="0"/>
          </a:p>
        </p:txBody>
      </p:sp>
      <p:pic>
        <p:nvPicPr>
          <p:cNvPr id="6" name="Online Media 5" title="React JS Explained In 10 Minutes">
            <a:hlinkClick r:id="" action="ppaction://media"/>
            <a:extLst>
              <a:ext uri="{FF2B5EF4-FFF2-40B4-BE49-F238E27FC236}">
                <a16:creationId xmlns:a16="http://schemas.microsoft.com/office/drawing/2014/main" id="{7D622B09-D405-FFA3-1CDD-305B2431838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97860" y="623047"/>
            <a:ext cx="10865224" cy="613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97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C18E-03D5-05E4-4412-1DE9D338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Intro to React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4C984-4D91-D678-4C3C-8CBC76747A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295401"/>
            <a:ext cx="10668000" cy="1032164"/>
          </a:xfrm>
        </p:spPr>
        <p:txBody>
          <a:bodyPr/>
          <a:lstStyle/>
          <a:p>
            <a:r>
              <a:rPr lang="en-US" dirty="0"/>
              <a:t>Let’s complete the official React.js quick start and tic-tac-toe tutorial</a:t>
            </a:r>
          </a:p>
          <a:p>
            <a:endParaRPr lang="en-US" dirty="0"/>
          </a:p>
        </p:txBody>
      </p:sp>
      <p:pic>
        <p:nvPicPr>
          <p:cNvPr id="6146" name="Picture 2" descr="No photo description available.">
            <a:extLst>
              <a:ext uri="{FF2B5EF4-FFF2-40B4-BE49-F238E27FC236}">
                <a16:creationId xmlns:a16="http://schemas.microsoft.com/office/drawing/2014/main" id="{7504A8DD-6967-1905-1B84-A8810E8CA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665" y="1925492"/>
            <a:ext cx="4932508" cy="49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035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9CDE-E0C3-B802-DD99-4431EE9F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Next.js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572D8-3115-7FF6-C0E9-A9A3B9D78A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7855" y="815788"/>
            <a:ext cx="6805298" cy="4746812"/>
          </a:xfrm>
        </p:spPr>
        <p:txBody>
          <a:bodyPr/>
          <a:lstStyle/>
          <a:p>
            <a:r>
              <a:rPr lang="en-US" dirty="0"/>
              <a:t>What is Next.js?</a:t>
            </a:r>
          </a:p>
          <a:p>
            <a:pPr lvl="1"/>
            <a:r>
              <a:rPr lang="en-US" dirty="0"/>
              <a:t>A React framework for server-rendered JavaScript applications.</a:t>
            </a:r>
          </a:p>
          <a:p>
            <a:r>
              <a:rPr lang="en-US" dirty="0"/>
              <a:t>Who Developed It?</a:t>
            </a:r>
          </a:p>
          <a:p>
            <a:pPr lvl="1"/>
            <a:r>
              <a:rPr lang="en-US" dirty="0"/>
              <a:t>Developed and maintained by </a:t>
            </a:r>
            <a:r>
              <a:rPr lang="en-US" dirty="0" err="1"/>
              <a:t>Vercel</a:t>
            </a:r>
            <a:r>
              <a:rPr lang="en-US" dirty="0"/>
              <a:t>.</a:t>
            </a:r>
          </a:p>
          <a:p>
            <a:r>
              <a:rPr lang="en-US" dirty="0"/>
              <a:t>Server-Side Rendering (SSR)</a:t>
            </a:r>
          </a:p>
          <a:p>
            <a:pPr lvl="1"/>
            <a:r>
              <a:rPr lang="en-US" dirty="0"/>
              <a:t>Enables better SEO and initial page load performance.</a:t>
            </a:r>
          </a:p>
          <a:p>
            <a:r>
              <a:rPr lang="en-US" dirty="0"/>
              <a:t>Static Site Generation (SSG)</a:t>
            </a:r>
          </a:p>
          <a:p>
            <a:pPr lvl="1"/>
            <a:r>
              <a:rPr lang="en-US" dirty="0"/>
              <a:t>Pre-renders pages at build time.</a:t>
            </a:r>
          </a:p>
          <a:p>
            <a:r>
              <a:rPr lang="en-US" dirty="0"/>
              <a:t>API Routes</a:t>
            </a:r>
          </a:p>
          <a:p>
            <a:pPr lvl="1"/>
            <a:r>
              <a:rPr lang="en-US" dirty="0"/>
              <a:t>Built-in support for API endpoints.</a:t>
            </a:r>
          </a:p>
          <a:p>
            <a:r>
              <a:rPr lang="en-US" dirty="0"/>
              <a:t>File-based Routing</a:t>
            </a:r>
          </a:p>
          <a:p>
            <a:pPr lvl="1"/>
            <a:r>
              <a:rPr lang="en-US" dirty="0"/>
              <a:t>Automatic routing based on the file structure.</a:t>
            </a:r>
          </a:p>
        </p:txBody>
      </p:sp>
      <p:pic>
        <p:nvPicPr>
          <p:cNvPr id="8196" name="Picture 4" descr="React JS Vs Next JS - What's The Difference | Next JS Tutorial For  Beginners | Simplilearn - YouTube">
            <a:extLst>
              <a:ext uri="{FF2B5EF4-FFF2-40B4-BE49-F238E27FC236}">
                <a16:creationId xmlns:a16="http://schemas.microsoft.com/office/drawing/2014/main" id="{FCB74DE1-CC24-3341-ED7E-4F56EC087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427" y="2160874"/>
            <a:ext cx="6045556" cy="340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887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A568C-AA23-F5AC-A827-65E23060D7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494" y="96101"/>
            <a:ext cx="11794705" cy="6230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Next.js – The Basics: </a:t>
            </a:r>
            <a:r>
              <a:rPr lang="en-US" dirty="0">
                <a:hlinkClick r:id="rId3"/>
              </a:rPr>
              <a:t>https://www.youtube.com/watch?v=__mSgDEOyv8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Online Media 1" title="Next.js 13 - The Basics">
            <a:hlinkClick r:id="" action="ppaction://media"/>
            <a:extLst>
              <a:ext uri="{FF2B5EF4-FFF2-40B4-BE49-F238E27FC236}">
                <a16:creationId xmlns:a16="http://schemas.microsoft.com/office/drawing/2014/main" id="{B543DA5C-F25F-6B1D-4573-16206B936E1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31087" y="645459"/>
            <a:ext cx="10846513" cy="612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76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C18E-03D5-05E4-4412-1DE9D338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Intro to next.js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4C984-4D91-D678-4C3C-8CBC76747A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295401"/>
            <a:ext cx="10668000" cy="838200"/>
          </a:xfrm>
        </p:spPr>
        <p:txBody>
          <a:bodyPr/>
          <a:lstStyle/>
          <a:p>
            <a:r>
              <a:rPr lang="en-US" dirty="0"/>
              <a:t>Let’s generate a new Next.js project and explore how it works</a:t>
            </a:r>
          </a:p>
          <a:p>
            <a:endParaRPr lang="en-US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E0AF95BF-24C9-52B7-92EF-EC638EFB4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962" y="2327565"/>
            <a:ext cx="6723913" cy="378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907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EF47-3A5B-68FE-F473-362E5EFA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F4228-4153-918C-80E4-C9BF33D057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Week 2 Recap</a:t>
            </a:r>
          </a:p>
          <a:p>
            <a:r>
              <a:rPr lang="en-US" dirty="0"/>
              <a:t>Git Workflow</a:t>
            </a:r>
          </a:p>
          <a:p>
            <a:r>
              <a:rPr lang="en-US" dirty="0"/>
              <a:t>What is Frontend Development?</a:t>
            </a:r>
          </a:p>
          <a:p>
            <a:r>
              <a:rPr lang="en-US" dirty="0"/>
              <a:t>Introduction to HTML, CSS, and JavaScript. </a:t>
            </a:r>
          </a:p>
          <a:p>
            <a:r>
              <a:rPr lang="en-US" dirty="0"/>
              <a:t>Introduction to React.js</a:t>
            </a:r>
          </a:p>
          <a:p>
            <a:r>
              <a:rPr lang="en-US" dirty="0"/>
              <a:t>Introduction to Next.js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66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2E64-664B-FE91-A108-38B0C922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8C728-4062-46DA-8DAD-D19FF45CBC2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Project Planning</a:t>
            </a:r>
          </a:p>
          <a:p>
            <a:pPr lvl="1"/>
            <a:r>
              <a:rPr lang="en-US" dirty="0"/>
              <a:t>Agile methodologies: Scrum and Kanban</a:t>
            </a:r>
          </a:p>
          <a:p>
            <a:pPr lvl="1"/>
            <a:r>
              <a:rPr lang="en-US" dirty="0"/>
              <a:t>Importance of effective planning</a:t>
            </a:r>
          </a:p>
          <a:p>
            <a:pPr lvl="1"/>
            <a:r>
              <a:rPr lang="en-US" dirty="0"/>
              <a:t>User stories and epics</a:t>
            </a:r>
          </a:p>
          <a:p>
            <a:r>
              <a:rPr lang="en-US" dirty="0"/>
              <a:t>Software Engineering Practices</a:t>
            </a:r>
          </a:p>
          <a:p>
            <a:pPr lvl="1"/>
            <a:r>
              <a:rPr lang="en-US" dirty="0"/>
              <a:t>Code quality and readability</a:t>
            </a:r>
          </a:p>
          <a:p>
            <a:pPr lvl="1"/>
            <a:r>
              <a:rPr lang="en-US" dirty="0"/>
              <a:t>Git as a version control system</a:t>
            </a:r>
          </a:p>
          <a:p>
            <a:pPr lvl="1"/>
            <a:r>
              <a:rPr lang="en-US" dirty="0"/>
              <a:t>Testing: Unit, Integration, End-to-End</a:t>
            </a:r>
          </a:p>
          <a:p>
            <a:r>
              <a:rPr lang="en-US" dirty="0"/>
              <a:t>Introduction to DevOps</a:t>
            </a:r>
          </a:p>
          <a:p>
            <a:pPr lvl="1"/>
            <a:r>
              <a:rPr lang="en-US" dirty="0"/>
              <a:t>Definition and significance</a:t>
            </a:r>
          </a:p>
          <a:p>
            <a:pPr lvl="1"/>
            <a:r>
              <a:rPr lang="en-US" dirty="0"/>
              <a:t>CI/CD pipelines</a:t>
            </a:r>
          </a:p>
          <a:p>
            <a:pPr lvl="1"/>
            <a:r>
              <a:rPr lang="en-US" dirty="0"/>
              <a:t>DevOps tools: Jenkins, Docker, Kubernetes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90810-46F0-D97D-7DF4-F14A300480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Hands-On Activity: </a:t>
            </a:r>
          </a:p>
          <a:p>
            <a:pPr lvl="1"/>
            <a:r>
              <a:rPr lang="en-US" dirty="0"/>
              <a:t>Fork the UniPath.io project</a:t>
            </a:r>
          </a:p>
          <a:p>
            <a:pPr lvl="1"/>
            <a:r>
              <a:rPr lang="en-US" dirty="0"/>
              <a:t>Setup a CI/CD pipeline with feature branches</a:t>
            </a:r>
          </a:p>
        </p:txBody>
      </p:sp>
    </p:spTree>
    <p:extLst>
      <p:ext uri="{BB962C8B-B14F-4D97-AF65-F5344CB8AC3E}">
        <p14:creationId xmlns:p14="http://schemas.microsoft.com/office/powerpoint/2010/main" val="1381712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06AF-FC1D-C085-DF5F-473E7FA0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Basic Git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5A0AC-08D8-9C20-BABD-A92122BCDF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git clone</a:t>
            </a:r>
            <a:r>
              <a:rPr lang="en-US" dirty="0"/>
              <a:t>: Clone a repository</a:t>
            </a:r>
          </a:p>
          <a:p>
            <a:r>
              <a:rPr lang="en-US" b="1" dirty="0"/>
              <a:t>git add</a:t>
            </a:r>
            <a:r>
              <a:rPr lang="en-US" dirty="0"/>
              <a:t>: Stage changes</a:t>
            </a:r>
          </a:p>
          <a:p>
            <a:r>
              <a:rPr lang="en-US" b="1" dirty="0"/>
              <a:t>git commit</a:t>
            </a:r>
            <a:r>
              <a:rPr lang="en-US" dirty="0"/>
              <a:t>: Commit changes</a:t>
            </a:r>
          </a:p>
          <a:p>
            <a:r>
              <a:rPr lang="en-US" b="1" dirty="0"/>
              <a:t>git push</a:t>
            </a:r>
            <a:r>
              <a:rPr lang="en-US" dirty="0"/>
              <a:t>: Push changes to remote</a:t>
            </a:r>
          </a:p>
          <a:p>
            <a:r>
              <a:rPr lang="en-US" b="1" dirty="0"/>
              <a:t>git pull</a:t>
            </a:r>
            <a:r>
              <a:rPr lang="en-US" dirty="0"/>
              <a:t>: Pull changes from remote</a:t>
            </a:r>
          </a:p>
        </p:txBody>
      </p:sp>
    </p:spTree>
    <p:extLst>
      <p:ext uri="{BB962C8B-B14F-4D97-AF65-F5344CB8AC3E}">
        <p14:creationId xmlns:p14="http://schemas.microsoft.com/office/powerpoint/2010/main" val="245502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B8CF-8160-26C9-00F0-DDE07F12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3" y="274638"/>
            <a:ext cx="10945812" cy="639762"/>
          </a:xfrm>
        </p:spPr>
        <p:txBody>
          <a:bodyPr>
            <a:normAutofit/>
          </a:bodyPr>
          <a:lstStyle/>
          <a:p>
            <a:r>
              <a:rPr lang="en-US" dirty="0"/>
              <a:t>Git: </a:t>
            </a:r>
            <a:r>
              <a:rPr lang="en-US" dirty="0" err="1"/>
              <a:t>Gitflow</a:t>
            </a:r>
            <a:r>
              <a:rPr lang="en-US" dirty="0"/>
              <a:t>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0B698-6D99-1383-21A9-736747D201C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3435" y="806823"/>
            <a:ext cx="5862078" cy="5961529"/>
          </a:xfrm>
        </p:spPr>
        <p:txBody>
          <a:bodyPr wrap="square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What is </a:t>
            </a:r>
            <a:r>
              <a:rPr lang="en-US" sz="2400" b="1" dirty="0" err="1"/>
              <a:t>Gitflow</a:t>
            </a:r>
            <a:r>
              <a:rPr lang="en-US" sz="2400" b="1" dirty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branching model for Git that defines a structured workflow.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Branches Involved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The production-ready branch.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develop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The development branch, contains the latest delivered development changes.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Branches for new features.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release: Branches for release tasks.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hotfix: Branches for quick fixes.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Workflow Steps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Develop features in feature branches.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Merge feature branches into develop.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Merge develop branches into main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How We Use </a:t>
            </a:r>
            <a:r>
              <a:rPr lang="en-US" sz="2400" b="1" dirty="0" err="1"/>
              <a:t>Gitflow</a:t>
            </a:r>
            <a:r>
              <a:rPr lang="en-US" sz="2400" b="1" dirty="0"/>
              <a:t> in UniPath.io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 feature development will be done in feature branches.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reviews before merging into develop.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reviews before merging into main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E4E881-2A35-DFE1-9795-A794BFDF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5" y="1356444"/>
            <a:ext cx="5410200" cy="2907982"/>
          </a:xfrm>
          <a:prstGeom prst="rect">
            <a:avLst/>
          </a:prstGeom>
          <a:noFill/>
        </p:spPr>
      </p:pic>
      <p:pic>
        <p:nvPicPr>
          <p:cNvPr id="1031" name="Picture 7" descr="Image">
            <a:extLst>
              <a:ext uri="{FF2B5EF4-FFF2-40B4-BE49-F238E27FC236}">
                <a16:creationId xmlns:a16="http://schemas.microsoft.com/office/drawing/2014/main" id="{5AAFB56F-A1F7-2374-4F27-36BEEE5FC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4468093"/>
            <a:ext cx="3741898" cy="230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218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C18E-03D5-05E4-4412-1DE9D338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gitflow</a:t>
            </a:r>
            <a:r>
              <a:rPr lang="en-US" dirty="0"/>
              <a:t> workflow for unipath.io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4C984-4D91-D678-4C3C-8CBC76747A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295401"/>
            <a:ext cx="10668000" cy="1032164"/>
          </a:xfrm>
        </p:spPr>
        <p:txBody>
          <a:bodyPr/>
          <a:lstStyle/>
          <a:p>
            <a:r>
              <a:rPr lang="en-US" dirty="0"/>
              <a:t>Let’s walk through a </a:t>
            </a:r>
            <a:r>
              <a:rPr lang="en-US" dirty="0" err="1"/>
              <a:t>gitflow</a:t>
            </a:r>
            <a:r>
              <a:rPr lang="en-US" dirty="0"/>
              <a:t> workflow together</a:t>
            </a:r>
          </a:p>
          <a:p>
            <a:r>
              <a:rPr lang="en-US" dirty="0"/>
              <a:t>Follow “</a:t>
            </a:r>
            <a:r>
              <a:rPr lang="en-US" dirty="0" err="1"/>
              <a:t>Gitflow</a:t>
            </a:r>
            <a:r>
              <a:rPr lang="en-US" dirty="0"/>
              <a:t> Workflow for UniPath.io” tutorial</a:t>
            </a:r>
          </a:p>
        </p:txBody>
      </p:sp>
      <p:pic>
        <p:nvPicPr>
          <p:cNvPr id="4" name="Picture 2" descr="Take Chances, Make Mistakes, Get Messy! – On the Banks">
            <a:extLst>
              <a:ext uri="{FF2B5EF4-FFF2-40B4-BE49-F238E27FC236}">
                <a16:creationId xmlns:a16="http://schemas.microsoft.com/office/drawing/2014/main" id="{7A7BC3FB-E8FD-B673-6267-2F85261AC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410" y="2556166"/>
            <a:ext cx="6253018" cy="387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870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E885-F564-6359-B3E1-C42C1AAE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effectLst/>
                <a:latin typeface="Söhne"/>
              </a:rPr>
              <a:t>What is Frontend Development?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7AAA8-BC92-82AD-A3AF-EC12ACC223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918" y="1066800"/>
            <a:ext cx="10886001" cy="4495800"/>
          </a:xfrm>
        </p:spPr>
        <p:txBody>
          <a:bodyPr/>
          <a:lstStyle/>
          <a:p>
            <a:r>
              <a:rPr lang="en-US" sz="2400" dirty="0"/>
              <a:t>Definition</a:t>
            </a:r>
          </a:p>
          <a:p>
            <a:pPr lvl="1"/>
            <a:r>
              <a:rPr lang="en-US" sz="2000" dirty="0"/>
              <a:t>Frontend Development is the practice of converting data to a graphical interface for user interaction.</a:t>
            </a:r>
          </a:p>
          <a:p>
            <a:r>
              <a:rPr lang="en-US" sz="2400" dirty="0"/>
              <a:t>Core Technologies</a:t>
            </a:r>
          </a:p>
          <a:p>
            <a:pPr lvl="1"/>
            <a:r>
              <a:rPr lang="en-US" sz="2000" b="1" dirty="0"/>
              <a:t>HTML</a:t>
            </a:r>
            <a:r>
              <a:rPr lang="en-US" sz="2000" dirty="0"/>
              <a:t>: Structure of the web pages.</a:t>
            </a:r>
          </a:p>
          <a:p>
            <a:pPr lvl="1"/>
            <a:r>
              <a:rPr lang="en-US" sz="2000" b="1" dirty="0"/>
              <a:t>CSS</a:t>
            </a:r>
            <a:r>
              <a:rPr lang="en-US" sz="2000" dirty="0"/>
              <a:t>: Styling and layout.</a:t>
            </a:r>
          </a:p>
          <a:p>
            <a:pPr lvl="1"/>
            <a:r>
              <a:rPr lang="en-US" sz="2000" b="1" dirty="0"/>
              <a:t>JavaScript</a:t>
            </a:r>
            <a:r>
              <a:rPr lang="en-US" sz="2000" dirty="0"/>
              <a:t>: Interactivity and dynamic content.</a:t>
            </a:r>
          </a:p>
          <a:p>
            <a:r>
              <a:rPr lang="en-US" sz="2400" dirty="0"/>
              <a:t>Responsibilities</a:t>
            </a:r>
          </a:p>
          <a:p>
            <a:pPr lvl="1"/>
            <a:r>
              <a:rPr lang="en-US" sz="2000" dirty="0"/>
              <a:t>Creating visually engaging user interfaces.</a:t>
            </a:r>
          </a:p>
          <a:p>
            <a:pPr lvl="1"/>
            <a:r>
              <a:rPr lang="en-US" sz="2000" dirty="0"/>
              <a:t>Ensuring cross-browser compatibility.</a:t>
            </a:r>
          </a:p>
          <a:p>
            <a:pPr lvl="1"/>
            <a:r>
              <a:rPr lang="en-US" sz="2000" dirty="0"/>
              <a:t>Implementing responsive design.</a:t>
            </a:r>
          </a:p>
          <a:p>
            <a:r>
              <a:rPr lang="en-US" sz="2400" dirty="0"/>
              <a:t>Role in Web Development</a:t>
            </a:r>
          </a:p>
          <a:p>
            <a:pPr lvl="1"/>
            <a:r>
              <a:rPr lang="en-US" sz="2000" dirty="0"/>
              <a:t>Works in tandem with Backend Development to create a complete web application.</a:t>
            </a:r>
          </a:p>
          <a:p>
            <a:pPr lvl="1"/>
            <a:r>
              <a:rPr lang="en-US" sz="2000" dirty="0"/>
              <a:t>Frameworks and Libraries</a:t>
            </a:r>
          </a:p>
          <a:p>
            <a:pPr lvl="1"/>
            <a:r>
              <a:rPr lang="en-US" sz="2000" dirty="0"/>
              <a:t>React, Angular, Vue.js for more complex UI/UX.</a:t>
            </a:r>
          </a:p>
          <a:p>
            <a:endParaRPr lang="en-US" sz="2400" dirty="0"/>
          </a:p>
        </p:txBody>
      </p:sp>
      <p:pic>
        <p:nvPicPr>
          <p:cNvPr id="2052" name="Picture 4" descr="9 MEMES for front-end developers (I can't find 10th meme)">
            <a:extLst>
              <a:ext uri="{FF2B5EF4-FFF2-40B4-BE49-F238E27FC236}">
                <a16:creationId xmlns:a16="http://schemas.microsoft.com/office/drawing/2014/main" id="{199D5036-4D4B-86CE-D9A2-649DE15E6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820" y="2067647"/>
            <a:ext cx="3638838" cy="36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95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C18E-03D5-05E4-4412-1DE9D338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html, </a:t>
            </a:r>
            <a:r>
              <a:rPr lang="en-US" dirty="0" err="1"/>
              <a:t>css</a:t>
            </a:r>
            <a:r>
              <a:rPr lang="en-US" dirty="0"/>
              <a:t>, &amp;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4C984-4D91-D678-4C3C-8CBC76747A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295401"/>
            <a:ext cx="10668000" cy="1032164"/>
          </a:xfrm>
        </p:spPr>
        <p:txBody>
          <a:bodyPr/>
          <a:lstStyle/>
          <a:p>
            <a:r>
              <a:rPr lang="en-US" dirty="0"/>
              <a:t>Let’s walk through the basics of HTML, CSS, &amp; JavaScript</a:t>
            </a:r>
          </a:p>
          <a:p>
            <a:r>
              <a:rPr lang="en-US" dirty="0"/>
              <a:t>Follow “W3Schools: HTML, CSS, JS” tutorial</a:t>
            </a:r>
          </a:p>
        </p:txBody>
      </p:sp>
      <p:pic>
        <p:nvPicPr>
          <p:cNvPr id="7170" name="Picture 2" descr="learning by doing happy learning - Chemistry Cat | Make a Meme">
            <a:extLst>
              <a:ext uri="{FF2B5EF4-FFF2-40B4-BE49-F238E27FC236}">
                <a16:creationId xmlns:a16="http://schemas.microsoft.com/office/drawing/2014/main" id="{AE817428-9ACA-FE75-EC5C-5AE3A7C41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409" y="2327565"/>
            <a:ext cx="3445020" cy="454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153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FB09-596C-AA38-7B6C-E061A3F6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React.js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566CE-CCAD-1B32-0DFC-6BAF77426F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066800"/>
            <a:ext cx="10805319" cy="4495800"/>
          </a:xfrm>
        </p:spPr>
        <p:txBody>
          <a:bodyPr/>
          <a:lstStyle/>
          <a:p>
            <a:r>
              <a:rPr lang="en-US" dirty="0"/>
              <a:t>What is React.js?</a:t>
            </a:r>
          </a:p>
          <a:p>
            <a:pPr lvl="1"/>
            <a:r>
              <a:rPr lang="en-US" dirty="0"/>
              <a:t>A JavaScript library for building user interfaces.</a:t>
            </a:r>
          </a:p>
          <a:p>
            <a:r>
              <a:rPr lang="en-US" dirty="0"/>
              <a:t>Who Developed It?</a:t>
            </a:r>
          </a:p>
          <a:p>
            <a:pPr lvl="1"/>
            <a:r>
              <a:rPr lang="en-US" dirty="0"/>
              <a:t>Developed and maintained by Facebook.</a:t>
            </a:r>
          </a:p>
          <a:p>
            <a:r>
              <a:rPr lang="en-US" dirty="0"/>
              <a:t>Component-Based Architecture</a:t>
            </a:r>
          </a:p>
          <a:p>
            <a:pPr lvl="1"/>
            <a:r>
              <a:rPr lang="en-US" dirty="0"/>
              <a:t>Build encapsulated components that manage their own state.</a:t>
            </a:r>
          </a:p>
          <a:p>
            <a:r>
              <a:rPr lang="en-US" dirty="0"/>
              <a:t>Virtual DOM</a:t>
            </a:r>
          </a:p>
          <a:p>
            <a:pPr lvl="1"/>
            <a:r>
              <a:rPr lang="en-US" dirty="0"/>
              <a:t>Optimizes rendering and improves performance.</a:t>
            </a:r>
          </a:p>
          <a:p>
            <a:r>
              <a:rPr lang="en-US" dirty="0"/>
              <a:t>JSX Syntax</a:t>
            </a:r>
          </a:p>
          <a:p>
            <a:pPr lvl="1"/>
            <a:r>
              <a:rPr lang="en-US" dirty="0"/>
              <a:t>Write HTML-like syntax within JavaScript.</a:t>
            </a:r>
          </a:p>
          <a:p>
            <a:r>
              <a:rPr lang="en-US" dirty="0"/>
              <a:t>Popular Use Cases</a:t>
            </a:r>
          </a:p>
          <a:p>
            <a:pPr lvl="1"/>
            <a:r>
              <a:rPr lang="en-US" dirty="0"/>
              <a:t>Single Page Applications (SPAs)</a:t>
            </a:r>
          </a:p>
          <a:p>
            <a:pPr lvl="1"/>
            <a:r>
              <a:rPr lang="en-US" dirty="0"/>
              <a:t>Mobile Applications (via React Native)</a:t>
            </a:r>
          </a:p>
          <a:p>
            <a:endParaRPr lang="en-US" dirty="0"/>
          </a:p>
        </p:txBody>
      </p:sp>
      <p:pic>
        <p:nvPicPr>
          <p:cNvPr id="5124" name="Picture 4" descr="React : r/ProgrammerHumor">
            <a:extLst>
              <a:ext uri="{FF2B5EF4-FFF2-40B4-BE49-F238E27FC236}">
                <a16:creationId xmlns:a16="http://schemas.microsoft.com/office/drawing/2014/main" id="{2255AD87-74E6-BF4F-D211-278021DD5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909" y="1685636"/>
            <a:ext cx="3673418" cy="372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431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ep Blue -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new-template.potx" id="{708C0D85-91B2-421C-9389-436EF7676D61}" vid="{B17C034C-A48D-4D7C-AAD5-00786938C1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Deep Blue - Template</Template>
  <TotalTime>2168</TotalTime>
  <Words>638</Words>
  <Application>Microsoft Office PowerPoint</Application>
  <PresentationFormat>Custom</PresentationFormat>
  <Paragraphs>103</Paragraphs>
  <Slides>14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Söhne</vt:lpstr>
      <vt:lpstr>Times New Roman</vt:lpstr>
      <vt:lpstr>Verdana</vt:lpstr>
      <vt:lpstr>Deep Blue - Template</vt:lpstr>
      <vt:lpstr>Week 3:  Frontend Development with Next.js</vt:lpstr>
      <vt:lpstr>Agenda </vt:lpstr>
      <vt:lpstr>Week 2 recap</vt:lpstr>
      <vt:lpstr>Git: Basic Git Commands</vt:lpstr>
      <vt:lpstr>Git: Gitflow Workflow</vt:lpstr>
      <vt:lpstr>Demo: gitflow workflow for unipath.io project</vt:lpstr>
      <vt:lpstr>What is Frontend Development?</vt:lpstr>
      <vt:lpstr>Demo: html, css, &amp; Javascript</vt:lpstr>
      <vt:lpstr>Introduction to React.js</vt:lpstr>
      <vt:lpstr>PowerPoint Presentation</vt:lpstr>
      <vt:lpstr>Demo: Intro to React</vt:lpstr>
      <vt:lpstr>Introduction to Next.js</vt:lpstr>
      <vt:lpstr>PowerPoint Presentation</vt:lpstr>
      <vt:lpstr>Demo: Intro to next.js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Umass Lowell</dc:title>
  <dc:creator>Lyon1, Stephanie</dc:creator>
  <cp:lastModifiedBy>Martin Marwad</cp:lastModifiedBy>
  <cp:revision>1</cp:revision>
  <cp:lastPrinted>2015-05-01T18:07:17Z</cp:lastPrinted>
  <dcterms:created xsi:type="dcterms:W3CDTF">2018-02-21T14:14:12Z</dcterms:created>
  <dcterms:modified xsi:type="dcterms:W3CDTF">2023-09-19T06:18:10Z</dcterms:modified>
</cp:coreProperties>
</file>