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64" r:id="rId2"/>
    <p:sldId id="269" r:id="rId3"/>
    <p:sldId id="270" r:id="rId4"/>
    <p:sldId id="271" r:id="rId5"/>
    <p:sldId id="277" r:id="rId6"/>
    <p:sldId id="273" r:id="rId7"/>
    <p:sldId id="281" r:id="rId8"/>
    <p:sldId id="275" r:id="rId9"/>
    <p:sldId id="286" r:id="rId10"/>
    <p:sldId id="287" r:id="rId11"/>
    <p:sldId id="290" r:id="rId12"/>
    <p:sldId id="303" r:id="rId13"/>
    <p:sldId id="276" r:id="rId14"/>
    <p:sldId id="282" r:id="rId15"/>
    <p:sldId id="288" r:id="rId16"/>
    <p:sldId id="289" r:id="rId17"/>
    <p:sldId id="295" r:id="rId18"/>
    <p:sldId id="298" r:id="rId19"/>
    <p:sldId id="296" r:id="rId20"/>
    <p:sldId id="299" r:id="rId21"/>
    <p:sldId id="297" r:id="rId22"/>
    <p:sldId id="300" r:id="rId23"/>
    <p:sldId id="278" r:id="rId24"/>
    <p:sldId id="283" r:id="rId25"/>
    <p:sldId id="284" r:id="rId26"/>
    <p:sldId id="302" r:id="rId27"/>
    <p:sldId id="280" r:id="rId28"/>
    <p:sldId id="301" r:id="rId29"/>
  </p:sldIdLst>
  <p:sldSz cx="12161838"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userDrawn="1">
          <p15:clr>
            <a:srgbClr val="A4A3A4"/>
          </p15:clr>
        </p15:guide>
        <p15:guide id="3" pos="7661" userDrawn="1">
          <p15:clr>
            <a:srgbClr val="A4A3A4"/>
          </p15:clr>
        </p15:guide>
        <p15:guide id="4" orient="horz" pos="4128"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0F3"/>
    <a:srgbClr val="0068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7B4F02-0702-2739-1BE9-7DEA4B1897A1}" v="44" dt="2023-02-16T22:25:32.921"/>
    <p1510:client id="{C33F8BDC-981B-4C92-9BF5-40FFF4EEF2BA}" v="1569" dt="2023-02-16T20:10:05.1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guide pos="7661"/>
        <p:guide orient="horz" pos="4128"/>
      </p:guideLst>
    </p:cSldViewPr>
  </p:slideViewPr>
  <p:notesViewPr>
    <p:cSldViewPr snapToGrid="0">
      <p:cViewPr>
        <p:scale>
          <a:sx n="1" d="2"/>
          <a:sy n="1" d="2"/>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654990e71d0cba32a47eea6934967dde4908cccb83ad462b663d8f043736e094::" providerId="AD" clId="Web-{7E7B4F02-0702-2739-1BE9-7DEA4B1897A1}"/>
    <pc:docChg chg="modSld">
      <pc:chgData name="Guest User" userId="S::urn:spo:anon#654990e71d0cba32a47eea6934967dde4908cccb83ad462b663d8f043736e094::" providerId="AD" clId="Web-{7E7B4F02-0702-2739-1BE9-7DEA4B1897A1}" dt="2023-02-16T22:25:32.921" v="41" actId="1076"/>
      <pc:docMkLst>
        <pc:docMk/>
      </pc:docMkLst>
      <pc:sldChg chg="addSp modSp">
        <pc:chgData name="Guest User" userId="S::urn:spo:anon#654990e71d0cba32a47eea6934967dde4908cccb83ad462b663d8f043736e094::" providerId="AD" clId="Web-{7E7B4F02-0702-2739-1BE9-7DEA4B1897A1}" dt="2023-02-16T22:25:32.921" v="41" actId="1076"/>
        <pc:sldMkLst>
          <pc:docMk/>
          <pc:sldMk cId="3181453262" sldId="264"/>
        </pc:sldMkLst>
        <pc:spChg chg="mod">
          <ac:chgData name="Guest User" userId="S::urn:spo:anon#654990e71d0cba32a47eea6934967dde4908cccb83ad462b663d8f043736e094::" providerId="AD" clId="Web-{7E7B4F02-0702-2739-1BE9-7DEA4B1897A1}" dt="2023-02-16T22:24:10.418" v="31" actId="20577"/>
          <ac:spMkLst>
            <pc:docMk/>
            <pc:sldMk cId="3181453262" sldId="264"/>
            <ac:spMk id="6" creationId="{00000000-0000-0000-0000-000000000000}"/>
          </ac:spMkLst>
        </pc:spChg>
        <pc:picChg chg="add mod">
          <ac:chgData name="Guest User" userId="S::urn:spo:anon#654990e71d0cba32a47eea6934967dde4908cccb83ad462b663d8f043736e094::" providerId="AD" clId="Web-{7E7B4F02-0702-2739-1BE9-7DEA4B1897A1}" dt="2023-02-16T22:24:30.872" v="34" actId="1076"/>
          <ac:picMkLst>
            <pc:docMk/>
            <pc:sldMk cId="3181453262" sldId="264"/>
            <ac:picMk id="2" creationId="{2D60AF36-786D-1F3C-8C32-C6572BC82DEF}"/>
          </ac:picMkLst>
        </pc:picChg>
        <pc:picChg chg="add mod">
          <ac:chgData name="Guest User" userId="S::urn:spo:anon#654990e71d0cba32a47eea6934967dde4908cccb83ad462b663d8f043736e094::" providerId="AD" clId="Web-{7E7B4F02-0702-2739-1BE9-7DEA4B1897A1}" dt="2023-02-16T22:25:32.921" v="41" actId="1076"/>
          <ac:picMkLst>
            <pc:docMk/>
            <pc:sldMk cId="3181453262" sldId="264"/>
            <ac:picMk id="3" creationId="{1967DFF9-48C1-387B-330F-D055062E5B72}"/>
          </ac:picMkLst>
        </pc:picChg>
      </pc:sldChg>
    </pc:docChg>
  </pc:docChgLst>
  <pc:docChgLst>
    <pc:chgData name="Marwad, Martin" userId="8634e236-610e-4c7d-ac77-3923eeae373c" providerId="ADAL" clId="{C33F8BDC-981B-4C92-9BF5-40FFF4EEF2BA}"/>
    <pc:docChg chg="undo redo custSel addSld delSld modSld sldOrd">
      <pc:chgData name="Marwad, Martin" userId="8634e236-610e-4c7d-ac77-3923eeae373c" providerId="ADAL" clId="{C33F8BDC-981B-4C92-9BF5-40FFF4EEF2BA}" dt="2023-02-16T20:10:05.183" v="3259" actId="20577"/>
      <pc:docMkLst>
        <pc:docMk/>
      </pc:docMkLst>
      <pc:sldChg chg="modSp mod modTransition">
        <pc:chgData name="Marwad, Martin" userId="8634e236-610e-4c7d-ac77-3923eeae373c" providerId="ADAL" clId="{C33F8BDC-981B-4C92-9BF5-40FFF4EEF2BA}" dt="2023-02-16T20:05:12.955" v="3255"/>
        <pc:sldMkLst>
          <pc:docMk/>
          <pc:sldMk cId="3181453262" sldId="264"/>
        </pc:sldMkLst>
        <pc:spChg chg="mod">
          <ac:chgData name="Marwad, Martin" userId="8634e236-610e-4c7d-ac77-3923eeae373c" providerId="ADAL" clId="{C33F8BDC-981B-4C92-9BF5-40FFF4EEF2BA}" dt="2023-02-16T15:02:52.178" v="137" actId="403"/>
          <ac:spMkLst>
            <pc:docMk/>
            <pc:sldMk cId="3181453262" sldId="264"/>
            <ac:spMk id="5" creationId="{00000000-0000-0000-0000-000000000000}"/>
          </ac:spMkLst>
        </pc:spChg>
        <pc:spChg chg="mod">
          <ac:chgData name="Marwad, Martin" userId="8634e236-610e-4c7d-ac77-3923eeae373c" providerId="ADAL" clId="{C33F8BDC-981B-4C92-9BF5-40FFF4EEF2BA}" dt="2023-02-16T15:02:43.388" v="134"/>
          <ac:spMkLst>
            <pc:docMk/>
            <pc:sldMk cId="3181453262" sldId="264"/>
            <ac:spMk id="6" creationId="{00000000-0000-0000-0000-000000000000}"/>
          </ac:spMkLst>
        </pc:spChg>
      </pc:sldChg>
      <pc:sldChg chg="del">
        <pc:chgData name="Marwad, Martin" userId="8634e236-610e-4c7d-ac77-3923eeae373c" providerId="ADAL" clId="{C33F8BDC-981B-4C92-9BF5-40FFF4EEF2BA}" dt="2023-02-16T05:23:55.693" v="78" actId="47"/>
        <pc:sldMkLst>
          <pc:docMk/>
          <pc:sldMk cId="3163863373" sldId="265"/>
        </pc:sldMkLst>
      </pc:sldChg>
      <pc:sldChg chg="del">
        <pc:chgData name="Marwad, Martin" userId="8634e236-610e-4c7d-ac77-3923eeae373c" providerId="ADAL" clId="{C33F8BDC-981B-4C92-9BF5-40FFF4EEF2BA}" dt="2023-02-16T05:23:52.917" v="77" actId="47"/>
        <pc:sldMkLst>
          <pc:docMk/>
          <pc:sldMk cId="1735291367" sldId="266"/>
        </pc:sldMkLst>
      </pc:sldChg>
      <pc:sldChg chg="del">
        <pc:chgData name="Marwad, Martin" userId="8634e236-610e-4c7d-ac77-3923eeae373c" providerId="ADAL" clId="{C33F8BDC-981B-4C92-9BF5-40FFF4EEF2BA}" dt="2023-02-16T05:23:52.917" v="77" actId="47"/>
        <pc:sldMkLst>
          <pc:docMk/>
          <pc:sldMk cId="2627298732" sldId="267"/>
        </pc:sldMkLst>
      </pc:sldChg>
      <pc:sldChg chg="modSp new del mod">
        <pc:chgData name="Marwad, Martin" userId="8634e236-610e-4c7d-ac77-3923eeae373c" providerId="ADAL" clId="{C33F8BDC-981B-4C92-9BF5-40FFF4EEF2BA}" dt="2023-02-16T15:34:30.584" v="476" actId="2696"/>
        <pc:sldMkLst>
          <pc:docMk/>
          <pc:sldMk cId="1372229394" sldId="268"/>
        </pc:sldMkLst>
        <pc:spChg chg="mod">
          <ac:chgData name="Marwad, Martin" userId="8634e236-610e-4c7d-ac77-3923eeae373c" providerId="ADAL" clId="{C33F8BDC-981B-4C92-9BF5-40FFF4EEF2BA}" dt="2023-02-16T15:06:22.305" v="273" actId="20577"/>
          <ac:spMkLst>
            <pc:docMk/>
            <pc:sldMk cId="1372229394" sldId="268"/>
            <ac:spMk id="2" creationId="{61600208-58D4-AFB5-EB35-906A1BA4F0DE}"/>
          </ac:spMkLst>
        </pc:spChg>
        <pc:spChg chg="mod">
          <ac:chgData name="Marwad, Martin" userId="8634e236-610e-4c7d-ac77-3923eeae373c" providerId="ADAL" clId="{C33F8BDC-981B-4C92-9BF5-40FFF4EEF2BA}" dt="2023-02-16T15:14:54.496" v="327" actId="20577"/>
          <ac:spMkLst>
            <pc:docMk/>
            <pc:sldMk cId="1372229394" sldId="268"/>
            <ac:spMk id="3" creationId="{A74D16F6-8381-8E6C-2B2D-6E35BF04C04C}"/>
          </ac:spMkLst>
        </pc:spChg>
      </pc:sldChg>
      <pc:sldChg chg="new del">
        <pc:chgData name="Marwad, Martin" userId="8634e236-610e-4c7d-ac77-3923eeae373c" providerId="ADAL" clId="{C33F8BDC-981B-4C92-9BF5-40FFF4EEF2BA}" dt="2023-02-16T05:23:37.605" v="75" actId="680"/>
        <pc:sldMkLst>
          <pc:docMk/>
          <pc:sldMk cId="1812912691" sldId="268"/>
        </pc:sldMkLst>
      </pc:sldChg>
      <pc:sldChg chg="new del">
        <pc:chgData name="Marwad, Martin" userId="8634e236-610e-4c7d-ac77-3923eeae373c" providerId="ADAL" clId="{C33F8BDC-981B-4C92-9BF5-40FFF4EEF2BA}" dt="2023-02-16T05:23:29.521" v="73" actId="680"/>
        <pc:sldMkLst>
          <pc:docMk/>
          <pc:sldMk cId="3709860841" sldId="268"/>
        </pc:sldMkLst>
      </pc:sldChg>
      <pc:sldChg chg="del">
        <pc:chgData name="Marwad, Martin" userId="8634e236-610e-4c7d-ac77-3923eeae373c" providerId="ADAL" clId="{C33F8BDC-981B-4C92-9BF5-40FFF4EEF2BA}" dt="2023-02-16T03:47:10.200" v="71" actId="2696"/>
        <pc:sldMkLst>
          <pc:docMk/>
          <pc:sldMk cId="468495673" sldId="269"/>
        </pc:sldMkLst>
      </pc:sldChg>
      <pc:sldChg chg="modSp new mod ord modTransition">
        <pc:chgData name="Marwad, Martin" userId="8634e236-610e-4c7d-ac77-3923eeae373c" providerId="ADAL" clId="{C33F8BDC-981B-4C92-9BF5-40FFF4EEF2BA}" dt="2023-02-16T20:05:12.955" v="3255"/>
        <pc:sldMkLst>
          <pc:docMk/>
          <pc:sldMk cId="2367737055" sldId="269"/>
        </pc:sldMkLst>
        <pc:spChg chg="mod">
          <ac:chgData name="Marwad, Martin" userId="8634e236-610e-4c7d-ac77-3923eeae373c" providerId="ADAL" clId="{C33F8BDC-981B-4C92-9BF5-40FFF4EEF2BA}" dt="2023-02-16T15:02:18.343" v="125" actId="1076"/>
          <ac:spMkLst>
            <pc:docMk/>
            <pc:sldMk cId="2367737055" sldId="269"/>
            <ac:spMk id="2" creationId="{08583BDB-9193-52A3-12A0-D28A230B0F4F}"/>
          </ac:spMkLst>
        </pc:spChg>
        <pc:spChg chg="mod">
          <ac:chgData name="Marwad, Martin" userId="8634e236-610e-4c7d-ac77-3923eeae373c" providerId="ADAL" clId="{C33F8BDC-981B-4C92-9BF5-40FFF4EEF2BA}" dt="2023-02-16T16:28:50.887" v="1165" actId="20577"/>
          <ac:spMkLst>
            <pc:docMk/>
            <pc:sldMk cId="2367737055" sldId="269"/>
            <ac:spMk id="3" creationId="{8D29564C-DF73-68DE-E1A8-DD588F3EC168}"/>
          </ac:spMkLst>
        </pc:spChg>
        <pc:spChg chg="mod">
          <ac:chgData name="Marwad, Martin" userId="8634e236-610e-4c7d-ac77-3923eeae373c" providerId="ADAL" clId="{C33F8BDC-981B-4C92-9BF5-40FFF4EEF2BA}" dt="2023-02-16T15:02:26.245" v="129" actId="20577"/>
          <ac:spMkLst>
            <pc:docMk/>
            <pc:sldMk cId="2367737055" sldId="269"/>
            <ac:spMk id="4" creationId="{90CE6D16-B7A5-07E6-1205-2EDD8D619996}"/>
          </ac:spMkLst>
        </pc:spChg>
      </pc:sldChg>
      <pc:sldChg chg="modSp new mod modTransition modClrScheme chgLayout">
        <pc:chgData name="Marwad, Martin" userId="8634e236-610e-4c7d-ac77-3923eeae373c" providerId="ADAL" clId="{C33F8BDC-981B-4C92-9BF5-40FFF4EEF2BA}" dt="2023-02-16T20:05:12.955" v="3255"/>
        <pc:sldMkLst>
          <pc:docMk/>
          <pc:sldMk cId="3334383200" sldId="270"/>
        </pc:sldMkLst>
        <pc:spChg chg="mod">
          <ac:chgData name="Marwad, Martin" userId="8634e236-610e-4c7d-ac77-3923eeae373c" providerId="ADAL" clId="{C33F8BDC-981B-4C92-9BF5-40FFF4EEF2BA}" dt="2023-02-16T17:56:28.808" v="1462" actId="20577"/>
          <ac:spMkLst>
            <pc:docMk/>
            <pc:sldMk cId="3334383200" sldId="270"/>
            <ac:spMk id="2" creationId="{F63B5BAB-733A-35ED-09E6-DEAB8E2FA9A8}"/>
          </ac:spMkLst>
        </pc:spChg>
        <pc:spChg chg="mod">
          <ac:chgData name="Marwad, Martin" userId="8634e236-610e-4c7d-ac77-3923eeae373c" providerId="ADAL" clId="{C33F8BDC-981B-4C92-9BF5-40FFF4EEF2BA}" dt="2023-02-16T15:33:04.570" v="475"/>
          <ac:spMkLst>
            <pc:docMk/>
            <pc:sldMk cId="3334383200" sldId="270"/>
            <ac:spMk id="3" creationId="{90E01DC9-6014-18FB-8AEF-0DD58A6B4E4C}"/>
          </ac:spMkLst>
        </pc:spChg>
      </pc:sldChg>
      <pc:sldChg chg="addSp delSp modSp new mod modTransition modNotesTx">
        <pc:chgData name="Marwad, Martin" userId="8634e236-610e-4c7d-ac77-3923eeae373c" providerId="ADAL" clId="{C33F8BDC-981B-4C92-9BF5-40FFF4EEF2BA}" dt="2023-02-16T20:05:12.955" v="3255"/>
        <pc:sldMkLst>
          <pc:docMk/>
          <pc:sldMk cId="3111757528" sldId="271"/>
        </pc:sldMkLst>
        <pc:spChg chg="mod">
          <ac:chgData name="Marwad, Martin" userId="8634e236-610e-4c7d-ac77-3923eeae373c" providerId="ADAL" clId="{C33F8BDC-981B-4C92-9BF5-40FFF4EEF2BA}" dt="2023-02-16T16:34:53.844" v="1251" actId="6549"/>
          <ac:spMkLst>
            <pc:docMk/>
            <pc:sldMk cId="3111757528" sldId="271"/>
            <ac:spMk id="2" creationId="{766CCD98-EB72-E5FC-4DC7-FF1971AB9287}"/>
          </ac:spMkLst>
        </pc:spChg>
        <pc:spChg chg="add del mod">
          <ac:chgData name="Marwad, Martin" userId="8634e236-610e-4c7d-ac77-3923eeae373c" providerId="ADAL" clId="{C33F8BDC-981B-4C92-9BF5-40FFF4EEF2BA}" dt="2023-02-16T15:57:55.058" v="493"/>
          <ac:spMkLst>
            <pc:docMk/>
            <pc:sldMk cId="3111757528" sldId="271"/>
            <ac:spMk id="3" creationId="{D69B7945-92F3-A7A5-5451-59DDFDB32E1B}"/>
          </ac:spMkLst>
        </pc:spChg>
        <pc:spChg chg="add del mod">
          <ac:chgData name="Marwad, Martin" userId="8634e236-610e-4c7d-ac77-3923eeae373c" providerId="ADAL" clId="{C33F8BDC-981B-4C92-9BF5-40FFF4EEF2BA}" dt="2023-02-16T15:57:48.748" v="492"/>
          <ac:spMkLst>
            <pc:docMk/>
            <pc:sldMk cId="3111757528" sldId="271"/>
            <ac:spMk id="4" creationId="{0391E05B-923C-9976-B43E-3F284A1C247F}"/>
          </ac:spMkLst>
        </pc:spChg>
      </pc:sldChg>
      <pc:sldChg chg="modSp add del mod ord">
        <pc:chgData name="Marwad, Martin" userId="8634e236-610e-4c7d-ac77-3923eeae373c" providerId="ADAL" clId="{C33F8BDC-981B-4C92-9BF5-40FFF4EEF2BA}" dt="2023-02-16T16:02:56.939" v="644" actId="2696"/>
        <pc:sldMkLst>
          <pc:docMk/>
          <pc:sldMk cId="2901525963" sldId="272"/>
        </pc:sldMkLst>
        <pc:spChg chg="mod">
          <ac:chgData name="Marwad, Martin" userId="8634e236-610e-4c7d-ac77-3923eeae373c" providerId="ADAL" clId="{C33F8BDC-981B-4C92-9BF5-40FFF4EEF2BA}" dt="2023-02-16T16:02:45.825" v="640"/>
          <ac:spMkLst>
            <pc:docMk/>
            <pc:sldMk cId="2901525963" sldId="272"/>
            <ac:spMk id="3" creationId="{8D29564C-DF73-68DE-E1A8-DD588F3EC168}"/>
          </ac:spMkLst>
        </pc:spChg>
      </pc:sldChg>
      <pc:sldChg chg="modSp add mod modTransition">
        <pc:chgData name="Marwad, Martin" userId="8634e236-610e-4c7d-ac77-3923eeae373c" providerId="ADAL" clId="{C33F8BDC-981B-4C92-9BF5-40FFF4EEF2BA}" dt="2023-02-16T20:05:12.955" v="3255"/>
        <pc:sldMkLst>
          <pc:docMk/>
          <pc:sldMk cId="2732655715" sldId="273"/>
        </pc:sldMkLst>
        <pc:spChg chg="mod">
          <ac:chgData name="Marwad, Martin" userId="8634e236-610e-4c7d-ac77-3923eeae373c" providerId="ADAL" clId="{C33F8BDC-981B-4C92-9BF5-40FFF4EEF2BA}" dt="2023-02-16T16:38:35.961" v="1261" actId="20577"/>
          <ac:spMkLst>
            <pc:docMk/>
            <pc:sldMk cId="2732655715" sldId="273"/>
            <ac:spMk id="3" creationId="{8D29564C-DF73-68DE-E1A8-DD588F3EC168}"/>
          </ac:spMkLst>
        </pc:spChg>
      </pc:sldChg>
      <pc:sldChg chg="modSp add del mod ord">
        <pc:chgData name="Marwad, Martin" userId="8634e236-610e-4c7d-ac77-3923eeae373c" providerId="ADAL" clId="{C33F8BDC-981B-4C92-9BF5-40FFF4EEF2BA}" dt="2023-02-16T16:29:24.907" v="1200" actId="2696"/>
        <pc:sldMkLst>
          <pc:docMk/>
          <pc:sldMk cId="1825435564" sldId="274"/>
        </pc:sldMkLst>
        <pc:spChg chg="mod">
          <ac:chgData name="Marwad, Martin" userId="8634e236-610e-4c7d-ac77-3923eeae373c" providerId="ADAL" clId="{C33F8BDC-981B-4C92-9BF5-40FFF4EEF2BA}" dt="2023-02-16T16:29:19.120" v="1199" actId="21"/>
          <ac:spMkLst>
            <pc:docMk/>
            <pc:sldMk cId="1825435564" sldId="274"/>
            <ac:spMk id="3" creationId="{8D29564C-DF73-68DE-E1A8-DD588F3EC168}"/>
          </ac:spMkLst>
        </pc:spChg>
      </pc:sldChg>
      <pc:sldChg chg="new del">
        <pc:chgData name="Marwad, Martin" userId="8634e236-610e-4c7d-ac77-3923eeae373c" providerId="ADAL" clId="{C33F8BDC-981B-4C92-9BF5-40FFF4EEF2BA}" dt="2023-02-16T16:13:53.086" v="926" actId="680"/>
        <pc:sldMkLst>
          <pc:docMk/>
          <pc:sldMk cId="1557980356" sldId="275"/>
        </pc:sldMkLst>
      </pc:sldChg>
      <pc:sldChg chg="addSp delSp modSp new mod modTransition modClrScheme chgLayout">
        <pc:chgData name="Marwad, Martin" userId="8634e236-610e-4c7d-ac77-3923eeae373c" providerId="ADAL" clId="{C33F8BDC-981B-4C92-9BF5-40FFF4EEF2BA}" dt="2023-02-16T20:05:12.955" v="3255"/>
        <pc:sldMkLst>
          <pc:docMk/>
          <pc:sldMk cId="1946904156" sldId="275"/>
        </pc:sldMkLst>
        <pc:spChg chg="mod">
          <ac:chgData name="Marwad, Martin" userId="8634e236-610e-4c7d-ac77-3923eeae373c" providerId="ADAL" clId="{C33F8BDC-981B-4C92-9BF5-40FFF4EEF2BA}" dt="2023-02-16T18:27:59.682" v="1896"/>
          <ac:spMkLst>
            <pc:docMk/>
            <pc:sldMk cId="1946904156" sldId="275"/>
            <ac:spMk id="2" creationId="{0211B580-7BD1-46E0-A3DC-63728051FAB1}"/>
          </ac:spMkLst>
        </pc:spChg>
        <pc:spChg chg="add del mod">
          <ac:chgData name="Marwad, Martin" userId="8634e236-610e-4c7d-ac77-3923eeae373c" providerId="ADAL" clId="{C33F8BDC-981B-4C92-9BF5-40FFF4EEF2BA}" dt="2023-02-16T18:27:42.466" v="1895" actId="20577"/>
          <ac:spMkLst>
            <pc:docMk/>
            <pc:sldMk cId="1946904156" sldId="275"/>
            <ac:spMk id="3" creationId="{5985790F-B34E-F456-2DF5-14E8F3020F91}"/>
          </ac:spMkLst>
        </pc:spChg>
        <pc:spChg chg="add del mod">
          <ac:chgData name="Marwad, Martin" userId="8634e236-610e-4c7d-ac77-3923eeae373c" providerId="ADAL" clId="{C33F8BDC-981B-4C92-9BF5-40FFF4EEF2BA}" dt="2023-02-16T16:26:01.281" v="1138" actId="26606"/>
          <ac:spMkLst>
            <pc:docMk/>
            <pc:sldMk cId="1946904156" sldId="275"/>
            <ac:spMk id="2055" creationId="{6E840BF9-B4F9-3EDC-D28E-F7C035DB700D}"/>
          </ac:spMkLst>
        </pc:spChg>
        <pc:picChg chg="add del mod">
          <ac:chgData name="Marwad, Martin" userId="8634e236-610e-4c7d-ac77-3923eeae373c" providerId="ADAL" clId="{C33F8BDC-981B-4C92-9BF5-40FFF4EEF2BA}" dt="2023-02-16T16:26:02.030" v="1139"/>
          <ac:picMkLst>
            <pc:docMk/>
            <pc:sldMk cId="1946904156" sldId="275"/>
            <ac:picMk id="2050" creationId="{9EDE46AB-562C-50E2-399E-42BCFC6CB5C2}"/>
          </ac:picMkLst>
        </pc:picChg>
      </pc:sldChg>
      <pc:sldChg chg="new del">
        <pc:chgData name="Marwad, Martin" userId="8634e236-610e-4c7d-ac77-3923eeae373c" providerId="ADAL" clId="{C33F8BDC-981B-4C92-9BF5-40FFF4EEF2BA}" dt="2023-02-16T16:13:47.095" v="924" actId="680"/>
        <pc:sldMkLst>
          <pc:docMk/>
          <pc:sldMk cId="3642917514" sldId="275"/>
        </pc:sldMkLst>
      </pc:sldChg>
      <pc:sldChg chg="modSp add mod ord modTransition">
        <pc:chgData name="Marwad, Martin" userId="8634e236-610e-4c7d-ac77-3923eeae373c" providerId="ADAL" clId="{C33F8BDC-981B-4C92-9BF5-40FFF4EEF2BA}" dt="2023-02-16T20:05:12.955" v="3255"/>
        <pc:sldMkLst>
          <pc:docMk/>
          <pc:sldMk cId="424222939" sldId="276"/>
        </pc:sldMkLst>
        <pc:spChg chg="mod">
          <ac:chgData name="Marwad, Martin" userId="8634e236-610e-4c7d-ac77-3923eeae373c" providerId="ADAL" clId="{C33F8BDC-981B-4C92-9BF5-40FFF4EEF2BA}" dt="2023-02-16T16:39:07.164" v="1273" actId="20577"/>
          <ac:spMkLst>
            <pc:docMk/>
            <pc:sldMk cId="424222939" sldId="276"/>
            <ac:spMk id="3" creationId="{8D29564C-DF73-68DE-E1A8-DD588F3EC168}"/>
          </ac:spMkLst>
        </pc:spChg>
      </pc:sldChg>
      <pc:sldChg chg="modSp new mod modTransition">
        <pc:chgData name="Marwad, Martin" userId="8634e236-610e-4c7d-ac77-3923eeae373c" providerId="ADAL" clId="{C33F8BDC-981B-4C92-9BF5-40FFF4EEF2BA}" dt="2023-02-16T20:05:12.955" v="3255"/>
        <pc:sldMkLst>
          <pc:docMk/>
          <pc:sldMk cId="3476393773" sldId="277"/>
        </pc:sldMkLst>
        <pc:spChg chg="mod">
          <ac:chgData name="Marwad, Martin" userId="8634e236-610e-4c7d-ac77-3923eeae373c" providerId="ADAL" clId="{C33F8BDC-981B-4C92-9BF5-40FFF4EEF2BA}" dt="2023-02-16T16:29:12.713" v="1198" actId="20577"/>
          <ac:spMkLst>
            <pc:docMk/>
            <pc:sldMk cId="3476393773" sldId="277"/>
            <ac:spMk id="2" creationId="{C1D42B95-F617-BFBA-4EC5-21FD57EBF753}"/>
          </ac:spMkLst>
        </pc:spChg>
        <pc:spChg chg="mod">
          <ac:chgData name="Marwad, Martin" userId="8634e236-610e-4c7d-ac77-3923eeae373c" providerId="ADAL" clId="{C33F8BDC-981B-4C92-9BF5-40FFF4EEF2BA}" dt="2023-02-16T16:35:28.139" v="1257" actId="403"/>
          <ac:spMkLst>
            <pc:docMk/>
            <pc:sldMk cId="3476393773" sldId="277"/>
            <ac:spMk id="3" creationId="{DCA53D52-2F0A-E5B6-52F1-91E8B149E9DC}"/>
          </ac:spMkLst>
        </pc:spChg>
      </pc:sldChg>
      <pc:sldChg chg="modSp add mod modTransition">
        <pc:chgData name="Marwad, Martin" userId="8634e236-610e-4c7d-ac77-3923eeae373c" providerId="ADAL" clId="{C33F8BDC-981B-4C92-9BF5-40FFF4EEF2BA}" dt="2023-02-16T20:05:12.955" v="3255"/>
        <pc:sldMkLst>
          <pc:docMk/>
          <pc:sldMk cId="882937947" sldId="278"/>
        </pc:sldMkLst>
        <pc:spChg chg="mod">
          <ac:chgData name="Marwad, Martin" userId="8634e236-610e-4c7d-ac77-3923eeae373c" providerId="ADAL" clId="{C33F8BDC-981B-4C92-9BF5-40FFF4EEF2BA}" dt="2023-02-16T16:39:40.220" v="1281"/>
          <ac:spMkLst>
            <pc:docMk/>
            <pc:sldMk cId="882937947" sldId="278"/>
            <ac:spMk id="3" creationId="{8D29564C-DF73-68DE-E1A8-DD588F3EC168}"/>
          </ac:spMkLst>
        </pc:spChg>
      </pc:sldChg>
      <pc:sldChg chg="new del">
        <pc:chgData name="Marwad, Martin" userId="8634e236-610e-4c7d-ac77-3923eeae373c" providerId="ADAL" clId="{C33F8BDC-981B-4C92-9BF5-40FFF4EEF2BA}" dt="2023-02-16T16:39:33.362" v="1275" actId="680"/>
        <pc:sldMkLst>
          <pc:docMk/>
          <pc:sldMk cId="2696237233" sldId="278"/>
        </pc:sldMkLst>
      </pc:sldChg>
      <pc:sldChg chg="modSp add del mod">
        <pc:chgData name="Marwad, Martin" userId="8634e236-610e-4c7d-ac77-3923eeae373c" providerId="ADAL" clId="{C33F8BDC-981B-4C92-9BF5-40FFF4EEF2BA}" dt="2023-02-16T19:48:09.183" v="2717" actId="47"/>
        <pc:sldMkLst>
          <pc:docMk/>
          <pc:sldMk cId="427567763" sldId="279"/>
        </pc:sldMkLst>
        <pc:spChg chg="mod">
          <ac:chgData name="Marwad, Martin" userId="8634e236-610e-4c7d-ac77-3923eeae373c" providerId="ADAL" clId="{C33F8BDC-981B-4C92-9BF5-40FFF4EEF2BA}" dt="2023-02-16T18:02:01.734" v="1527"/>
          <ac:spMkLst>
            <pc:docMk/>
            <pc:sldMk cId="427567763" sldId="279"/>
            <ac:spMk id="3" creationId="{8D29564C-DF73-68DE-E1A8-DD588F3EC168}"/>
          </ac:spMkLst>
        </pc:spChg>
      </pc:sldChg>
      <pc:sldChg chg="modSp add mod modTransition">
        <pc:chgData name="Marwad, Martin" userId="8634e236-610e-4c7d-ac77-3923eeae373c" providerId="ADAL" clId="{C33F8BDC-981B-4C92-9BF5-40FFF4EEF2BA}" dt="2023-02-16T20:05:12.955" v="3255"/>
        <pc:sldMkLst>
          <pc:docMk/>
          <pc:sldMk cId="1877653467" sldId="280"/>
        </pc:sldMkLst>
        <pc:spChg chg="mod">
          <ac:chgData name="Marwad, Martin" userId="8634e236-610e-4c7d-ac77-3923eeae373c" providerId="ADAL" clId="{C33F8BDC-981B-4C92-9BF5-40FFF4EEF2BA}" dt="2023-02-16T19:48:27.349" v="2722" actId="20577"/>
          <ac:spMkLst>
            <pc:docMk/>
            <pc:sldMk cId="1877653467" sldId="280"/>
            <ac:spMk id="3" creationId="{8D29564C-DF73-68DE-E1A8-DD588F3EC168}"/>
          </ac:spMkLst>
        </pc:spChg>
      </pc:sldChg>
      <pc:sldChg chg="new del">
        <pc:chgData name="Marwad, Martin" userId="8634e236-610e-4c7d-ac77-3923eeae373c" providerId="ADAL" clId="{C33F8BDC-981B-4C92-9BF5-40FFF4EEF2BA}" dt="2023-02-16T17:24:08.459" v="1448" actId="680"/>
        <pc:sldMkLst>
          <pc:docMk/>
          <pc:sldMk cId="132754539" sldId="281"/>
        </pc:sldMkLst>
      </pc:sldChg>
      <pc:sldChg chg="modSp new mod ord modTransition">
        <pc:chgData name="Marwad, Martin" userId="8634e236-610e-4c7d-ac77-3923eeae373c" providerId="ADAL" clId="{C33F8BDC-981B-4C92-9BF5-40FFF4EEF2BA}" dt="2023-02-16T20:05:12.955" v="3255"/>
        <pc:sldMkLst>
          <pc:docMk/>
          <pc:sldMk cId="2391078353" sldId="281"/>
        </pc:sldMkLst>
        <pc:spChg chg="mod">
          <ac:chgData name="Marwad, Martin" userId="8634e236-610e-4c7d-ac77-3923eeae373c" providerId="ADAL" clId="{C33F8BDC-981B-4C92-9BF5-40FFF4EEF2BA}" dt="2023-02-16T17:57:55.716" v="1494" actId="20577"/>
          <ac:spMkLst>
            <pc:docMk/>
            <pc:sldMk cId="2391078353" sldId="281"/>
            <ac:spMk id="2" creationId="{4C71A6FC-65A6-1468-B110-F14F213125CA}"/>
          </ac:spMkLst>
        </pc:spChg>
        <pc:spChg chg="mod">
          <ac:chgData name="Marwad, Martin" userId="8634e236-610e-4c7d-ac77-3923eeae373c" providerId="ADAL" clId="{C33F8BDC-981B-4C92-9BF5-40FFF4EEF2BA}" dt="2023-02-16T17:24:40.127" v="1457"/>
          <ac:spMkLst>
            <pc:docMk/>
            <pc:sldMk cId="2391078353" sldId="281"/>
            <ac:spMk id="3" creationId="{F1FDC291-0653-7B54-F8AF-364225B6AA96}"/>
          </ac:spMkLst>
        </pc:spChg>
      </pc:sldChg>
      <pc:sldChg chg="new del">
        <pc:chgData name="Marwad, Martin" userId="8634e236-610e-4c7d-ac77-3923eeae373c" providerId="ADAL" clId="{C33F8BDC-981B-4C92-9BF5-40FFF4EEF2BA}" dt="2023-02-16T17:09:34.084" v="1441" actId="680"/>
        <pc:sldMkLst>
          <pc:docMk/>
          <pc:sldMk cId="3866961794" sldId="281"/>
        </pc:sldMkLst>
      </pc:sldChg>
      <pc:sldChg chg="modSp add mod ord modTransition">
        <pc:chgData name="Marwad, Martin" userId="8634e236-610e-4c7d-ac77-3923eeae373c" providerId="ADAL" clId="{C33F8BDC-981B-4C92-9BF5-40FFF4EEF2BA}" dt="2023-02-16T20:05:12.955" v="3255"/>
        <pc:sldMkLst>
          <pc:docMk/>
          <pc:sldMk cId="3240317941" sldId="282"/>
        </pc:sldMkLst>
        <pc:spChg chg="mod">
          <ac:chgData name="Marwad, Martin" userId="8634e236-610e-4c7d-ac77-3923eeae373c" providerId="ADAL" clId="{C33F8BDC-981B-4C92-9BF5-40FFF4EEF2BA}" dt="2023-02-16T17:58:38.430" v="1505"/>
          <ac:spMkLst>
            <pc:docMk/>
            <pc:sldMk cId="3240317941" sldId="282"/>
            <ac:spMk id="2" creationId="{4C71A6FC-65A6-1468-B110-F14F213125CA}"/>
          </ac:spMkLst>
        </pc:spChg>
        <pc:spChg chg="mod">
          <ac:chgData name="Marwad, Martin" userId="8634e236-610e-4c7d-ac77-3923eeae373c" providerId="ADAL" clId="{C33F8BDC-981B-4C92-9BF5-40FFF4EEF2BA}" dt="2023-02-16T17:58:10.010" v="1497"/>
          <ac:spMkLst>
            <pc:docMk/>
            <pc:sldMk cId="3240317941" sldId="282"/>
            <ac:spMk id="3" creationId="{F1FDC291-0653-7B54-F8AF-364225B6AA96}"/>
          </ac:spMkLst>
        </pc:spChg>
      </pc:sldChg>
      <pc:sldChg chg="modSp new mod modTransition modNotesTx">
        <pc:chgData name="Marwad, Martin" userId="8634e236-610e-4c7d-ac77-3923eeae373c" providerId="ADAL" clId="{C33F8BDC-981B-4C92-9BF5-40FFF4EEF2BA}" dt="2023-02-16T20:10:05.183" v="3259" actId="20577"/>
        <pc:sldMkLst>
          <pc:docMk/>
          <pc:sldMk cId="1198140935" sldId="283"/>
        </pc:sldMkLst>
        <pc:spChg chg="mod">
          <ac:chgData name="Marwad, Martin" userId="8634e236-610e-4c7d-ac77-3923eeae373c" providerId="ADAL" clId="{C33F8BDC-981B-4C92-9BF5-40FFF4EEF2BA}" dt="2023-02-16T17:59:51.994" v="1516"/>
          <ac:spMkLst>
            <pc:docMk/>
            <pc:sldMk cId="1198140935" sldId="283"/>
            <ac:spMk id="2" creationId="{4CD35BA8-AEEA-11E3-1A68-571D8461FA84}"/>
          </ac:spMkLst>
        </pc:spChg>
        <pc:spChg chg="mod">
          <ac:chgData name="Marwad, Martin" userId="8634e236-610e-4c7d-ac77-3923eeae373c" providerId="ADAL" clId="{C33F8BDC-981B-4C92-9BF5-40FFF4EEF2BA}" dt="2023-02-16T19:46:45.720" v="2664" actId="20577"/>
          <ac:spMkLst>
            <pc:docMk/>
            <pc:sldMk cId="1198140935" sldId="283"/>
            <ac:spMk id="3" creationId="{C81BD4E5-1FED-5475-8AB1-1DEE67C86C3B}"/>
          </ac:spMkLst>
        </pc:spChg>
      </pc:sldChg>
      <pc:sldChg chg="modSp add mod modTransition">
        <pc:chgData name="Marwad, Martin" userId="8634e236-610e-4c7d-ac77-3923eeae373c" providerId="ADAL" clId="{C33F8BDC-981B-4C92-9BF5-40FFF4EEF2BA}" dt="2023-02-16T20:05:12.955" v="3255"/>
        <pc:sldMkLst>
          <pc:docMk/>
          <pc:sldMk cId="389177059" sldId="284"/>
        </pc:sldMkLst>
        <pc:spChg chg="mod">
          <ac:chgData name="Marwad, Martin" userId="8634e236-610e-4c7d-ac77-3923eeae373c" providerId="ADAL" clId="{C33F8BDC-981B-4C92-9BF5-40FFF4EEF2BA}" dt="2023-02-16T19:48:23.192" v="2720" actId="20577"/>
          <ac:spMkLst>
            <pc:docMk/>
            <pc:sldMk cId="389177059" sldId="284"/>
            <ac:spMk id="3" creationId="{8D29564C-DF73-68DE-E1A8-DD588F3EC168}"/>
          </ac:spMkLst>
        </pc:spChg>
      </pc:sldChg>
      <pc:sldChg chg="modSp new del mod">
        <pc:chgData name="Marwad, Martin" userId="8634e236-610e-4c7d-ac77-3923eeae373c" providerId="ADAL" clId="{C33F8BDC-981B-4C92-9BF5-40FFF4EEF2BA}" dt="2023-02-16T19:48:10.154" v="2718" actId="47"/>
        <pc:sldMkLst>
          <pc:docMk/>
          <pc:sldMk cId="4193853443" sldId="285"/>
        </pc:sldMkLst>
        <pc:spChg chg="mod">
          <ac:chgData name="Marwad, Martin" userId="8634e236-610e-4c7d-ac77-3923eeae373c" providerId="ADAL" clId="{C33F8BDC-981B-4C92-9BF5-40FFF4EEF2BA}" dt="2023-02-16T18:00:34.055" v="1526" actId="20577"/>
          <ac:spMkLst>
            <pc:docMk/>
            <pc:sldMk cId="4193853443" sldId="285"/>
            <ac:spMk id="2" creationId="{C4BD0501-CA41-7063-8DC5-539003F744EC}"/>
          </ac:spMkLst>
        </pc:spChg>
        <pc:spChg chg="mod">
          <ac:chgData name="Marwad, Martin" userId="8634e236-610e-4c7d-ac77-3923eeae373c" providerId="ADAL" clId="{C33F8BDC-981B-4C92-9BF5-40FFF4EEF2BA}" dt="2023-02-16T19:47:03.031" v="2665" actId="21"/>
          <ac:spMkLst>
            <pc:docMk/>
            <pc:sldMk cId="4193853443" sldId="285"/>
            <ac:spMk id="3" creationId="{D1061711-728C-9A9B-CCD6-51117CDA3C7D}"/>
          </ac:spMkLst>
        </pc:spChg>
      </pc:sldChg>
      <pc:sldChg chg="addSp delSp modSp new mod modTransition">
        <pc:chgData name="Marwad, Martin" userId="8634e236-610e-4c7d-ac77-3923eeae373c" providerId="ADAL" clId="{C33F8BDC-981B-4C92-9BF5-40FFF4EEF2BA}" dt="2023-02-16T20:05:12.955" v="3255"/>
        <pc:sldMkLst>
          <pc:docMk/>
          <pc:sldMk cId="3219414632" sldId="286"/>
        </pc:sldMkLst>
        <pc:spChg chg="mod">
          <ac:chgData name="Marwad, Martin" userId="8634e236-610e-4c7d-ac77-3923eeae373c" providerId="ADAL" clId="{C33F8BDC-981B-4C92-9BF5-40FFF4EEF2BA}" dt="2023-02-16T18:28:20.517" v="1938" actId="313"/>
          <ac:spMkLst>
            <pc:docMk/>
            <pc:sldMk cId="3219414632" sldId="286"/>
            <ac:spMk id="2" creationId="{A62E7DA9-5FAE-67C1-0984-D0C835263CD2}"/>
          </ac:spMkLst>
        </pc:spChg>
        <pc:spChg chg="mod">
          <ac:chgData name="Marwad, Martin" userId="8634e236-610e-4c7d-ac77-3923eeae373c" providerId="ADAL" clId="{C33F8BDC-981B-4C92-9BF5-40FFF4EEF2BA}" dt="2023-02-16T18:31:08.569" v="1960" actId="207"/>
          <ac:spMkLst>
            <pc:docMk/>
            <pc:sldMk cId="3219414632" sldId="286"/>
            <ac:spMk id="3" creationId="{3F8C75C7-2181-72BA-727F-9D4BBE602918}"/>
          </ac:spMkLst>
        </pc:spChg>
        <pc:spChg chg="add del">
          <ac:chgData name="Marwad, Martin" userId="8634e236-610e-4c7d-ac77-3923eeae373c" providerId="ADAL" clId="{C33F8BDC-981B-4C92-9BF5-40FFF4EEF2BA}" dt="2023-02-16T18:30:27.367" v="1953"/>
          <ac:spMkLst>
            <pc:docMk/>
            <pc:sldMk cId="3219414632" sldId="286"/>
            <ac:spMk id="4" creationId="{32CC8C1E-4F83-9524-F324-E776B60D2DD2}"/>
          </ac:spMkLst>
        </pc:spChg>
        <pc:spChg chg="add del">
          <ac:chgData name="Marwad, Martin" userId="8634e236-610e-4c7d-ac77-3923eeae373c" providerId="ADAL" clId="{C33F8BDC-981B-4C92-9BF5-40FFF4EEF2BA}" dt="2023-02-16T18:30:28.706" v="1955"/>
          <ac:spMkLst>
            <pc:docMk/>
            <pc:sldMk cId="3219414632" sldId="286"/>
            <ac:spMk id="5" creationId="{CA1F8017-9BF5-5B50-4E9A-EBA52703E304}"/>
          </ac:spMkLst>
        </pc:spChg>
      </pc:sldChg>
      <pc:sldChg chg="addSp delSp modSp new mod modTransition">
        <pc:chgData name="Marwad, Martin" userId="8634e236-610e-4c7d-ac77-3923eeae373c" providerId="ADAL" clId="{C33F8BDC-981B-4C92-9BF5-40FFF4EEF2BA}" dt="2023-02-16T20:05:12.955" v="3255"/>
        <pc:sldMkLst>
          <pc:docMk/>
          <pc:sldMk cId="2239813769" sldId="287"/>
        </pc:sldMkLst>
        <pc:spChg chg="mod">
          <ac:chgData name="Marwad, Martin" userId="8634e236-610e-4c7d-ac77-3923eeae373c" providerId="ADAL" clId="{C33F8BDC-981B-4C92-9BF5-40FFF4EEF2BA}" dt="2023-02-16T18:31:40.824" v="1962"/>
          <ac:spMkLst>
            <pc:docMk/>
            <pc:sldMk cId="2239813769" sldId="287"/>
            <ac:spMk id="2" creationId="{E1D590D7-AF9C-654C-063F-7C9CA99455FA}"/>
          </ac:spMkLst>
        </pc:spChg>
        <pc:spChg chg="add del mod">
          <ac:chgData name="Marwad, Martin" userId="8634e236-610e-4c7d-ac77-3923eeae373c" providerId="ADAL" clId="{C33F8BDC-981B-4C92-9BF5-40FFF4EEF2BA}" dt="2023-02-16T18:38:21.798" v="2019" actId="313"/>
          <ac:spMkLst>
            <pc:docMk/>
            <pc:sldMk cId="2239813769" sldId="287"/>
            <ac:spMk id="3" creationId="{D20D70CD-6C31-AFD3-9696-BA0C139FDF54}"/>
          </ac:spMkLst>
        </pc:spChg>
        <pc:spChg chg="add del mod">
          <ac:chgData name="Marwad, Martin" userId="8634e236-610e-4c7d-ac77-3923eeae373c" providerId="ADAL" clId="{C33F8BDC-981B-4C92-9BF5-40FFF4EEF2BA}" dt="2023-02-16T18:32:19.086" v="1964"/>
          <ac:spMkLst>
            <pc:docMk/>
            <pc:sldMk cId="2239813769" sldId="287"/>
            <ac:spMk id="4" creationId="{89179E8D-3555-66D8-206D-805A63F85D77}"/>
          </ac:spMkLst>
        </pc:spChg>
        <pc:spChg chg="add del">
          <ac:chgData name="Marwad, Martin" userId="8634e236-610e-4c7d-ac77-3923eeae373c" providerId="ADAL" clId="{C33F8BDC-981B-4C92-9BF5-40FFF4EEF2BA}" dt="2023-02-16T18:32:36.872" v="1975"/>
          <ac:spMkLst>
            <pc:docMk/>
            <pc:sldMk cId="2239813769" sldId="287"/>
            <ac:spMk id="5" creationId="{A009155D-CD63-F993-1EC2-365F50E3FC5B}"/>
          </ac:spMkLst>
        </pc:spChg>
      </pc:sldChg>
      <pc:sldChg chg="modSp new mod ord modTransition">
        <pc:chgData name="Marwad, Martin" userId="8634e236-610e-4c7d-ac77-3923eeae373c" providerId="ADAL" clId="{C33F8BDC-981B-4C92-9BF5-40FFF4EEF2BA}" dt="2023-02-16T20:05:12.955" v="3255"/>
        <pc:sldMkLst>
          <pc:docMk/>
          <pc:sldMk cId="3691219540" sldId="288"/>
        </pc:sldMkLst>
        <pc:spChg chg="mod">
          <ac:chgData name="Marwad, Martin" userId="8634e236-610e-4c7d-ac77-3923eeae373c" providerId="ADAL" clId="{C33F8BDC-981B-4C92-9BF5-40FFF4EEF2BA}" dt="2023-02-16T18:53:38.257" v="2270" actId="14100"/>
          <ac:spMkLst>
            <pc:docMk/>
            <pc:sldMk cId="3691219540" sldId="288"/>
            <ac:spMk id="2" creationId="{6FCCE2F1-C52C-AA43-2701-B01F2FDBAA56}"/>
          </ac:spMkLst>
        </pc:spChg>
        <pc:spChg chg="mod">
          <ac:chgData name="Marwad, Martin" userId="8634e236-610e-4c7d-ac77-3923eeae373c" providerId="ADAL" clId="{C33F8BDC-981B-4C92-9BF5-40FFF4EEF2BA}" dt="2023-02-16T19:41:16.837" v="2625" actId="20577"/>
          <ac:spMkLst>
            <pc:docMk/>
            <pc:sldMk cId="3691219540" sldId="288"/>
            <ac:spMk id="3" creationId="{F7F0A358-B4FB-355A-B18F-38FD20D7F2EA}"/>
          </ac:spMkLst>
        </pc:spChg>
      </pc:sldChg>
      <pc:sldChg chg="addSp delSp modSp new mod ord modTransition">
        <pc:chgData name="Marwad, Martin" userId="8634e236-610e-4c7d-ac77-3923eeae373c" providerId="ADAL" clId="{C33F8BDC-981B-4C92-9BF5-40FFF4EEF2BA}" dt="2023-02-16T20:05:12.955" v="3255"/>
        <pc:sldMkLst>
          <pc:docMk/>
          <pc:sldMk cId="960370912" sldId="289"/>
        </pc:sldMkLst>
        <pc:spChg chg="mod">
          <ac:chgData name="Marwad, Martin" userId="8634e236-610e-4c7d-ac77-3923eeae373c" providerId="ADAL" clId="{C33F8BDC-981B-4C92-9BF5-40FFF4EEF2BA}" dt="2023-02-16T18:54:45.871" v="2308"/>
          <ac:spMkLst>
            <pc:docMk/>
            <pc:sldMk cId="960370912" sldId="289"/>
            <ac:spMk id="2" creationId="{0C9CDAFD-8A2F-4243-4520-74D0D514CA8B}"/>
          </ac:spMkLst>
        </pc:spChg>
        <pc:spChg chg="add del mod">
          <ac:chgData name="Marwad, Martin" userId="8634e236-610e-4c7d-ac77-3923eeae373c" providerId="ADAL" clId="{C33F8BDC-981B-4C92-9BF5-40FFF4EEF2BA}" dt="2023-02-16T18:46:14.143" v="2223" actId="403"/>
          <ac:spMkLst>
            <pc:docMk/>
            <pc:sldMk cId="960370912" sldId="289"/>
            <ac:spMk id="3" creationId="{E51A5873-8C5D-2E96-041C-F38326B3F9E4}"/>
          </ac:spMkLst>
        </pc:spChg>
        <pc:spChg chg="add del mod">
          <ac:chgData name="Marwad, Martin" userId="8634e236-610e-4c7d-ac77-3923eeae373c" providerId="ADAL" clId="{C33F8BDC-981B-4C92-9BF5-40FFF4EEF2BA}" dt="2023-02-16T18:44:31.352" v="2176"/>
          <ac:spMkLst>
            <pc:docMk/>
            <pc:sldMk cId="960370912" sldId="289"/>
            <ac:spMk id="4" creationId="{71070BD5-1C93-C16E-9623-3B3CDB147137}"/>
          </ac:spMkLst>
        </pc:spChg>
      </pc:sldChg>
      <pc:sldChg chg="addSp delSp modSp new mod modTransition">
        <pc:chgData name="Marwad, Martin" userId="8634e236-610e-4c7d-ac77-3923eeae373c" providerId="ADAL" clId="{C33F8BDC-981B-4C92-9BF5-40FFF4EEF2BA}" dt="2023-02-16T20:05:12.955" v="3255"/>
        <pc:sldMkLst>
          <pc:docMk/>
          <pc:sldMk cId="2476056739" sldId="290"/>
        </pc:sldMkLst>
        <pc:spChg chg="mod">
          <ac:chgData name="Marwad, Martin" userId="8634e236-610e-4c7d-ac77-3923eeae373c" providerId="ADAL" clId="{C33F8BDC-981B-4C92-9BF5-40FFF4EEF2BA}" dt="2023-02-16T18:57:54.744" v="2377" actId="20577"/>
          <ac:spMkLst>
            <pc:docMk/>
            <pc:sldMk cId="2476056739" sldId="290"/>
            <ac:spMk id="2" creationId="{E30F2266-3F7D-02C6-865B-24C1182003F9}"/>
          </ac:spMkLst>
        </pc:spChg>
        <pc:spChg chg="add del mod">
          <ac:chgData name="Marwad, Martin" userId="8634e236-610e-4c7d-ac77-3923eeae373c" providerId="ADAL" clId="{C33F8BDC-981B-4C92-9BF5-40FFF4EEF2BA}" dt="2023-02-16T18:58:56.466" v="2385" actId="20577"/>
          <ac:spMkLst>
            <pc:docMk/>
            <pc:sldMk cId="2476056739" sldId="290"/>
            <ac:spMk id="3" creationId="{24CC0B1A-F07D-38C9-0745-9FB559FB1A9A}"/>
          </ac:spMkLst>
        </pc:spChg>
        <pc:spChg chg="add del mod">
          <ac:chgData name="Marwad, Martin" userId="8634e236-610e-4c7d-ac77-3923eeae373c" providerId="ADAL" clId="{C33F8BDC-981B-4C92-9BF5-40FFF4EEF2BA}" dt="2023-02-16T18:58:46.064" v="2379"/>
          <ac:spMkLst>
            <pc:docMk/>
            <pc:sldMk cId="2476056739" sldId="290"/>
            <ac:spMk id="4" creationId="{C340C00E-1DC2-8E7D-DA1E-165BB1571F94}"/>
          </ac:spMkLst>
        </pc:spChg>
      </pc:sldChg>
      <pc:sldChg chg="modSp new del mod">
        <pc:chgData name="Marwad, Martin" userId="8634e236-610e-4c7d-ac77-3923eeae373c" providerId="ADAL" clId="{C33F8BDC-981B-4C92-9BF5-40FFF4EEF2BA}" dt="2023-02-16T19:05:31.724" v="2466" actId="2696"/>
        <pc:sldMkLst>
          <pc:docMk/>
          <pc:sldMk cId="3671766863" sldId="291"/>
        </pc:sldMkLst>
        <pc:spChg chg="mod">
          <ac:chgData name="Marwad, Martin" userId="8634e236-610e-4c7d-ac77-3923eeae373c" providerId="ADAL" clId="{C33F8BDC-981B-4C92-9BF5-40FFF4EEF2BA}" dt="2023-02-16T18:59:50.268" v="2405" actId="20577"/>
          <ac:spMkLst>
            <pc:docMk/>
            <pc:sldMk cId="3671766863" sldId="291"/>
            <ac:spMk id="2" creationId="{7893C228-88BC-4B9C-F963-CED171C22053}"/>
          </ac:spMkLst>
        </pc:spChg>
      </pc:sldChg>
      <pc:sldChg chg="modSp new del mod">
        <pc:chgData name="Marwad, Martin" userId="8634e236-610e-4c7d-ac77-3923eeae373c" providerId="ADAL" clId="{C33F8BDC-981B-4C92-9BF5-40FFF4EEF2BA}" dt="2023-02-16T19:08:55.856" v="2486" actId="47"/>
        <pc:sldMkLst>
          <pc:docMk/>
          <pc:sldMk cId="2797539820" sldId="292"/>
        </pc:sldMkLst>
        <pc:spChg chg="mod">
          <ac:chgData name="Marwad, Martin" userId="8634e236-610e-4c7d-ac77-3923eeae373c" providerId="ADAL" clId="{C33F8BDC-981B-4C92-9BF5-40FFF4EEF2BA}" dt="2023-02-16T19:08:35.029" v="2481" actId="21"/>
          <ac:spMkLst>
            <pc:docMk/>
            <pc:sldMk cId="2797539820" sldId="292"/>
            <ac:spMk id="2" creationId="{28A50B84-88C8-E81A-1155-9356AB30537B}"/>
          </ac:spMkLst>
        </pc:spChg>
      </pc:sldChg>
      <pc:sldChg chg="modSp new del mod">
        <pc:chgData name="Marwad, Martin" userId="8634e236-610e-4c7d-ac77-3923eeae373c" providerId="ADAL" clId="{C33F8BDC-981B-4C92-9BF5-40FFF4EEF2BA}" dt="2023-02-16T19:08:56.522" v="2487" actId="47"/>
        <pc:sldMkLst>
          <pc:docMk/>
          <pc:sldMk cId="2192095991" sldId="293"/>
        </pc:sldMkLst>
        <pc:spChg chg="mod">
          <ac:chgData name="Marwad, Martin" userId="8634e236-610e-4c7d-ac77-3923eeae373c" providerId="ADAL" clId="{C33F8BDC-981B-4C92-9BF5-40FFF4EEF2BA}" dt="2023-02-16T19:08:46.755" v="2483" actId="21"/>
          <ac:spMkLst>
            <pc:docMk/>
            <pc:sldMk cId="2192095991" sldId="293"/>
            <ac:spMk id="2" creationId="{36E8D834-CFE6-7AD4-DDBA-62B82D605EAA}"/>
          </ac:spMkLst>
        </pc:spChg>
      </pc:sldChg>
      <pc:sldChg chg="new del">
        <pc:chgData name="Marwad, Martin" userId="8634e236-610e-4c7d-ac77-3923eeae373c" providerId="ADAL" clId="{C33F8BDC-981B-4C92-9BF5-40FFF4EEF2BA}" dt="2023-02-16T19:01:52.342" v="2441" actId="680"/>
        <pc:sldMkLst>
          <pc:docMk/>
          <pc:sldMk cId="1638381435" sldId="294"/>
        </pc:sldMkLst>
      </pc:sldChg>
      <pc:sldChg chg="modSp new del mod">
        <pc:chgData name="Marwad, Martin" userId="8634e236-610e-4c7d-ac77-3923eeae373c" providerId="ADAL" clId="{C33F8BDC-981B-4C92-9BF5-40FFF4EEF2BA}" dt="2023-02-16T19:05:38.283" v="2467" actId="2696"/>
        <pc:sldMkLst>
          <pc:docMk/>
          <pc:sldMk cId="2154979162" sldId="294"/>
        </pc:sldMkLst>
        <pc:spChg chg="mod">
          <ac:chgData name="Marwad, Martin" userId="8634e236-610e-4c7d-ac77-3923eeae373c" providerId="ADAL" clId="{C33F8BDC-981B-4C92-9BF5-40FFF4EEF2BA}" dt="2023-02-16T19:02:09.022" v="2443"/>
          <ac:spMkLst>
            <pc:docMk/>
            <pc:sldMk cId="2154979162" sldId="294"/>
            <ac:spMk id="3" creationId="{A1D68D52-F5A3-E790-4265-23D928586546}"/>
          </ac:spMkLst>
        </pc:spChg>
        <pc:spChg chg="mod">
          <ac:chgData name="Marwad, Martin" userId="8634e236-610e-4c7d-ac77-3923eeae373c" providerId="ADAL" clId="{C33F8BDC-981B-4C92-9BF5-40FFF4EEF2BA}" dt="2023-02-16T19:04:04.308" v="2456" actId="21"/>
          <ac:spMkLst>
            <pc:docMk/>
            <pc:sldMk cId="2154979162" sldId="294"/>
            <ac:spMk id="4" creationId="{83833640-1CC7-7C9B-7550-E9FD4646A69B}"/>
          </ac:spMkLst>
        </pc:spChg>
      </pc:sldChg>
      <pc:sldChg chg="modSp new mod modTransition">
        <pc:chgData name="Marwad, Martin" userId="8634e236-610e-4c7d-ac77-3923eeae373c" providerId="ADAL" clId="{C33F8BDC-981B-4C92-9BF5-40FFF4EEF2BA}" dt="2023-02-16T20:05:12.955" v="3255"/>
        <pc:sldMkLst>
          <pc:docMk/>
          <pc:sldMk cId="3085525989" sldId="295"/>
        </pc:sldMkLst>
        <pc:spChg chg="mod">
          <ac:chgData name="Marwad, Martin" userId="8634e236-610e-4c7d-ac77-3923eeae373c" providerId="ADAL" clId="{C33F8BDC-981B-4C92-9BF5-40FFF4EEF2BA}" dt="2023-02-16T19:05:26.241" v="2465"/>
          <ac:spMkLst>
            <pc:docMk/>
            <pc:sldMk cId="3085525989" sldId="295"/>
            <ac:spMk id="2" creationId="{1AB5F3B2-C7BC-E1B9-C7E8-0394876FA701}"/>
          </ac:spMkLst>
        </pc:spChg>
        <pc:spChg chg="mod">
          <ac:chgData name="Marwad, Martin" userId="8634e236-610e-4c7d-ac77-3923eeae373c" providerId="ADAL" clId="{C33F8BDC-981B-4C92-9BF5-40FFF4EEF2BA}" dt="2023-02-16T19:06:35.550" v="2475" actId="113"/>
          <ac:spMkLst>
            <pc:docMk/>
            <pc:sldMk cId="3085525989" sldId="295"/>
            <ac:spMk id="3" creationId="{B00A00FB-3C6B-D9FF-6F54-5649DBAE961E}"/>
          </ac:spMkLst>
        </pc:spChg>
        <pc:spChg chg="mod">
          <ac:chgData name="Marwad, Martin" userId="8634e236-610e-4c7d-ac77-3923eeae373c" providerId="ADAL" clId="{C33F8BDC-981B-4C92-9BF5-40FFF4EEF2BA}" dt="2023-02-16T19:06:51.418" v="2479" actId="113"/>
          <ac:spMkLst>
            <pc:docMk/>
            <pc:sldMk cId="3085525989" sldId="295"/>
            <ac:spMk id="4" creationId="{ADE3377C-6363-01FA-65E5-D97AD370541E}"/>
          </ac:spMkLst>
        </pc:spChg>
      </pc:sldChg>
      <pc:sldChg chg="modSp new mod modTransition">
        <pc:chgData name="Marwad, Martin" userId="8634e236-610e-4c7d-ac77-3923eeae373c" providerId="ADAL" clId="{C33F8BDC-981B-4C92-9BF5-40FFF4EEF2BA}" dt="2023-02-16T20:05:12.955" v="3255"/>
        <pc:sldMkLst>
          <pc:docMk/>
          <pc:sldMk cId="3503221623" sldId="296"/>
        </pc:sldMkLst>
        <pc:spChg chg="mod">
          <ac:chgData name="Marwad, Martin" userId="8634e236-610e-4c7d-ac77-3923eeae373c" providerId="ADAL" clId="{C33F8BDC-981B-4C92-9BF5-40FFF4EEF2BA}" dt="2023-02-16T19:08:39.899" v="2482"/>
          <ac:spMkLst>
            <pc:docMk/>
            <pc:sldMk cId="3503221623" sldId="296"/>
            <ac:spMk id="2" creationId="{37EC4AA0-94F0-98E5-356D-5F17756C9325}"/>
          </ac:spMkLst>
        </pc:spChg>
        <pc:spChg chg="mod">
          <ac:chgData name="Marwad, Martin" userId="8634e236-610e-4c7d-ac77-3923eeae373c" providerId="ADAL" clId="{C33F8BDC-981B-4C92-9BF5-40FFF4EEF2BA}" dt="2023-02-16T19:16:26.007" v="2503" actId="113"/>
          <ac:spMkLst>
            <pc:docMk/>
            <pc:sldMk cId="3503221623" sldId="296"/>
            <ac:spMk id="3" creationId="{32815C49-575B-B388-A9D5-20F2C359AEAB}"/>
          </ac:spMkLst>
        </pc:spChg>
        <pc:spChg chg="mod">
          <ac:chgData name="Marwad, Martin" userId="8634e236-610e-4c7d-ac77-3923eeae373c" providerId="ADAL" clId="{C33F8BDC-981B-4C92-9BF5-40FFF4EEF2BA}" dt="2023-02-16T19:23:14.332" v="2511" actId="113"/>
          <ac:spMkLst>
            <pc:docMk/>
            <pc:sldMk cId="3503221623" sldId="296"/>
            <ac:spMk id="4" creationId="{BF42CFD8-55D2-7C18-42E9-9C24B11D6FCD}"/>
          </ac:spMkLst>
        </pc:spChg>
      </pc:sldChg>
      <pc:sldChg chg="modSp new mod modTransition">
        <pc:chgData name="Marwad, Martin" userId="8634e236-610e-4c7d-ac77-3923eeae373c" providerId="ADAL" clId="{C33F8BDC-981B-4C92-9BF5-40FFF4EEF2BA}" dt="2023-02-16T20:05:12.955" v="3255"/>
        <pc:sldMkLst>
          <pc:docMk/>
          <pc:sldMk cId="2906665966" sldId="297"/>
        </pc:sldMkLst>
        <pc:spChg chg="mod">
          <ac:chgData name="Marwad, Martin" userId="8634e236-610e-4c7d-ac77-3923eeae373c" providerId="ADAL" clId="{C33F8BDC-981B-4C92-9BF5-40FFF4EEF2BA}" dt="2023-02-16T19:08:53.616" v="2485"/>
          <ac:spMkLst>
            <pc:docMk/>
            <pc:sldMk cId="2906665966" sldId="297"/>
            <ac:spMk id="2" creationId="{3A102ECF-0B55-BB4F-E390-60DBF311CF8C}"/>
          </ac:spMkLst>
        </pc:spChg>
        <pc:spChg chg="mod">
          <ac:chgData name="Marwad, Martin" userId="8634e236-610e-4c7d-ac77-3923eeae373c" providerId="ADAL" clId="{C33F8BDC-981B-4C92-9BF5-40FFF4EEF2BA}" dt="2023-02-16T19:39:44.664" v="2582" actId="5793"/>
          <ac:spMkLst>
            <pc:docMk/>
            <pc:sldMk cId="2906665966" sldId="297"/>
            <ac:spMk id="3" creationId="{2A5166DC-8B1C-DEC5-EE8F-795B1C4CE6F0}"/>
          </ac:spMkLst>
        </pc:spChg>
        <pc:spChg chg="mod">
          <ac:chgData name="Marwad, Martin" userId="8634e236-610e-4c7d-ac77-3923eeae373c" providerId="ADAL" clId="{C33F8BDC-981B-4C92-9BF5-40FFF4EEF2BA}" dt="2023-02-16T19:40:50.436" v="2607" actId="113"/>
          <ac:spMkLst>
            <pc:docMk/>
            <pc:sldMk cId="2906665966" sldId="297"/>
            <ac:spMk id="4" creationId="{DCE70874-DC8A-6304-FF75-248FB5214F46}"/>
          </ac:spMkLst>
        </pc:spChg>
      </pc:sldChg>
      <pc:sldChg chg="addSp delSp modSp new mod modTransition">
        <pc:chgData name="Marwad, Martin" userId="8634e236-610e-4c7d-ac77-3923eeae373c" providerId="ADAL" clId="{C33F8BDC-981B-4C92-9BF5-40FFF4EEF2BA}" dt="2023-02-16T20:05:12.955" v="3255"/>
        <pc:sldMkLst>
          <pc:docMk/>
          <pc:sldMk cId="3479616586" sldId="298"/>
        </pc:sldMkLst>
        <pc:spChg chg="mod">
          <ac:chgData name="Marwad, Martin" userId="8634e236-610e-4c7d-ac77-3923eeae373c" providerId="ADAL" clId="{C33F8BDC-981B-4C92-9BF5-40FFF4EEF2BA}" dt="2023-02-16T19:24:10.127" v="2513"/>
          <ac:spMkLst>
            <pc:docMk/>
            <pc:sldMk cId="3479616586" sldId="298"/>
            <ac:spMk id="2" creationId="{A85982AA-5F0D-2DB9-276E-C9342EE244A2}"/>
          </ac:spMkLst>
        </pc:spChg>
        <pc:spChg chg="add del mod">
          <ac:chgData name="Marwad, Martin" userId="8634e236-610e-4c7d-ac77-3923eeae373c" providerId="ADAL" clId="{C33F8BDC-981B-4C92-9BF5-40FFF4EEF2BA}" dt="2023-02-16T19:47:37.972" v="2716" actId="20577"/>
          <ac:spMkLst>
            <pc:docMk/>
            <pc:sldMk cId="3479616586" sldId="298"/>
            <ac:spMk id="3" creationId="{54E9C642-820D-BEC7-128A-1829387C63EA}"/>
          </ac:spMkLst>
        </pc:spChg>
        <pc:spChg chg="add del mod">
          <ac:chgData name="Marwad, Martin" userId="8634e236-610e-4c7d-ac77-3923eeae373c" providerId="ADAL" clId="{C33F8BDC-981B-4C92-9BF5-40FFF4EEF2BA}" dt="2023-02-16T19:24:25.156" v="2515"/>
          <ac:spMkLst>
            <pc:docMk/>
            <pc:sldMk cId="3479616586" sldId="298"/>
            <ac:spMk id="4" creationId="{BA0B9FB4-B671-C4F6-AC02-E9F4D9C6A45C}"/>
          </ac:spMkLst>
        </pc:spChg>
      </pc:sldChg>
      <pc:sldChg chg="addSp delSp modSp new mod modTransition">
        <pc:chgData name="Marwad, Martin" userId="8634e236-610e-4c7d-ac77-3923eeae373c" providerId="ADAL" clId="{C33F8BDC-981B-4C92-9BF5-40FFF4EEF2BA}" dt="2023-02-16T20:05:12.955" v="3255"/>
        <pc:sldMkLst>
          <pc:docMk/>
          <pc:sldMk cId="732273630" sldId="299"/>
        </pc:sldMkLst>
        <pc:spChg chg="mod">
          <ac:chgData name="Marwad, Martin" userId="8634e236-610e-4c7d-ac77-3923eeae373c" providerId="ADAL" clId="{C33F8BDC-981B-4C92-9BF5-40FFF4EEF2BA}" dt="2023-02-16T19:33:05.418" v="2518"/>
          <ac:spMkLst>
            <pc:docMk/>
            <pc:sldMk cId="732273630" sldId="299"/>
            <ac:spMk id="2" creationId="{97CBED45-6CC7-E8DF-9D99-7DB3EBA4B546}"/>
          </ac:spMkLst>
        </pc:spChg>
        <pc:spChg chg="add del mod">
          <ac:chgData name="Marwad, Martin" userId="8634e236-610e-4c7d-ac77-3923eeae373c" providerId="ADAL" clId="{C33F8BDC-981B-4C92-9BF5-40FFF4EEF2BA}" dt="2023-02-16T19:36:27.621" v="2537" actId="5793"/>
          <ac:spMkLst>
            <pc:docMk/>
            <pc:sldMk cId="732273630" sldId="299"/>
            <ac:spMk id="3" creationId="{EAF74D0A-BF48-7F33-5A56-FCC2A3FC199A}"/>
          </ac:spMkLst>
        </pc:spChg>
        <pc:spChg chg="add del mod">
          <ac:chgData name="Marwad, Martin" userId="8634e236-610e-4c7d-ac77-3923eeae373c" providerId="ADAL" clId="{C33F8BDC-981B-4C92-9BF5-40FFF4EEF2BA}" dt="2023-02-16T19:33:16.280" v="2520"/>
          <ac:spMkLst>
            <pc:docMk/>
            <pc:sldMk cId="732273630" sldId="299"/>
            <ac:spMk id="4" creationId="{F1859DB5-F0DB-BC5F-D677-9C5F0ADA2180}"/>
          </ac:spMkLst>
        </pc:spChg>
      </pc:sldChg>
      <pc:sldChg chg="addSp delSp modSp new mod modTransition">
        <pc:chgData name="Marwad, Martin" userId="8634e236-610e-4c7d-ac77-3923eeae373c" providerId="ADAL" clId="{C33F8BDC-981B-4C92-9BF5-40FFF4EEF2BA}" dt="2023-02-16T20:05:12.955" v="3255"/>
        <pc:sldMkLst>
          <pc:docMk/>
          <pc:sldMk cId="2860165035" sldId="300"/>
        </pc:sldMkLst>
        <pc:spChg chg="mod">
          <ac:chgData name="Marwad, Martin" userId="8634e236-610e-4c7d-ac77-3923eeae373c" providerId="ADAL" clId="{C33F8BDC-981B-4C92-9BF5-40FFF4EEF2BA}" dt="2023-02-16T19:41:34.283" v="2627"/>
          <ac:spMkLst>
            <pc:docMk/>
            <pc:sldMk cId="2860165035" sldId="300"/>
            <ac:spMk id="2" creationId="{B4B3C6D0-D613-DECF-B4C1-5973C1A8C97D}"/>
          </ac:spMkLst>
        </pc:spChg>
        <pc:spChg chg="add del mod">
          <ac:chgData name="Marwad, Martin" userId="8634e236-610e-4c7d-ac77-3923eeae373c" providerId="ADAL" clId="{C33F8BDC-981B-4C92-9BF5-40FFF4EEF2BA}" dt="2023-02-16T19:42:13.414" v="2634" actId="113"/>
          <ac:spMkLst>
            <pc:docMk/>
            <pc:sldMk cId="2860165035" sldId="300"/>
            <ac:spMk id="3" creationId="{EB726C6C-94F4-C738-3875-5E6079AC1A1A}"/>
          </ac:spMkLst>
        </pc:spChg>
        <pc:spChg chg="add del mod">
          <ac:chgData name="Marwad, Martin" userId="8634e236-610e-4c7d-ac77-3923eeae373c" providerId="ADAL" clId="{C33F8BDC-981B-4C92-9BF5-40FFF4EEF2BA}" dt="2023-02-16T19:41:47.896" v="2629"/>
          <ac:spMkLst>
            <pc:docMk/>
            <pc:sldMk cId="2860165035" sldId="300"/>
            <ac:spMk id="4" creationId="{84E73774-8034-72B4-3A02-3D9AF82DEF80}"/>
          </ac:spMkLst>
        </pc:spChg>
      </pc:sldChg>
      <pc:sldChg chg="new del">
        <pc:chgData name="Marwad, Martin" userId="8634e236-610e-4c7d-ac77-3923eeae373c" providerId="ADAL" clId="{C33F8BDC-981B-4C92-9BF5-40FFF4EEF2BA}" dt="2023-02-16T19:50:31.305" v="2724" actId="47"/>
        <pc:sldMkLst>
          <pc:docMk/>
          <pc:sldMk cId="784913920" sldId="301"/>
        </pc:sldMkLst>
      </pc:sldChg>
      <pc:sldChg chg="modSp new mod modTransition">
        <pc:chgData name="Marwad, Martin" userId="8634e236-610e-4c7d-ac77-3923eeae373c" providerId="ADAL" clId="{C33F8BDC-981B-4C92-9BF5-40FFF4EEF2BA}" dt="2023-02-16T20:05:12.955" v="3255"/>
        <pc:sldMkLst>
          <pc:docMk/>
          <pc:sldMk cId="1316870768" sldId="301"/>
        </pc:sldMkLst>
        <pc:spChg chg="mod">
          <ac:chgData name="Marwad, Martin" userId="8634e236-610e-4c7d-ac77-3923eeae373c" providerId="ADAL" clId="{C33F8BDC-981B-4C92-9BF5-40FFF4EEF2BA}" dt="2023-02-16T19:50:41.789" v="2727" actId="20577"/>
          <ac:spMkLst>
            <pc:docMk/>
            <pc:sldMk cId="1316870768" sldId="301"/>
            <ac:spMk id="2" creationId="{5AE80996-34B0-0D8F-8BC5-3EF2CED1F15F}"/>
          </ac:spMkLst>
        </pc:spChg>
        <pc:spChg chg="mod">
          <ac:chgData name="Marwad, Martin" userId="8634e236-610e-4c7d-ac77-3923eeae373c" providerId="ADAL" clId="{C33F8BDC-981B-4C92-9BF5-40FFF4EEF2BA}" dt="2023-02-16T19:53:10.451" v="3198" actId="20577"/>
          <ac:spMkLst>
            <pc:docMk/>
            <pc:sldMk cId="1316870768" sldId="301"/>
            <ac:spMk id="3" creationId="{09D3D89F-217B-D855-E793-4043FDC90F4E}"/>
          </ac:spMkLst>
        </pc:spChg>
      </pc:sldChg>
      <pc:sldChg chg="modSp new mod modTransition">
        <pc:chgData name="Marwad, Martin" userId="8634e236-610e-4c7d-ac77-3923eeae373c" providerId="ADAL" clId="{C33F8BDC-981B-4C92-9BF5-40FFF4EEF2BA}" dt="2023-02-16T20:05:12.955" v="3255"/>
        <pc:sldMkLst>
          <pc:docMk/>
          <pc:sldMk cId="57741964" sldId="302"/>
        </pc:sldMkLst>
        <pc:spChg chg="mod">
          <ac:chgData name="Marwad, Martin" userId="8634e236-610e-4c7d-ac77-3923eeae373c" providerId="ADAL" clId="{C33F8BDC-981B-4C92-9BF5-40FFF4EEF2BA}" dt="2023-02-16T19:54:26.026" v="3201" actId="20577"/>
          <ac:spMkLst>
            <pc:docMk/>
            <pc:sldMk cId="57741964" sldId="302"/>
            <ac:spMk id="2" creationId="{72FAAF07-673F-F55A-B936-57AB8DAD3E02}"/>
          </ac:spMkLst>
        </pc:spChg>
        <pc:spChg chg="mod">
          <ac:chgData name="Marwad, Martin" userId="8634e236-610e-4c7d-ac77-3923eeae373c" providerId="ADAL" clId="{C33F8BDC-981B-4C92-9BF5-40FFF4EEF2BA}" dt="2023-02-16T19:54:33.150" v="3219" actId="20577"/>
          <ac:spMkLst>
            <pc:docMk/>
            <pc:sldMk cId="57741964" sldId="302"/>
            <ac:spMk id="3" creationId="{51455668-003A-6C53-27D7-DEB1A6A83675}"/>
          </ac:spMkLst>
        </pc:spChg>
      </pc:sldChg>
      <pc:sldChg chg="modSp new mod modTransition">
        <pc:chgData name="Marwad, Martin" userId="8634e236-610e-4c7d-ac77-3923eeae373c" providerId="ADAL" clId="{C33F8BDC-981B-4C92-9BF5-40FFF4EEF2BA}" dt="2023-02-16T20:05:12.955" v="3255"/>
        <pc:sldMkLst>
          <pc:docMk/>
          <pc:sldMk cId="3341521907" sldId="303"/>
        </pc:sldMkLst>
        <pc:spChg chg="mod">
          <ac:chgData name="Marwad, Martin" userId="8634e236-610e-4c7d-ac77-3923eeae373c" providerId="ADAL" clId="{C33F8BDC-981B-4C92-9BF5-40FFF4EEF2BA}" dt="2023-02-16T19:56:28.339" v="3254" actId="20577"/>
          <ac:spMkLst>
            <pc:docMk/>
            <pc:sldMk cId="3341521907" sldId="303"/>
            <ac:spMk id="2" creationId="{2C7F731C-65D9-855F-A43D-81B05914AB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43979" cy="465773"/>
          </a:xfrm>
          <a:prstGeom prst="rect">
            <a:avLst/>
          </a:prstGeom>
        </p:spPr>
        <p:txBody>
          <a:bodyPr vert="horz" lIns="91567" tIns="45785" rIns="91567" bIns="45785" rtlCol="0"/>
          <a:lstStyle>
            <a:lvl1pPr algn="l">
              <a:defRPr sz="1200"/>
            </a:lvl1pPr>
          </a:lstStyle>
          <a:p>
            <a:endParaRPr lang="en-US"/>
          </a:p>
        </p:txBody>
      </p:sp>
      <p:sp>
        <p:nvSpPr>
          <p:cNvPr id="3" name="Date Placeholder 2"/>
          <p:cNvSpPr>
            <a:spLocks noGrp="1"/>
          </p:cNvSpPr>
          <p:nvPr>
            <p:ph type="dt" sz="quarter" idx="1"/>
          </p:nvPr>
        </p:nvSpPr>
        <p:spPr>
          <a:xfrm>
            <a:off x="3977532" y="0"/>
            <a:ext cx="3043979" cy="465773"/>
          </a:xfrm>
          <a:prstGeom prst="rect">
            <a:avLst/>
          </a:prstGeom>
        </p:spPr>
        <p:txBody>
          <a:bodyPr vert="horz" lIns="91567" tIns="45785" rIns="91567" bIns="45785" rtlCol="0"/>
          <a:lstStyle>
            <a:lvl1pPr algn="r">
              <a:defRPr sz="1200"/>
            </a:lvl1pPr>
          </a:lstStyle>
          <a:p>
            <a:fld id="{C94BF1D3-5036-4D1A-A3B2-025E6980F662}" type="datetimeFigureOut">
              <a:rPr lang="en-US" smtClean="0"/>
              <a:t>2/16/2023</a:t>
            </a:fld>
            <a:endParaRPr lang="en-US"/>
          </a:p>
        </p:txBody>
      </p:sp>
      <p:sp>
        <p:nvSpPr>
          <p:cNvPr id="4" name="Footer Placeholder 3"/>
          <p:cNvSpPr>
            <a:spLocks noGrp="1"/>
          </p:cNvSpPr>
          <p:nvPr>
            <p:ph type="ftr" sz="quarter" idx="2"/>
          </p:nvPr>
        </p:nvSpPr>
        <p:spPr>
          <a:xfrm>
            <a:off x="2" y="8841739"/>
            <a:ext cx="3043979" cy="465773"/>
          </a:xfrm>
          <a:prstGeom prst="rect">
            <a:avLst/>
          </a:prstGeom>
        </p:spPr>
        <p:txBody>
          <a:bodyPr vert="horz" lIns="91567" tIns="45785" rIns="91567" bIns="45785" rtlCol="0" anchor="b"/>
          <a:lstStyle>
            <a:lvl1pPr algn="l">
              <a:defRPr sz="1200"/>
            </a:lvl1pPr>
          </a:lstStyle>
          <a:p>
            <a:endParaRPr lang="en-US"/>
          </a:p>
        </p:txBody>
      </p:sp>
      <p:sp>
        <p:nvSpPr>
          <p:cNvPr id="5" name="Slide Number Placeholder 4"/>
          <p:cNvSpPr>
            <a:spLocks noGrp="1"/>
          </p:cNvSpPr>
          <p:nvPr>
            <p:ph type="sldNum" sz="quarter" idx="3"/>
          </p:nvPr>
        </p:nvSpPr>
        <p:spPr>
          <a:xfrm>
            <a:off x="3977532" y="8841739"/>
            <a:ext cx="3043979" cy="465773"/>
          </a:xfrm>
          <a:prstGeom prst="rect">
            <a:avLst/>
          </a:prstGeom>
        </p:spPr>
        <p:txBody>
          <a:bodyPr vert="horz" lIns="91567" tIns="45785" rIns="91567" bIns="45785" rtlCol="0" anchor="b"/>
          <a:lstStyle>
            <a:lvl1pPr algn="r">
              <a:defRPr sz="1200"/>
            </a:lvl1pPr>
          </a:lstStyle>
          <a:p>
            <a:fld id="{8ADFC4BF-3D8E-45B9-B82B-E6BFDBB8BEE2}" type="slidenum">
              <a:rPr lang="en-US" smtClean="0"/>
              <a:t>‹#›</a:t>
            </a:fld>
            <a:endParaRPr lang="en-US"/>
          </a:p>
        </p:txBody>
      </p:sp>
    </p:spTree>
    <p:extLst>
      <p:ext uri="{BB962C8B-B14F-4D97-AF65-F5344CB8AC3E}">
        <p14:creationId xmlns:p14="http://schemas.microsoft.com/office/powerpoint/2010/main" val="3829190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08" tIns="46654" rIns="93308" bIns="46654" rtlCol="0"/>
          <a:lstStyle>
            <a:lvl1pPr algn="l">
              <a:defRPr sz="1200"/>
            </a:lvl1pPr>
          </a:lstStyle>
          <a:p>
            <a:endParaRPr lang="en-US"/>
          </a:p>
        </p:txBody>
      </p:sp>
      <p:sp>
        <p:nvSpPr>
          <p:cNvPr id="3" name="Date Placeholder 2"/>
          <p:cNvSpPr>
            <a:spLocks noGrp="1"/>
          </p:cNvSpPr>
          <p:nvPr>
            <p:ph type="dt" idx="1"/>
          </p:nvPr>
        </p:nvSpPr>
        <p:spPr>
          <a:xfrm>
            <a:off x="3978133" y="0"/>
            <a:ext cx="3043343" cy="465455"/>
          </a:xfrm>
          <a:prstGeom prst="rect">
            <a:avLst/>
          </a:prstGeom>
        </p:spPr>
        <p:txBody>
          <a:bodyPr vert="horz" lIns="93308" tIns="46654" rIns="93308" bIns="46654" rtlCol="0"/>
          <a:lstStyle>
            <a:lvl1pPr algn="r">
              <a:defRPr sz="1200"/>
            </a:lvl1pPr>
          </a:lstStyle>
          <a:p>
            <a:fld id="{FD852303-BCF1-4F7F-83D3-C9EE5BF074C9}" type="datetimeFigureOut">
              <a:rPr lang="en-US" smtClean="0"/>
              <a:t>2/16/2023</a:t>
            </a:fld>
            <a:endParaRPr lang="en-US"/>
          </a:p>
        </p:txBody>
      </p:sp>
      <p:sp>
        <p:nvSpPr>
          <p:cNvPr id="4" name="Slide Image Placeholder 3"/>
          <p:cNvSpPr>
            <a:spLocks noGrp="1" noRot="1" noChangeAspect="1"/>
          </p:cNvSpPr>
          <p:nvPr>
            <p:ph type="sldImg" idx="2"/>
          </p:nvPr>
        </p:nvSpPr>
        <p:spPr>
          <a:xfrm>
            <a:off x="417513" y="698500"/>
            <a:ext cx="6188075" cy="3490913"/>
          </a:xfrm>
          <a:prstGeom prst="rect">
            <a:avLst/>
          </a:prstGeom>
          <a:noFill/>
          <a:ln w="12700">
            <a:solidFill>
              <a:prstClr val="black"/>
            </a:solidFill>
          </a:ln>
        </p:spPr>
        <p:txBody>
          <a:bodyPr vert="horz" lIns="93308" tIns="46654" rIns="93308" bIns="46654" rtlCol="0" anchor="ctr"/>
          <a:lstStyle/>
          <a:p>
            <a:endParaRPr lang="en-US"/>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08" tIns="46654" rIns="93308" bIns="466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1"/>
            <a:ext cx="3043343" cy="465455"/>
          </a:xfrm>
          <a:prstGeom prst="rect">
            <a:avLst/>
          </a:prstGeom>
        </p:spPr>
        <p:txBody>
          <a:bodyPr vert="horz" lIns="93308" tIns="46654" rIns="93308" bIns="46654" rtlCol="0" anchor="b"/>
          <a:lstStyle>
            <a:lvl1pPr algn="l">
              <a:defRPr sz="1200"/>
            </a:lvl1pPr>
          </a:lstStyle>
          <a:p>
            <a:endParaRPr lang="en-US"/>
          </a:p>
        </p:txBody>
      </p:sp>
      <p:sp>
        <p:nvSpPr>
          <p:cNvPr id="7" name="Slide Number Placeholder 6"/>
          <p:cNvSpPr>
            <a:spLocks noGrp="1"/>
          </p:cNvSpPr>
          <p:nvPr>
            <p:ph type="sldNum" sz="quarter" idx="5"/>
          </p:nvPr>
        </p:nvSpPr>
        <p:spPr>
          <a:xfrm>
            <a:off x="3978133" y="8842031"/>
            <a:ext cx="3043343" cy="465455"/>
          </a:xfrm>
          <a:prstGeom prst="rect">
            <a:avLst/>
          </a:prstGeom>
        </p:spPr>
        <p:txBody>
          <a:bodyPr vert="horz" lIns="93308" tIns="46654" rIns="93308" bIns="46654" rtlCol="0" anchor="b"/>
          <a:lstStyle>
            <a:lvl1pPr algn="r">
              <a:defRPr sz="1200"/>
            </a:lvl1pPr>
          </a:lstStyle>
          <a:p>
            <a:fld id="{7D1D0D58-25A6-4377-805A-97D57715AC84}" type="slidenum">
              <a:rPr lang="en-US" smtClean="0"/>
              <a:t>‹#›</a:t>
            </a:fld>
            <a:endParaRPr lang="en-US"/>
          </a:p>
        </p:txBody>
      </p:sp>
    </p:spTree>
    <p:extLst>
      <p:ext uri="{BB962C8B-B14F-4D97-AF65-F5344CB8AC3E}">
        <p14:creationId xmlns:p14="http://schemas.microsoft.com/office/powerpoint/2010/main" val="145802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Make sure to mention that this meeting will be more presentation, but future meetings will be interactive. BRING LAPTOPS FOR MEETINGS.</a:t>
            </a:r>
          </a:p>
        </p:txBody>
      </p:sp>
      <p:sp>
        <p:nvSpPr>
          <p:cNvPr id="4" name="Slide Number Placeholder 3"/>
          <p:cNvSpPr>
            <a:spLocks noGrp="1"/>
          </p:cNvSpPr>
          <p:nvPr>
            <p:ph type="sldNum" sz="quarter" idx="5"/>
          </p:nvPr>
        </p:nvSpPr>
        <p:spPr/>
        <p:txBody>
          <a:bodyPr/>
          <a:lstStyle/>
          <a:p>
            <a:fld id="{7D1D0D58-25A6-4377-805A-97D57715AC84}" type="slidenum">
              <a:rPr lang="en-US" smtClean="0"/>
              <a:t>4</a:t>
            </a:fld>
            <a:endParaRPr lang="en-US"/>
          </a:p>
        </p:txBody>
      </p:sp>
    </p:spTree>
    <p:extLst>
      <p:ext uri="{BB962C8B-B14F-4D97-AF65-F5344CB8AC3E}">
        <p14:creationId xmlns:p14="http://schemas.microsoft.com/office/powerpoint/2010/main" val="2057369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effectLst/>
                <a:latin typeface="Söhne"/>
              </a:rPr>
              <a:t>Key cloud computing technologies for running instances include virtual machines, containers, and serverless computing.</a:t>
            </a:r>
          </a:p>
        </p:txBody>
      </p:sp>
      <p:sp>
        <p:nvSpPr>
          <p:cNvPr id="4" name="Slide Number Placeholder 3"/>
          <p:cNvSpPr>
            <a:spLocks noGrp="1"/>
          </p:cNvSpPr>
          <p:nvPr>
            <p:ph type="sldNum" sz="quarter" idx="5"/>
          </p:nvPr>
        </p:nvSpPr>
        <p:spPr/>
        <p:txBody>
          <a:bodyPr/>
          <a:lstStyle/>
          <a:p>
            <a:fld id="{7D1D0D58-25A6-4377-805A-97D57715AC84}" type="slidenum">
              <a:rPr lang="en-US" smtClean="0"/>
              <a:t>24</a:t>
            </a:fld>
            <a:endParaRPr lang="en-US"/>
          </a:p>
        </p:txBody>
      </p:sp>
    </p:spTree>
    <p:extLst>
      <p:ext uri="{BB962C8B-B14F-4D97-AF65-F5344CB8AC3E}">
        <p14:creationId xmlns:p14="http://schemas.microsoft.com/office/powerpoint/2010/main" val="4059545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2286000"/>
            <a:ext cx="7162800" cy="1447799"/>
          </a:xfrm>
          <a:prstGeom prst="rect">
            <a:avLst/>
          </a:prstGeom>
        </p:spPr>
        <p:txBody>
          <a:bodyPr anchor="b">
            <a:normAutofit/>
          </a:bodyPr>
          <a:lstStyle>
            <a:lvl1pPr algn="l">
              <a:defRPr sz="36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a:t>CLICK TO EDIT Title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6" name="TextBox 5"/>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381797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Title + Sub Title on Lef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1981200"/>
            <a:ext cx="7162800" cy="1447799"/>
          </a:xfrm>
          <a:prstGeom prst="rect">
            <a:avLst/>
          </a:prstGeom>
        </p:spPr>
        <p:txBody>
          <a:bodyPr anchor="b">
            <a:normAutofit/>
          </a:bodyPr>
          <a:lstStyle>
            <a:lvl1pPr algn="l">
              <a:defRPr sz="28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a:t>CLICK TO EDIT Header</a:t>
            </a:r>
          </a:p>
        </p:txBody>
      </p:sp>
      <p:sp>
        <p:nvSpPr>
          <p:cNvPr id="3" name="Subtitle 2"/>
          <p:cNvSpPr>
            <a:spLocks noGrp="1"/>
          </p:cNvSpPr>
          <p:nvPr>
            <p:ph type="subTitle" idx="1" hasCustomPrompt="1"/>
          </p:nvPr>
        </p:nvSpPr>
        <p:spPr>
          <a:xfrm>
            <a:off x="442119" y="3581400"/>
            <a:ext cx="7162800" cy="1447800"/>
          </a:xfrm>
          <a:prstGeom prst="rect">
            <a:avLst/>
          </a:prstGeom>
        </p:spPr>
        <p:txBody>
          <a:bodyPr>
            <a:normAutofit/>
          </a:bodyPr>
          <a:lstStyle>
            <a:lvl1pPr marL="0" indent="0" algn="l">
              <a:buNone/>
              <a:defRPr lang="en-US" sz="2200" b="0" kern="1200" cap="all" baseline="0" dirty="0">
                <a:solidFill>
                  <a:srgbClr val="00C0F3"/>
                </a:solidFill>
                <a:latin typeface="Century Gothic" panose="020B0502020202020204" pitchFamily="34" charset="0"/>
                <a:ea typeface="Verdana" pitchFamily="34" charset="0"/>
                <a:cs typeface="Arial" panose="020B0604020202020204"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a:t>CLICK TO EDIT SUB Header</a:t>
            </a:r>
          </a:p>
        </p:txBody>
      </p:sp>
      <p:sp>
        <p:nvSpPr>
          <p:cNvPr id="14" name="Rectangle 13"/>
          <p:cNvSpPr/>
          <p:nvPr userDrawn="1"/>
        </p:nvSpPr>
        <p:spPr>
          <a:xfrm>
            <a:off x="518319" y="34869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3946184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Header + Sub Header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
        <p:nvSpPr>
          <p:cNvPr id="9" name="Text Placeholder 15">
            <a:extLst>
              <a:ext uri="{FF2B5EF4-FFF2-40B4-BE49-F238E27FC236}">
                <a16:creationId xmlns:a16="http://schemas.microsoft.com/office/drawing/2014/main" id="{7F08FA06-1AEC-4EAF-BD59-084E2B9BB815}"/>
              </a:ext>
            </a:extLst>
          </p:cNvPr>
          <p:cNvSpPr>
            <a:spLocks noGrp="1"/>
          </p:cNvSpPr>
          <p:nvPr>
            <p:ph type="body" sz="quarter" idx="11"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a:t>SUB Header</a:t>
            </a:r>
          </a:p>
        </p:txBody>
      </p:sp>
      <p:sp>
        <p:nvSpPr>
          <p:cNvPr id="11" name="Text Placeholder 4">
            <a:extLst>
              <a:ext uri="{FF2B5EF4-FFF2-40B4-BE49-F238E27FC236}">
                <a16:creationId xmlns:a16="http://schemas.microsoft.com/office/drawing/2014/main" id="{BBC2CE44-B1FC-4E9A-9D09-5B0184CB071F}"/>
              </a:ext>
            </a:extLst>
          </p:cNvPr>
          <p:cNvSpPr>
            <a:spLocks noGrp="1"/>
          </p:cNvSpPr>
          <p:nvPr>
            <p:ph type="body" sz="quarter" idx="12"/>
          </p:nvPr>
        </p:nvSpPr>
        <p:spPr>
          <a:xfrm>
            <a:off x="746919" y="1752600"/>
            <a:ext cx="62484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4F6C2-8BEB-41AE-A674-CB156920141F}"/>
              </a:ext>
            </a:extLst>
          </p:cNvPr>
          <p:cNvSpPr>
            <a:spLocks noGrp="1"/>
          </p:cNvSpPr>
          <p:nvPr>
            <p:ph type="body" sz="quarter" idx="13" hasCustomPrompt="1"/>
          </p:nvPr>
        </p:nvSpPr>
        <p:spPr>
          <a:xfrm>
            <a:off x="8214519" y="152400"/>
            <a:ext cx="3201194" cy="914400"/>
          </a:xfrm>
          <a:prstGeom prst="rect">
            <a:avLst/>
          </a:prstGeom>
        </p:spPr>
        <p:txBody>
          <a:bodyPr anchor="b" anchorCtr="0"/>
          <a:lstStyle>
            <a:lvl1pPr marL="0" indent="0" algn="r">
              <a:buNone/>
              <a:defRPr sz="2800" b="1">
                <a:solidFill>
                  <a:schemeClr val="bg1"/>
                </a:solidFill>
                <a:latin typeface="Century Gothic" panose="020B0502020202020204" pitchFamily="34" charset="0"/>
              </a:defRPr>
            </a:lvl1pPr>
          </a:lstStyle>
          <a:p>
            <a:pPr lvl="0"/>
            <a:r>
              <a:rPr lang="en-US"/>
              <a:t>MAIN HEADER</a:t>
            </a:r>
          </a:p>
        </p:txBody>
      </p:sp>
    </p:spTree>
    <p:extLst>
      <p:ext uri="{BB962C8B-B14F-4D97-AF65-F5344CB8AC3E}">
        <p14:creationId xmlns:p14="http://schemas.microsoft.com/office/powerpoint/2010/main" val="729576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side Template - Header + Sub Header w/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15"/>
          <p:cNvSpPr>
            <a:spLocks noGrp="1"/>
          </p:cNvSpPr>
          <p:nvPr>
            <p:ph type="body" sz="quarter" idx="10" hasCustomPrompt="1"/>
          </p:nvPr>
        </p:nvSpPr>
        <p:spPr>
          <a:xfrm>
            <a:off x="746919" y="1143000"/>
            <a:ext cx="10668000" cy="533400"/>
          </a:xfrm>
          <a:prstGeom prst="rect">
            <a:avLst/>
          </a:prstGeom>
        </p:spPr>
        <p:txBody>
          <a:bodyPr anchor="ctr"/>
          <a:lstStyle>
            <a:lvl1pPr marL="0" indent="0" algn="ct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a:t>SUB Header</a:t>
            </a:r>
          </a:p>
        </p:txBody>
      </p:sp>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a:t>MAIN Header</a:t>
            </a:r>
          </a:p>
        </p:txBody>
      </p:sp>
      <p:sp>
        <p:nvSpPr>
          <p:cNvPr id="5" name="Text Placeholder 4"/>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5395119" y="11247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3108745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ide Template w/ Header + Sub Header on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15"/>
          <p:cNvSpPr>
            <a:spLocks noGrp="1"/>
          </p:cNvSpPr>
          <p:nvPr>
            <p:ph type="body" sz="quarter" idx="10"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a:t>SUB Header</a:t>
            </a:r>
          </a:p>
        </p:txBody>
      </p:sp>
      <p:sp>
        <p:nvSpPr>
          <p:cNvPr id="2" name="Title 1"/>
          <p:cNvSpPr>
            <a:spLocks noGrp="1"/>
          </p:cNvSpPr>
          <p:nvPr>
            <p:ph type="title" hasCustomPrompt="1"/>
          </p:nvPr>
        </p:nvSpPr>
        <p:spPr>
          <a:xfrm>
            <a:off x="8214519" y="228600"/>
            <a:ext cx="3200400" cy="838200"/>
          </a:xfrm>
          <a:prstGeom prst="rect">
            <a:avLst/>
          </a:prstGeom>
        </p:spPr>
        <p:txBody>
          <a:bodyPr anchor="b"/>
          <a:lstStyle>
            <a:lvl1pPr algn="r">
              <a:defRPr sz="2800" b="1" cap="all" baseline="0">
                <a:solidFill>
                  <a:srgbClr val="0068B3"/>
                </a:solidFill>
                <a:latin typeface="Century Gothic" panose="020B0502020202020204" pitchFamily="34" charset="0"/>
                <a:cs typeface="Arial" panose="020B0604020202020204" pitchFamily="34" charset="0"/>
              </a:defRPr>
            </a:lvl1pPr>
          </a:lstStyle>
          <a:p>
            <a:r>
              <a:rPr lang="en-US"/>
              <a:t>MAIN Header</a:t>
            </a:r>
          </a:p>
        </p:txBody>
      </p:sp>
      <p:sp>
        <p:nvSpPr>
          <p:cNvPr id="5" name="Text Placeholder 4"/>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2307379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side template w/ Header and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a:t>MAIN Header</a:t>
            </a:r>
          </a:p>
        </p:txBody>
      </p:sp>
      <p:sp>
        <p:nvSpPr>
          <p:cNvPr id="5" name="Text Placeholder 4"/>
          <p:cNvSpPr>
            <a:spLocks noGrp="1"/>
          </p:cNvSpPr>
          <p:nvPr>
            <p:ph type="body" sz="quarter" idx="11"/>
          </p:nvPr>
        </p:nvSpPr>
        <p:spPr>
          <a:xfrm>
            <a:off x="746919" y="12954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157378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ith Picture and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566319" y="1828800"/>
            <a:ext cx="3505201" cy="609600"/>
          </a:xfrm>
          <a:prstGeom prst="rect">
            <a:avLst/>
          </a:prstGeom>
        </p:spPr>
        <p:txBody>
          <a:bodyPr>
            <a:normAutofit/>
          </a:bodyPr>
          <a:lstStyle>
            <a:lvl1pPr marL="0" indent="0" algn="l">
              <a:buNone/>
              <a:defRPr lang="en-US" sz="2200" b="0" kern="1200" cap="all" baseline="0" dirty="0">
                <a:solidFill>
                  <a:srgbClr val="00C0F3"/>
                </a:solidFill>
                <a:latin typeface="Century Gothic" panose="020B0502020202020204" pitchFamily="34" charset="0"/>
                <a:ea typeface="Verdana" pitchFamily="34" charset="0"/>
                <a:cs typeface="Arial" panose="020B0604020202020204"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a:t>CLICK TO EDIT SUB Header</a:t>
            </a:r>
          </a:p>
        </p:txBody>
      </p:sp>
      <p:sp>
        <p:nvSpPr>
          <p:cNvPr id="11" name="Picture Placeholder 10"/>
          <p:cNvSpPr>
            <a:spLocks noGrp="1"/>
          </p:cNvSpPr>
          <p:nvPr>
            <p:ph type="pic" sz="quarter" idx="10"/>
          </p:nvPr>
        </p:nvSpPr>
        <p:spPr>
          <a:xfrm>
            <a:off x="0" y="1752600"/>
            <a:ext cx="3399632" cy="3429000"/>
          </a:xfrm>
          <a:prstGeom prst="rect">
            <a:avLst/>
          </a:prstGeom>
        </p:spPr>
        <p:txBody>
          <a:bodyPr/>
          <a:lstStyle>
            <a:lvl1pPr marL="0" indent="0">
              <a:buFontTx/>
              <a:buNone/>
              <a:defRPr sz="1600">
                <a:latin typeface="Century Gothic" panose="020B0502020202020204" pitchFamily="34" charset="0"/>
              </a:defRPr>
            </a:lvl1pPr>
          </a:lstStyle>
          <a:p>
            <a:r>
              <a:rPr lang="en-US"/>
              <a:t>Click icon to add picture</a:t>
            </a:r>
          </a:p>
        </p:txBody>
      </p:sp>
      <p:sp>
        <p:nvSpPr>
          <p:cNvPr id="12" name="Title 1"/>
          <p:cNvSpPr>
            <a:spLocks noGrp="1"/>
          </p:cNvSpPr>
          <p:nvPr>
            <p:ph type="ctrTitle" hasCustomPrompt="1"/>
          </p:nvPr>
        </p:nvSpPr>
        <p:spPr>
          <a:xfrm>
            <a:off x="365919" y="304800"/>
            <a:ext cx="5257800" cy="1295400"/>
          </a:xfrm>
          <a:prstGeom prst="rect">
            <a:avLst/>
          </a:prstGeom>
        </p:spPr>
        <p:txBody>
          <a:bodyPr anchor="b">
            <a:normAutofit/>
          </a:bodyPr>
          <a:lstStyle>
            <a:lvl1pPr algn="l">
              <a:defRPr sz="28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a:t>CLICK TO EDIT TITLE</a:t>
            </a:r>
          </a:p>
        </p:txBody>
      </p:sp>
      <p:sp>
        <p:nvSpPr>
          <p:cNvPr id="6" name="Text Placeholder 5"/>
          <p:cNvSpPr>
            <a:spLocks noGrp="1"/>
          </p:cNvSpPr>
          <p:nvPr>
            <p:ph type="body" sz="quarter" idx="11" hasCustomPrompt="1"/>
          </p:nvPr>
        </p:nvSpPr>
        <p:spPr>
          <a:xfrm>
            <a:off x="3566319" y="2438400"/>
            <a:ext cx="3505200" cy="2667000"/>
          </a:xfrm>
          <a:prstGeom prst="rect">
            <a:avLst/>
          </a:prstGeom>
        </p:spPr>
        <p:txBody>
          <a:bodyPr/>
          <a:lstStyle>
            <a:lvl1pPr marL="0" indent="0">
              <a:buFontTx/>
              <a:buNone/>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marL="457146" indent="0">
              <a:buFontTx/>
              <a:buNone/>
              <a:defRPr sz="2100">
                <a:latin typeface="Times New Roman" panose="02020603050405020304" pitchFamily="18" charset="0"/>
                <a:cs typeface="Times New Roman" panose="02020603050405020304" pitchFamily="18" charset="0"/>
              </a:defRPr>
            </a:lvl2pPr>
            <a:lvl3pPr marL="914294" indent="0">
              <a:buFontTx/>
              <a:buNone/>
              <a:defRPr sz="2100">
                <a:latin typeface="Times New Roman" panose="02020603050405020304" pitchFamily="18" charset="0"/>
                <a:cs typeface="Times New Roman" panose="02020603050405020304" pitchFamily="18" charset="0"/>
              </a:defRPr>
            </a:lvl3pPr>
            <a:lvl4pPr marL="1371440" indent="0">
              <a:buFontTx/>
              <a:buNone/>
              <a:defRPr sz="2100">
                <a:latin typeface="Times New Roman" panose="02020603050405020304" pitchFamily="18" charset="0"/>
                <a:cs typeface="Times New Roman" panose="02020603050405020304" pitchFamily="18" charset="0"/>
              </a:defRPr>
            </a:lvl4pPr>
            <a:lvl5pPr marL="1828586" indent="0">
              <a:buFontTx/>
              <a:buNone/>
              <a:defRPr sz="2100">
                <a:latin typeface="Times New Roman" panose="02020603050405020304" pitchFamily="18" charset="0"/>
                <a:cs typeface="Times New Roman" panose="02020603050405020304" pitchFamily="18" charset="0"/>
              </a:defRPr>
            </a:lvl5pPr>
          </a:lstStyle>
          <a:p>
            <a:pPr lvl="0"/>
            <a:r>
              <a:rPr lang="en-US"/>
              <a:t>Click to edit text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14" name="TextBox 13"/>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2078656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12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side template - Header + Sub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15"/>
          <p:cNvSpPr>
            <a:spLocks noGrp="1"/>
          </p:cNvSpPr>
          <p:nvPr>
            <p:ph type="body" sz="quarter" idx="10" hasCustomPrompt="1"/>
          </p:nvPr>
        </p:nvSpPr>
        <p:spPr>
          <a:xfrm>
            <a:off x="608092" y="990600"/>
            <a:ext cx="10945654" cy="533400"/>
          </a:xfrm>
          <a:prstGeom prst="rect">
            <a:avLst/>
          </a:prstGeom>
        </p:spPr>
        <p:txBody>
          <a:bodyPr anchor="ctr"/>
          <a:lstStyle>
            <a:lvl1pPr marL="0" indent="0" algn="ct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Verdana" pitchFamily="34" charset="0"/>
              </a:defRPr>
            </a:lvl1pPr>
          </a:lstStyle>
          <a:p>
            <a:pPr lvl="0"/>
            <a:r>
              <a:rPr lang="en-US"/>
              <a:t>SUB Header</a:t>
            </a:r>
          </a:p>
        </p:txBody>
      </p:sp>
      <p:sp>
        <p:nvSpPr>
          <p:cNvPr id="8" name="Rectangle 7"/>
          <p:cNvSpPr/>
          <p:nvPr userDrawn="1"/>
        </p:nvSpPr>
        <p:spPr>
          <a:xfrm>
            <a:off x="5395119" y="9723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a:t>CLICK TO EDIT Header</a:t>
            </a:r>
          </a:p>
        </p:txBody>
      </p:sp>
      <p:sp>
        <p:nvSpPr>
          <p:cNvPr id="3" name="Content Placeholder 2"/>
          <p:cNvSpPr>
            <a:spLocks noGrp="1"/>
          </p:cNvSpPr>
          <p:nvPr>
            <p:ph sz="quarter" idx="12"/>
          </p:nvPr>
        </p:nvSpPr>
        <p:spPr>
          <a:xfrm>
            <a:off x="595313" y="1752600"/>
            <a:ext cx="5410200" cy="45720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sz="quarter" idx="13"/>
          </p:nvPr>
        </p:nvSpPr>
        <p:spPr>
          <a:xfrm>
            <a:off x="6157119" y="1752600"/>
            <a:ext cx="5410200" cy="45720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12" name="TextBox 11"/>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1680757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side template -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a:t>CLICK TO EDIT Header</a:t>
            </a:r>
          </a:p>
        </p:txBody>
      </p:sp>
      <p:sp>
        <p:nvSpPr>
          <p:cNvPr id="3" name="Content Placeholder 2"/>
          <p:cNvSpPr>
            <a:spLocks noGrp="1"/>
          </p:cNvSpPr>
          <p:nvPr>
            <p:ph sz="quarter" idx="12"/>
          </p:nvPr>
        </p:nvSpPr>
        <p:spPr>
          <a:xfrm>
            <a:off x="595313" y="1143000"/>
            <a:ext cx="5410200" cy="51816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sz="quarter" idx="13"/>
          </p:nvPr>
        </p:nvSpPr>
        <p:spPr>
          <a:xfrm>
            <a:off x="6157119" y="1143000"/>
            <a:ext cx="5410200" cy="51816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a:solidFill>
                  <a:schemeClr val="bg1">
                    <a:lumMod val="75000"/>
                  </a:schemeClr>
                </a:solidFill>
                <a:latin typeface="Verdana" pitchFamily="34" charset="0"/>
                <a:ea typeface="Verdana" pitchFamily="34" charset="0"/>
                <a:cs typeface="Verdana" pitchFamily="34" charset="0"/>
              </a:rPr>
              <a:t>Learning with Purpose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Tree>
    <p:extLst>
      <p:ext uri="{BB962C8B-B14F-4D97-AF65-F5344CB8AC3E}">
        <p14:creationId xmlns:p14="http://schemas.microsoft.com/office/powerpoint/2010/main" val="296302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1047003" y="5901071"/>
            <a:ext cx="911300" cy="820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a:solidFill>
                <a:prstClr val="white"/>
              </a:solidFill>
            </a:endParaRPr>
          </a:p>
        </p:txBody>
      </p:sp>
    </p:spTree>
    <p:extLst>
      <p:ext uri="{BB962C8B-B14F-4D97-AF65-F5344CB8AC3E}">
        <p14:creationId xmlns:p14="http://schemas.microsoft.com/office/powerpoint/2010/main" val="300010740"/>
      </p:ext>
    </p:extLst>
  </p:cSld>
  <p:clrMap bg1="lt1" tx1="dk1" bg2="lt2" tx2="dk2" accent1="accent1" accent2="accent2" accent3="accent3" accent4="accent4" accent5="accent5" accent6="accent6" hlink="hlink" folHlink="folHlink"/>
  <p:sldLayoutIdLst>
    <p:sldLayoutId id="2147483679" r:id="rId1"/>
    <p:sldLayoutId id="2147483678" r:id="rId2"/>
    <p:sldLayoutId id="2147483683" r:id="rId3"/>
    <p:sldLayoutId id="2147483677" r:id="rId4"/>
    <p:sldLayoutId id="2147483682" r:id="rId5"/>
    <p:sldLayoutId id="2147483680" r:id="rId6"/>
    <p:sldLayoutId id="2147483661" r:id="rId7"/>
    <p:sldLayoutId id="2147483666" r:id="rId8"/>
    <p:sldLayoutId id="2147483681" r:id="rId9"/>
  </p:sldLayoutIdLst>
  <p:txStyles>
    <p:titleStyle>
      <a:lvl1pPr algn="ctr" defTabSz="914293"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9142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4000"/>
              <a:t>Introduction to cloud computing</a:t>
            </a:r>
          </a:p>
        </p:txBody>
      </p:sp>
      <p:sp>
        <p:nvSpPr>
          <p:cNvPr id="6" name="Subtitle 5"/>
          <p:cNvSpPr>
            <a:spLocks noGrp="1"/>
          </p:cNvSpPr>
          <p:nvPr>
            <p:ph type="subTitle" idx="1"/>
          </p:nvPr>
        </p:nvSpPr>
        <p:spPr/>
        <p:txBody>
          <a:bodyPr lIns="91440" tIns="45720" rIns="91440" bIns="45720" anchor="t">
            <a:normAutofit/>
          </a:bodyPr>
          <a:lstStyle/>
          <a:p>
            <a:r>
              <a:rPr lang="en-US">
                <a:latin typeface="Century Gothic"/>
                <a:ea typeface="Verdana"/>
                <a:cs typeface="Arial"/>
              </a:rPr>
              <a:t>UML cloud computing club</a:t>
            </a:r>
          </a:p>
          <a:p>
            <a:endParaRPr lang="en-US">
              <a:latin typeface="Century Gothic"/>
              <a:ea typeface="Verdana"/>
              <a:cs typeface="Arial"/>
            </a:endParaRPr>
          </a:p>
          <a:p>
            <a:r>
              <a:rPr lang="en-US">
                <a:latin typeface="Century Gothic"/>
                <a:ea typeface="Verdana"/>
                <a:cs typeface="Arial"/>
              </a:rPr>
              <a:t>Discord:                                        Engage:</a:t>
            </a:r>
            <a:endParaRPr lang="en-US"/>
          </a:p>
        </p:txBody>
      </p:sp>
      <p:pic>
        <p:nvPicPr>
          <p:cNvPr id="2" name="Picture 2" descr="Qr code&#10;&#10;Description automatically generated">
            <a:extLst>
              <a:ext uri="{FF2B5EF4-FFF2-40B4-BE49-F238E27FC236}">
                <a16:creationId xmlns:a16="http://schemas.microsoft.com/office/drawing/2014/main" id="{2D60AF36-786D-1F3C-8C32-C6572BC82DEF}"/>
              </a:ext>
            </a:extLst>
          </p:cNvPr>
          <p:cNvPicPr>
            <a:picLocks noChangeAspect="1"/>
          </p:cNvPicPr>
          <p:nvPr/>
        </p:nvPicPr>
        <p:blipFill>
          <a:blip r:embed="rId2"/>
          <a:stretch>
            <a:fillRect/>
          </a:stretch>
        </p:blipFill>
        <p:spPr>
          <a:xfrm>
            <a:off x="6334804" y="4391583"/>
            <a:ext cx="2358464" cy="2357739"/>
          </a:xfrm>
          <a:prstGeom prst="rect">
            <a:avLst/>
          </a:prstGeom>
        </p:spPr>
      </p:pic>
      <p:pic>
        <p:nvPicPr>
          <p:cNvPr id="3" name="Picture 3" descr="Qr code&#10;&#10;Description automatically generated">
            <a:extLst>
              <a:ext uri="{FF2B5EF4-FFF2-40B4-BE49-F238E27FC236}">
                <a16:creationId xmlns:a16="http://schemas.microsoft.com/office/drawing/2014/main" id="{1967DFF9-48C1-387B-330F-D055062E5B72}"/>
              </a:ext>
            </a:extLst>
          </p:cNvPr>
          <p:cNvPicPr>
            <a:picLocks noChangeAspect="1"/>
          </p:cNvPicPr>
          <p:nvPr/>
        </p:nvPicPr>
        <p:blipFill>
          <a:blip r:embed="rId3"/>
          <a:stretch>
            <a:fillRect/>
          </a:stretch>
        </p:blipFill>
        <p:spPr>
          <a:xfrm>
            <a:off x="1916697" y="4348753"/>
            <a:ext cx="2395952" cy="2400568"/>
          </a:xfrm>
          <a:prstGeom prst="rect">
            <a:avLst/>
          </a:prstGeom>
        </p:spPr>
      </p:pic>
    </p:spTree>
    <p:extLst>
      <p:ext uri="{BB962C8B-B14F-4D97-AF65-F5344CB8AC3E}">
        <p14:creationId xmlns:p14="http://schemas.microsoft.com/office/powerpoint/2010/main" val="318145326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90D7-AF9C-654C-063F-7C9CA99455FA}"/>
              </a:ext>
            </a:extLst>
          </p:cNvPr>
          <p:cNvSpPr>
            <a:spLocks noGrp="1"/>
          </p:cNvSpPr>
          <p:nvPr>
            <p:ph type="title"/>
          </p:nvPr>
        </p:nvSpPr>
        <p:spPr/>
        <p:txBody>
          <a:bodyPr/>
          <a:lstStyle/>
          <a:p>
            <a:r>
              <a:rPr lang="en-US"/>
              <a:t>ii. What is cloud computing: Definitions </a:t>
            </a:r>
          </a:p>
        </p:txBody>
      </p:sp>
      <p:sp>
        <p:nvSpPr>
          <p:cNvPr id="3" name="Text Placeholder 2">
            <a:extLst>
              <a:ext uri="{FF2B5EF4-FFF2-40B4-BE49-F238E27FC236}">
                <a16:creationId xmlns:a16="http://schemas.microsoft.com/office/drawing/2014/main" id="{D20D70CD-6C31-AFD3-9696-BA0C139FDF54}"/>
              </a:ext>
            </a:extLst>
          </p:cNvPr>
          <p:cNvSpPr>
            <a:spLocks noGrp="1"/>
          </p:cNvSpPr>
          <p:nvPr>
            <p:ph type="body" sz="quarter" idx="11"/>
          </p:nvPr>
        </p:nvSpPr>
        <p:spPr/>
        <p:txBody>
          <a:bodyPr/>
          <a:lstStyle/>
          <a:p>
            <a:pPr marL="0" indent="0">
              <a:buNone/>
            </a:pPr>
            <a:r>
              <a:rPr lang="en-US" b="1"/>
              <a:t>Where did the term “cloud computing” originate from?</a:t>
            </a:r>
          </a:p>
          <a:p>
            <a:r>
              <a:rPr lang="en-US"/>
              <a:t>The term cloud computing is believed to have originated in 1996 when Compaq (computer manufacturer acquired by HP) used the phrase in an internal document. </a:t>
            </a:r>
          </a:p>
          <a:p>
            <a:r>
              <a:rPr lang="en-US"/>
              <a:t>Ramnath </a:t>
            </a:r>
            <a:r>
              <a:rPr lang="en-US" err="1"/>
              <a:t>Chellappa</a:t>
            </a:r>
            <a:r>
              <a:rPr lang="en-US"/>
              <a:t> is credited with being the first to use the term cloud computing in its modern context in a 1997 lecture titled "Intermediaries in Cloud-Computing”.</a:t>
            </a:r>
          </a:p>
          <a:p>
            <a:r>
              <a:rPr lang="en-US"/>
              <a:t>The term was then popularized in 2006 when Google and Amazon began using the phrase to describe their services.</a:t>
            </a:r>
          </a:p>
        </p:txBody>
      </p:sp>
    </p:spTree>
    <p:extLst>
      <p:ext uri="{BB962C8B-B14F-4D97-AF65-F5344CB8AC3E}">
        <p14:creationId xmlns:p14="http://schemas.microsoft.com/office/powerpoint/2010/main" val="223981376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2266-3F7D-02C6-865B-24C1182003F9}"/>
              </a:ext>
            </a:extLst>
          </p:cNvPr>
          <p:cNvSpPr>
            <a:spLocks noGrp="1"/>
          </p:cNvSpPr>
          <p:nvPr>
            <p:ph type="title"/>
          </p:nvPr>
        </p:nvSpPr>
        <p:spPr/>
        <p:txBody>
          <a:bodyPr/>
          <a:lstStyle/>
          <a:p>
            <a:r>
              <a:rPr lang="en-US"/>
              <a:t>ii. What is cloud computing: real world examples</a:t>
            </a:r>
          </a:p>
        </p:txBody>
      </p:sp>
      <p:sp>
        <p:nvSpPr>
          <p:cNvPr id="3" name="Text Placeholder 2">
            <a:extLst>
              <a:ext uri="{FF2B5EF4-FFF2-40B4-BE49-F238E27FC236}">
                <a16:creationId xmlns:a16="http://schemas.microsoft.com/office/drawing/2014/main" id="{24CC0B1A-F07D-38C9-0745-9FB559FB1A9A}"/>
              </a:ext>
            </a:extLst>
          </p:cNvPr>
          <p:cNvSpPr>
            <a:spLocks noGrp="1"/>
          </p:cNvSpPr>
          <p:nvPr>
            <p:ph type="body" sz="quarter" idx="11"/>
          </p:nvPr>
        </p:nvSpPr>
        <p:spPr/>
        <p:txBody>
          <a:bodyPr/>
          <a:lstStyle/>
          <a:p>
            <a:r>
              <a:rPr lang="en-US"/>
              <a:t>Data backup and disaster recovery</a:t>
            </a:r>
          </a:p>
          <a:p>
            <a:r>
              <a:rPr lang="en-US"/>
              <a:t>Website and application hosting</a:t>
            </a:r>
          </a:p>
          <a:p>
            <a:r>
              <a:rPr lang="en-US"/>
              <a:t>Big data analytics and machine learning</a:t>
            </a:r>
          </a:p>
          <a:p>
            <a:r>
              <a:rPr lang="en-US"/>
              <a:t>Software development and testing</a:t>
            </a:r>
          </a:p>
          <a:p>
            <a:r>
              <a:rPr lang="en-US"/>
              <a:t>Virtual desktop infrastructure (VDI)</a:t>
            </a:r>
          </a:p>
          <a:p>
            <a:r>
              <a:rPr lang="en-US"/>
              <a:t>Content delivery networks (CDN)</a:t>
            </a:r>
          </a:p>
          <a:p>
            <a:r>
              <a:rPr lang="en-US"/>
              <a:t>Internet of Things (IoT) processing and analysis</a:t>
            </a:r>
          </a:p>
          <a:p>
            <a:r>
              <a:rPr lang="en-US"/>
              <a:t>Video and audio streaming</a:t>
            </a:r>
          </a:p>
          <a:p>
            <a:r>
              <a:rPr lang="en-US"/>
              <a:t>Email and productivity applications (e.g. Microsoft Office 365)</a:t>
            </a:r>
          </a:p>
          <a:p>
            <a:r>
              <a:rPr lang="en-US"/>
              <a:t>Customer relationship management (CRM) and enterprise resource planning (ERP) systems.</a:t>
            </a:r>
          </a:p>
          <a:p>
            <a:pPr marL="0" indent="0">
              <a:buNone/>
            </a:pPr>
            <a:endParaRPr lang="en-US"/>
          </a:p>
        </p:txBody>
      </p:sp>
    </p:spTree>
    <p:extLst>
      <p:ext uri="{BB962C8B-B14F-4D97-AF65-F5344CB8AC3E}">
        <p14:creationId xmlns:p14="http://schemas.microsoft.com/office/powerpoint/2010/main" val="247605673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F731C-65D9-855F-A43D-81B05914ABBE}"/>
              </a:ext>
            </a:extLst>
          </p:cNvPr>
          <p:cNvSpPr>
            <a:spLocks noGrp="1"/>
          </p:cNvSpPr>
          <p:nvPr>
            <p:ph type="title"/>
          </p:nvPr>
        </p:nvSpPr>
        <p:spPr/>
        <p:txBody>
          <a:bodyPr/>
          <a:lstStyle/>
          <a:p>
            <a:r>
              <a:rPr lang="en-US"/>
              <a:t>ii. What is cloud computing: Career outlooks</a:t>
            </a:r>
          </a:p>
        </p:txBody>
      </p:sp>
      <p:sp>
        <p:nvSpPr>
          <p:cNvPr id="3" name="Text Placeholder 2">
            <a:extLst>
              <a:ext uri="{FF2B5EF4-FFF2-40B4-BE49-F238E27FC236}">
                <a16:creationId xmlns:a16="http://schemas.microsoft.com/office/drawing/2014/main" id="{51865598-1DE5-ECE5-9060-A560D95CDF7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4152190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583BDB-9193-52A3-12A0-D28A230B0F4F}"/>
              </a:ext>
            </a:extLst>
          </p:cNvPr>
          <p:cNvSpPr>
            <a:spLocks noGrp="1"/>
          </p:cNvSpPr>
          <p:nvPr>
            <p:ph type="body" sz="quarter" idx="11"/>
          </p:nvPr>
        </p:nvSpPr>
        <p:spPr>
          <a:xfrm>
            <a:off x="7452519" y="914400"/>
            <a:ext cx="4648200" cy="533400"/>
          </a:xfrm>
        </p:spPr>
        <p:txBody>
          <a:bodyPr/>
          <a:lstStyle/>
          <a:p>
            <a:r>
              <a:rPr lang="en-US"/>
              <a:t>UML cloud computing club</a:t>
            </a:r>
          </a:p>
        </p:txBody>
      </p:sp>
      <p:sp>
        <p:nvSpPr>
          <p:cNvPr id="3" name="Text Placeholder 2">
            <a:extLst>
              <a:ext uri="{FF2B5EF4-FFF2-40B4-BE49-F238E27FC236}">
                <a16:creationId xmlns:a16="http://schemas.microsoft.com/office/drawing/2014/main" id="{8D29564C-DF73-68DE-E1A8-DD588F3EC168}"/>
              </a:ext>
            </a:extLst>
          </p:cNvPr>
          <p:cNvSpPr>
            <a:spLocks noGrp="1"/>
          </p:cNvSpPr>
          <p:nvPr>
            <p:ph type="body" sz="quarter" idx="12"/>
          </p:nvPr>
        </p:nvSpPr>
        <p:spPr/>
        <p:txBody>
          <a:bodyPr/>
          <a:lstStyle/>
          <a:p>
            <a:pPr marL="0" indent="0">
              <a:buNone/>
            </a:pPr>
            <a:r>
              <a:rPr lang="en-US" sz="6000"/>
              <a:t>III. Cloud Computing Models</a:t>
            </a:r>
          </a:p>
        </p:txBody>
      </p:sp>
      <p:sp>
        <p:nvSpPr>
          <p:cNvPr id="4" name="Text Placeholder 3">
            <a:extLst>
              <a:ext uri="{FF2B5EF4-FFF2-40B4-BE49-F238E27FC236}">
                <a16:creationId xmlns:a16="http://schemas.microsoft.com/office/drawing/2014/main" id="{90CE6D16-B7A5-07E6-1205-2EDD8D619996}"/>
              </a:ext>
            </a:extLst>
          </p:cNvPr>
          <p:cNvSpPr>
            <a:spLocks noGrp="1"/>
          </p:cNvSpPr>
          <p:nvPr>
            <p:ph type="body" sz="quarter" idx="13"/>
          </p:nvPr>
        </p:nvSpPr>
        <p:spPr>
          <a:xfrm>
            <a:off x="5242719" y="7189"/>
            <a:ext cx="6858000" cy="762000"/>
          </a:xfrm>
        </p:spPr>
        <p:txBody>
          <a:bodyPr/>
          <a:lstStyle/>
          <a:p>
            <a:r>
              <a:rPr lang="en-US" sz="2800"/>
              <a:t>Introduction to Cloud </a:t>
            </a:r>
            <a:r>
              <a:rPr lang="en-US"/>
              <a:t>C</a:t>
            </a:r>
            <a:r>
              <a:rPr lang="en-US" sz="2800"/>
              <a:t>omputing</a:t>
            </a:r>
          </a:p>
        </p:txBody>
      </p:sp>
    </p:spTree>
    <p:extLst>
      <p:ext uri="{BB962C8B-B14F-4D97-AF65-F5344CB8AC3E}">
        <p14:creationId xmlns:p14="http://schemas.microsoft.com/office/powerpoint/2010/main" val="42422293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A6FC-65A6-1468-B110-F14F213125CA}"/>
              </a:ext>
            </a:extLst>
          </p:cNvPr>
          <p:cNvSpPr>
            <a:spLocks noGrp="1"/>
          </p:cNvSpPr>
          <p:nvPr>
            <p:ph type="title"/>
          </p:nvPr>
        </p:nvSpPr>
        <p:spPr/>
        <p:txBody>
          <a:bodyPr/>
          <a:lstStyle/>
          <a:p>
            <a:r>
              <a:rPr lang="en-US"/>
              <a:t>iii. Cloud Computing Models</a:t>
            </a:r>
          </a:p>
        </p:txBody>
      </p:sp>
      <p:sp>
        <p:nvSpPr>
          <p:cNvPr id="3" name="Text Placeholder 2">
            <a:extLst>
              <a:ext uri="{FF2B5EF4-FFF2-40B4-BE49-F238E27FC236}">
                <a16:creationId xmlns:a16="http://schemas.microsoft.com/office/drawing/2014/main" id="{F1FDC291-0653-7B54-F8AF-364225B6AA96}"/>
              </a:ext>
            </a:extLst>
          </p:cNvPr>
          <p:cNvSpPr>
            <a:spLocks noGrp="1"/>
          </p:cNvSpPr>
          <p:nvPr>
            <p:ph type="body" sz="quarter" idx="11"/>
          </p:nvPr>
        </p:nvSpPr>
        <p:spPr/>
        <p:txBody>
          <a:bodyPr/>
          <a:lstStyle/>
          <a:p>
            <a:r>
              <a:rPr lang="en-US"/>
              <a:t>Overview of cloud computing service models: IaaS, PaaS, SaaS</a:t>
            </a:r>
          </a:p>
          <a:p>
            <a:r>
              <a:rPr lang="en-US"/>
              <a:t>Advantages and disadvantages of each model</a:t>
            </a:r>
          </a:p>
          <a:p>
            <a:r>
              <a:rPr lang="en-US"/>
              <a:t>Use cases and examples</a:t>
            </a:r>
          </a:p>
          <a:p>
            <a:endParaRPr lang="en-US"/>
          </a:p>
        </p:txBody>
      </p:sp>
    </p:spTree>
    <p:extLst>
      <p:ext uri="{BB962C8B-B14F-4D97-AF65-F5344CB8AC3E}">
        <p14:creationId xmlns:p14="http://schemas.microsoft.com/office/powerpoint/2010/main" val="324031794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E2F1-C52C-AA43-2701-B01F2FDBAA56}"/>
              </a:ext>
            </a:extLst>
          </p:cNvPr>
          <p:cNvSpPr>
            <a:spLocks noGrp="1"/>
          </p:cNvSpPr>
          <p:nvPr>
            <p:ph type="title"/>
          </p:nvPr>
        </p:nvSpPr>
        <p:spPr>
          <a:xfrm>
            <a:off x="61119" y="228600"/>
            <a:ext cx="11734800" cy="838200"/>
          </a:xfrm>
        </p:spPr>
        <p:txBody>
          <a:bodyPr/>
          <a:lstStyle/>
          <a:p>
            <a:pPr marL="0" indent="0">
              <a:buNone/>
            </a:pPr>
            <a:r>
              <a:rPr lang="en-US" sz="2800"/>
              <a:t>III. Cloud Computing Models: Public, private, and hybrid</a:t>
            </a:r>
          </a:p>
        </p:txBody>
      </p:sp>
      <p:sp>
        <p:nvSpPr>
          <p:cNvPr id="3" name="Text Placeholder 2">
            <a:extLst>
              <a:ext uri="{FF2B5EF4-FFF2-40B4-BE49-F238E27FC236}">
                <a16:creationId xmlns:a16="http://schemas.microsoft.com/office/drawing/2014/main" id="{F7F0A358-B4FB-355A-B18F-38FD20D7F2EA}"/>
              </a:ext>
            </a:extLst>
          </p:cNvPr>
          <p:cNvSpPr>
            <a:spLocks noGrp="1"/>
          </p:cNvSpPr>
          <p:nvPr>
            <p:ph type="body" sz="quarter" idx="11"/>
          </p:nvPr>
        </p:nvSpPr>
        <p:spPr/>
        <p:txBody>
          <a:bodyPr/>
          <a:lstStyle/>
          <a:p>
            <a:pPr marL="0" indent="0">
              <a:buNone/>
            </a:pPr>
            <a:r>
              <a:rPr lang="en-US" b="1"/>
              <a:t>There are three types of clouds: </a:t>
            </a:r>
          </a:p>
          <a:p>
            <a:r>
              <a:rPr lang="en-US" sz="2400"/>
              <a:t>A </a:t>
            </a:r>
            <a:r>
              <a:rPr lang="en-US" sz="2400" b="1"/>
              <a:t>public cloud </a:t>
            </a:r>
            <a:r>
              <a:rPr lang="en-US" sz="2400"/>
              <a:t>is a type of cloud computing where services are offered over the internet to anyone who wants to use them. It's owned and operated by a third-party cloud service provider, and users share computing resources like servers and storage.</a:t>
            </a:r>
          </a:p>
          <a:p>
            <a:r>
              <a:rPr lang="en-US" sz="2400"/>
              <a:t>A </a:t>
            </a:r>
            <a:r>
              <a:rPr lang="en-US" sz="2400" b="1"/>
              <a:t>private cloud </a:t>
            </a:r>
            <a:r>
              <a:rPr lang="en-US" sz="2400"/>
              <a:t>is a cloud computing model where the cloud infrastructure is dedicated to a single organization. It's usually maintained on-premises, but can also be hosted by a third-party service provider. Private clouds offer more control and security, but require more resources to maintain.</a:t>
            </a:r>
          </a:p>
          <a:p>
            <a:r>
              <a:rPr lang="en-US" sz="2400"/>
              <a:t>A </a:t>
            </a:r>
            <a:r>
              <a:rPr lang="en-US" sz="2400" b="1"/>
              <a:t>hybrid cloud </a:t>
            </a:r>
            <a:r>
              <a:rPr lang="en-US" sz="2400"/>
              <a:t>is a combination of public and private clouds, allowing organizations to benefit from both models. Hybrid clouds provide flexibility, enabling businesses to use public cloud resources for non-sensitive workloads, while keeping sensitive data in a private cloud for security reasons.</a:t>
            </a:r>
          </a:p>
        </p:txBody>
      </p:sp>
    </p:spTree>
    <p:extLst>
      <p:ext uri="{BB962C8B-B14F-4D97-AF65-F5344CB8AC3E}">
        <p14:creationId xmlns:p14="http://schemas.microsoft.com/office/powerpoint/2010/main" val="369121954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DAFD-8A2F-4243-4520-74D0D514CA8B}"/>
              </a:ext>
            </a:extLst>
          </p:cNvPr>
          <p:cNvSpPr>
            <a:spLocks noGrp="1"/>
          </p:cNvSpPr>
          <p:nvPr>
            <p:ph type="title"/>
          </p:nvPr>
        </p:nvSpPr>
        <p:spPr/>
        <p:txBody>
          <a:bodyPr/>
          <a:lstStyle/>
          <a:p>
            <a:pPr marL="0" indent="0">
              <a:buNone/>
            </a:pPr>
            <a:r>
              <a:rPr lang="en-US" sz="2800"/>
              <a:t>III. Cloud Computing Models: </a:t>
            </a:r>
            <a:r>
              <a:rPr lang="en-US" sz="2800" err="1"/>
              <a:t>I</a:t>
            </a:r>
            <a:r>
              <a:rPr lang="en-US" sz="2800" cap="none" err="1"/>
              <a:t>aa</a:t>
            </a:r>
            <a:r>
              <a:rPr lang="en-US" err="1"/>
              <a:t>s</a:t>
            </a:r>
            <a:r>
              <a:rPr lang="en-US"/>
              <a:t>, </a:t>
            </a:r>
            <a:r>
              <a:rPr lang="en-US" err="1"/>
              <a:t>p</a:t>
            </a:r>
            <a:r>
              <a:rPr lang="en-US" sz="2800" cap="none" err="1"/>
              <a:t>aa</a:t>
            </a:r>
            <a:r>
              <a:rPr lang="en-US" err="1"/>
              <a:t>s</a:t>
            </a:r>
            <a:r>
              <a:rPr lang="en-US"/>
              <a:t>, </a:t>
            </a:r>
            <a:r>
              <a:rPr lang="en-US" cap="none"/>
              <a:t>and</a:t>
            </a:r>
            <a:r>
              <a:rPr lang="en-US"/>
              <a:t> </a:t>
            </a:r>
            <a:r>
              <a:rPr lang="en-US" err="1"/>
              <a:t>s</a:t>
            </a:r>
            <a:r>
              <a:rPr lang="en-US" sz="2800" cap="none" err="1"/>
              <a:t>aa</a:t>
            </a:r>
            <a:r>
              <a:rPr lang="en-US" err="1"/>
              <a:t>s</a:t>
            </a:r>
            <a:endParaRPr lang="en-US" sz="2800"/>
          </a:p>
        </p:txBody>
      </p:sp>
      <p:sp>
        <p:nvSpPr>
          <p:cNvPr id="3" name="Text Placeholder 2">
            <a:extLst>
              <a:ext uri="{FF2B5EF4-FFF2-40B4-BE49-F238E27FC236}">
                <a16:creationId xmlns:a16="http://schemas.microsoft.com/office/drawing/2014/main" id="{E51A5873-8C5D-2E96-041C-F38326B3F9E4}"/>
              </a:ext>
            </a:extLst>
          </p:cNvPr>
          <p:cNvSpPr>
            <a:spLocks noGrp="1"/>
          </p:cNvSpPr>
          <p:nvPr>
            <p:ph type="body" sz="quarter" idx="11"/>
          </p:nvPr>
        </p:nvSpPr>
        <p:spPr/>
        <p:txBody>
          <a:bodyPr/>
          <a:lstStyle/>
          <a:p>
            <a:pPr marL="0" indent="0">
              <a:buNone/>
            </a:pPr>
            <a:r>
              <a:rPr lang="en-US" b="1"/>
              <a:t>IaaS, PaaS, and SaaS are the three main cloud computing service models.</a:t>
            </a:r>
          </a:p>
          <a:p>
            <a:r>
              <a:rPr lang="en-US" sz="2400" b="1"/>
              <a:t>IaaS (Infrastructure as a Service) </a:t>
            </a:r>
            <a:r>
              <a:rPr lang="en-US" sz="2400"/>
              <a:t>is a cloud computing model where a third-party provider hosts and maintains the underlying infrastructure, including servers, storage, networking, and virtualization. Users typically rent the infrastructure and use it to deploy and run their own applications.</a:t>
            </a:r>
          </a:p>
          <a:p>
            <a:r>
              <a:rPr lang="en-US" sz="2400" b="1"/>
              <a:t>PaaS (Platform as a Service) </a:t>
            </a:r>
            <a:r>
              <a:rPr lang="en-US" sz="2400"/>
              <a:t>is a cloud computing model where a third-party provider offers a platform on which users can build, deploy, and manage their own applications. PaaS providers typically offer tools and services for application development, deployment, and scaling, as well as middleware, database management, and other infrastructure components.</a:t>
            </a:r>
          </a:p>
          <a:p>
            <a:r>
              <a:rPr lang="en-US" sz="2400" b="1"/>
              <a:t>SaaS (Software as a Service) </a:t>
            </a:r>
            <a:r>
              <a:rPr lang="en-US" sz="2400"/>
              <a:t>is a cloud computing model where a third-party provider hosts and delivers software applications over the internet. Users typically access the applications through a web browser or API, and the provider manages all aspects of the software, including maintenance, security, and upgrades. </a:t>
            </a:r>
            <a:endParaRPr lang="en-US" sz="2800"/>
          </a:p>
          <a:p>
            <a:endParaRPr lang="en-US"/>
          </a:p>
          <a:p>
            <a:endParaRPr lang="en-US"/>
          </a:p>
        </p:txBody>
      </p:sp>
    </p:spTree>
    <p:extLst>
      <p:ext uri="{BB962C8B-B14F-4D97-AF65-F5344CB8AC3E}">
        <p14:creationId xmlns:p14="http://schemas.microsoft.com/office/powerpoint/2010/main" val="96037091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F3B2-C7BC-E1B9-C7E8-0394876FA701}"/>
              </a:ext>
            </a:extLst>
          </p:cNvPr>
          <p:cNvSpPr>
            <a:spLocks noGrp="1"/>
          </p:cNvSpPr>
          <p:nvPr>
            <p:ph type="title"/>
          </p:nvPr>
        </p:nvSpPr>
        <p:spPr/>
        <p:txBody>
          <a:bodyPr/>
          <a:lstStyle/>
          <a:p>
            <a:r>
              <a:rPr lang="en-US" sz="2800"/>
              <a:t>III. Cloud Computing Models: </a:t>
            </a:r>
            <a:r>
              <a:rPr lang="en-US" sz="2800" err="1"/>
              <a:t>I</a:t>
            </a:r>
            <a:r>
              <a:rPr lang="en-US" sz="2800" cap="none" err="1"/>
              <a:t>aa</a:t>
            </a:r>
            <a:r>
              <a:rPr lang="en-US" err="1"/>
              <a:t>s</a:t>
            </a:r>
            <a:endParaRPr lang="en-US"/>
          </a:p>
        </p:txBody>
      </p:sp>
      <p:sp>
        <p:nvSpPr>
          <p:cNvPr id="3" name="Content Placeholder 2">
            <a:extLst>
              <a:ext uri="{FF2B5EF4-FFF2-40B4-BE49-F238E27FC236}">
                <a16:creationId xmlns:a16="http://schemas.microsoft.com/office/drawing/2014/main" id="{B00A00FB-3C6B-D9FF-6F54-5649DBAE961E}"/>
              </a:ext>
            </a:extLst>
          </p:cNvPr>
          <p:cNvSpPr>
            <a:spLocks noGrp="1"/>
          </p:cNvSpPr>
          <p:nvPr>
            <p:ph sz="quarter" idx="12"/>
          </p:nvPr>
        </p:nvSpPr>
        <p:spPr/>
        <p:txBody>
          <a:bodyPr/>
          <a:lstStyle/>
          <a:p>
            <a:pPr marL="0" indent="0">
              <a:buNone/>
            </a:pPr>
            <a:r>
              <a:rPr lang="en-US"/>
              <a:t>Pros:</a:t>
            </a:r>
          </a:p>
          <a:p>
            <a:r>
              <a:rPr lang="en-US" sz="2000" b="1"/>
              <a:t>Scalability</a:t>
            </a:r>
            <a:r>
              <a:rPr lang="en-US" sz="2000"/>
              <a:t>: Customers can scale up or down their infrastructure as needed, without the need to purchase additional physical hardware or face hardware obsolescence.</a:t>
            </a:r>
          </a:p>
          <a:p>
            <a:r>
              <a:rPr lang="en-US" sz="2000" b="1"/>
              <a:t>Cost-effective</a:t>
            </a:r>
            <a:r>
              <a:rPr lang="en-US" sz="2000"/>
              <a:t>: Customers only pay for the infrastructure components they need and use, instead of having to invest in and maintain their own hardware and data centers.</a:t>
            </a:r>
          </a:p>
          <a:p>
            <a:r>
              <a:rPr lang="en-US" sz="2000" b="1"/>
              <a:t>Easy to manage</a:t>
            </a:r>
            <a:r>
              <a:rPr lang="en-US" sz="2000"/>
              <a:t>: Customers don't need to worry about maintaining the hardware or network infrastructure, freeing up IT staff to focus on other tasks.</a:t>
            </a:r>
          </a:p>
          <a:p>
            <a:r>
              <a:rPr lang="en-US" sz="2000" b="1"/>
              <a:t>Geographical flexibility</a:t>
            </a:r>
            <a:r>
              <a:rPr lang="en-US" sz="2000"/>
              <a:t>: Customers can choose to host their infrastructure in a variety of regions or data centers to ensure low latency or meet regulatory requirements.</a:t>
            </a:r>
            <a:endParaRPr lang="en-US"/>
          </a:p>
        </p:txBody>
      </p:sp>
      <p:sp>
        <p:nvSpPr>
          <p:cNvPr id="4" name="Content Placeholder 3">
            <a:extLst>
              <a:ext uri="{FF2B5EF4-FFF2-40B4-BE49-F238E27FC236}">
                <a16:creationId xmlns:a16="http://schemas.microsoft.com/office/drawing/2014/main" id="{ADE3377C-6363-01FA-65E5-D97AD370541E}"/>
              </a:ext>
            </a:extLst>
          </p:cNvPr>
          <p:cNvSpPr>
            <a:spLocks noGrp="1"/>
          </p:cNvSpPr>
          <p:nvPr>
            <p:ph sz="quarter" idx="13"/>
          </p:nvPr>
        </p:nvSpPr>
        <p:spPr/>
        <p:txBody>
          <a:bodyPr/>
          <a:lstStyle/>
          <a:p>
            <a:pPr marL="0" indent="0">
              <a:buNone/>
            </a:pPr>
            <a:r>
              <a:rPr lang="en-US"/>
              <a:t>Cons:</a:t>
            </a:r>
          </a:p>
          <a:p>
            <a:r>
              <a:rPr lang="en-US" sz="2000" b="1"/>
              <a:t>Security concerns</a:t>
            </a:r>
            <a:r>
              <a:rPr lang="en-US" sz="2000"/>
              <a:t>: Customers may have concerns about data privacy and security when using IaaS, as they are relying on a third-party provider to manage and secure their infrastructure.</a:t>
            </a:r>
          </a:p>
          <a:p>
            <a:r>
              <a:rPr lang="en-US" sz="2000" b="1"/>
              <a:t>Dependency</a:t>
            </a:r>
            <a:r>
              <a:rPr lang="en-US" sz="2000"/>
              <a:t>: Customers are dependent on the provider's infrastructure and need to ensure that their provider is reliable and available at all times.</a:t>
            </a:r>
          </a:p>
          <a:p>
            <a:r>
              <a:rPr lang="en-US" sz="2000" b="1"/>
              <a:t>Complexity</a:t>
            </a:r>
            <a:r>
              <a:rPr lang="en-US" sz="2000"/>
              <a:t>: IaaS can be complex, especially when trying to manage and configure multiple infrastructure components.</a:t>
            </a:r>
          </a:p>
          <a:p>
            <a:r>
              <a:rPr lang="en-US" sz="2000" b="1"/>
              <a:t>Customization</a:t>
            </a:r>
            <a:r>
              <a:rPr lang="en-US" sz="2000"/>
              <a:t>: Although customers have more control over their infrastructure than with other cloud service models, there may be some restrictions on customization.</a:t>
            </a:r>
          </a:p>
          <a:p>
            <a:endParaRPr lang="en-US"/>
          </a:p>
        </p:txBody>
      </p:sp>
    </p:spTree>
    <p:extLst>
      <p:ext uri="{BB962C8B-B14F-4D97-AF65-F5344CB8AC3E}">
        <p14:creationId xmlns:p14="http://schemas.microsoft.com/office/powerpoint/2010/main" val="308552598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82AA-5F0D-2DB9-276E-C9342EE244A2}"/>
              </a:ext>
            </a:extLst>
          </p:cNvPr>
          <p:cNvSpPr>
            <a:spLocks noGrp="1"/>
          </p:cNvSpPr>
          <p:nvPr>
            <p:ph type="title"/>
          </p:nvPr>
        </p:nvSpPr>
        <p:spPr/>
        <p:txBody>
          <a:bodyPr/>
          <a:lstStyle/>
          <a:p>
            <a:r>
              <a:rPr lang="en-US" sz="2800"/>
              <a:t>III. Cloud Computing Models: </a:t>
            </a:r>
            <a:r>
              <a:rPr lang="en-US" sz="2800" err="1"/>
              <a:t>I</a:t>
            </a:r>
            <a:r>
              <a:rPr lang="en-US" sz="2800" cap="none" err="1"/>
              <a:t>aa</a:t>
            </a:r>
            <a:r>
              <a:rPr lang="en-US" err="1"/>
              <a:t>s</a:t>
            </a:r>
            <a:endParaRPr lang="en-US"/>
          </a:p>
        </p:txBody>
      </p:sp>
      <p:sp>
        <p:nvSpPr>
          <p:cNvPr id="3" name="Text Placeholder 2">
            <a:extLst>
              <a:ext uri="{FF2B5EF4-FFF2-40B4-BE49-F238E27FC236}">
                <a16:creationId xmlns:a16="http://schemas.microsoft.com/office/drawing/2014/main" id="{54E9C642-820D-BEC7-128A-1829387C63EA}"/>
              </a:ext>
            </a:extLst>
          </p:cNvPr>
          <p:cNvSpPr>
            <a:spLocks noGrp="1"/>
          </p:cNvSpPr>
          <p:nvPr>
            <p:ph type="body" sz="quarter" idx="11"/>
          </p:nvPr>
        </p:nvSpPr>
        <p:spPr/>
        <p:txBody>
          <a:bodyPr/>
          <a:lstStyle/>
          <a:p>
            <a:pPr marL="0" indent="0">
              <a:buNone/>
            </a:pPr>
            <a:r>
              <a:rPr lang="en-US"/>
              <a:t>Examples of IaaS providers include:</a:t>
            </a:r>
          </a:p>
          <a:p>
            <a:r>
              <a:rPr lang="en-US"/>
              <a:t>Amazon Web Services (AWS)</a:t>
            </a:r>
          </a:p>
          <a:p>
            <a:r>
              <a:rPr lang="en-US"/>
              <a:t>Microsoft Azure</a:t>
            </a:r>
          </a:p>
          <a:p>
            <a:r>
              <a:rPr lang="en-US"/>
              <a:t>Google Cloud Platform</a:t>
            </a:r>
          </a:p>
          <a:p>
            <a:r>
              <a:rPr lang="en-US"/>
              <a:t>IBM Cloud</a:t>
            </a:r>
          </a:p>
          <a:p>
            <a:r>
              <a:rPr lang="en-US"/>
              <a:t>Oracle Cloud</a:t>
            </a:r>
          </a:p>
          <a:p>
            <a:endParaRPr lang="en-US"/>
          </a:p>
        </p:txBody>
      </p:sp>
    </p:spTree>
    <p:extLst>
      <p:ext uri="{BB962C8B-B14F-4D97-AF65-F5344CB8AC3E}">
        <p14:creationId xmlns:p14="http://schemas.microsoft.com/office/powerpoint/2010/main" val="347961658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4AA0-94F0-98E5-356D-5F17756C9325}"/>
              </a:ext>
            </a:extLst>
          </p:cNvPr>
          <p:cNvSpPr>
            <a:spLocks noGrp="1"/>
          </p:cNvSpPr>
          <p:nvPr>
            <p:ph type="title"/>
          </p:nvPr>
        </p:nvSpPr>
        <p:spPr/>
        <p:txBody>
          <a:bodyPr/>
          <a:lstStyle/>
          <a:p>
            <a:r>
              <a:rPr lang="en-US" sz="2800"/>
              <a:t>III. Cloud Computing Models: </a:t>
            </a:r>
            <a:r>
              <a:rPr lang="en-US" err="1"/>
              <a:t>p</a:t>
            </a:r>
            <a:r>
              <a:rPr lang="en-US" sz="2800" cap="none" err="1"/>
              <a:t>aa</a:t>
            </a:r>
            <a:r>
              <a:rPr lang="en-US" err="1"/>
              <a:t>s</a:t>
            </a:r>
            <a:endParaRPr lang="en-US"/>
          </a:p>
        </p:txBody>
      </p:sp>
      <p:sp>
        <p:nvSpPr>
          <p:cNvPr id="3" name="Content Placeholder 2">
            <a:extLst>
              <a:ext uri="{FF2B5EF4-FFF2-40B4-BE49-F238E27FC236}">
                <a16:creationId xmlns:a16="http://schemas.microsoft.com/office/drawing/2014/main" id="{32815C49-575B-B388-A9D5-20F2C359AEAB}"/>
              </a:ext>
            </a:extLst>
          </p:cNvPr>
          <p:cNvSpPr>
            <a:spLocks noGrp="1"/>
          </p:cNvSpPr>
          <p:nvPr>
            <p:ph sz="quarter" idx="12"/>
          </p:nvPr>
        </p:nvSpPr>
        <p:spPr/>
        <p:txBody>
          <a:bodyPr/>
          <a:lstStyle/>
          <a:p>
            <a:pPr marL="0" indent="0">
              <a:buNone/>
            </a:pPr>
            <a:r>
              <a:rPr lang="en-US"/>
              <a:t>Pros:</a:t>
            </a:r>
          </a:p>
          <a:p>
            <a:r>
              <a:rPr lang="en-US" sz="1800" b="1"/>
              <a:t>Quick deployment</a:t>
            </a:r>
            <a:r>
              <a:rPr lang="en-US" sz="1800"/>
              <a:t>: PaaS allows developers to quickly deploy their applications, as the infrastructure is already set up and ready to use.</a:t>
            </a:r>
          </a:p>
          <a:p>
            <a:r>
              <a:rPr lang="en-US" sz="1800" b="1"/>
              <a:t>Scalability</a:t>
            </a:r>
            <a:r>
              <a:rPr lang="en-US" sz="1800"/>
              <a:t>: PaaS providers offer scalable infrastructure, which can be easily adjusted based on the application’s changing needs.</a:t>
            </a:r>
          </a:p>
          <a:p>
            <a:r>
              <a:rPr lang="en-US" sz="1800" b="1"/>
              <a:t>Cost-effective</a:t>
            </a:r>
            <a:r>
              <a:rPr lang="en-US" sz="1800"/>
              <a:t>: PaaS is a cost-effective solution, as users pay only for the resources they need, and don’t have to invest in physical infrastructure.</a:t>
            </a:r>
          </a:p>
          <a:p>
            <a:r>
              <a:rPr lang="en-US" sz="1800" b="1"/>
              <a:t>Easy collaboration</a:t>
            </a:r>
            <a:r>
              <a:rPr lang="en-US" sz="1800"/>
              <a:t>: PaaS makes it easy for multiple developers to collaborate on an application by providing shared tools and resources.</a:t>
            </a:r>
          </a:p>
          <a:p>
            <a:r>
              <a:rPr lang="en-US" sz="1800" b="1"/>
              <a:t>Reduced complexity</a:t>
            </a:r>
            <a:r>
              <a:rPr lang="en-US" sz="1800"/>
              <a:t>: PaaS reduces the complexity of managing and maintaining infrastructure, allowing developers to focus on building and improving their applications.</a:t>
            </a:r>
          </a:p>
        </p:txBody>
      </p:sp>
      <p:sp>
        <p:nvSpPr>
          <p:cNvPr id="4" name="Content Placeholder 3">
            <a:extLst>
              <a:ext uri="{FF2B5EF4-FFF2-40B4-BE49-F238E27FC236}">
                <a16:creationId xmlns:a16="http://schemas.microsoft.com/office/drawing/2014/main" id="{BF42CFD8-55D2-7C18-42E9-9C24B11D6FCD}"/>
              </a:ext>
            </a:extLst>
          </p:cNvPr>
          <p:cNvSpPr>
            <a:spLocks noGrp="1"/>
          </p:cNvSpPr>
          <p:nvPr>
            <p:ph sz="quarter" idx="13"/>
          </p:nvPr>
        </p:nvSpPr>
        <p:spPr/>
        <p:txBody>
          <a:bodyPr/>
          <a:lstStyle/>
          <a:p>
            <a:pPr marL="0" indent="0">
              <a:buNone/>
            </a:pPr>
            <a:r>
              <a:rPr lang="en-US"/>
              <a:t>Cons:</a:t>
            </a:r>
          </a:p>
          <a:p>
            <a:r>
              <a:rPr lang="en-US" sz="2000" b="1"/>
              <a:t>Limited control</a:t>
            </a:r>
            <a:r>
              <a:rPr lang="en-US" sz="2000"/>
              <a:t>: PaaS users have limited control over the underlying infrastructure, which may be a concern for some developers.</a:t>
            </a:r>
          </a:p>
          <a:p>
            <a:r>
              <a:rPr lang="en-US" sz="2000" b="1"/>
              <a:t>Vendor lock-in</a:t>
            </a:r>
            <a:r>
              <a:rPr lang="en-US" sz="2000"/>
              <a:t>: PaaS users are typically tied to a specific vendor, which may make it difficult to switch providers or move to an on-premise solution.</a:t>
            </a:r>
          </a:p>
          <a:p>
            <a:r>
              <a:rPr lang="en-US" sz="2000" b="1"/>
              <a:t>Security concerns</a:t>
            </a:r>
            <a:r>
              <a:rPr lang="en-US" sz="2000"/>
              <a:t>: As PaaS providers manage the underlying infrastructure, users may have concerns about the security of their applications and data.</a:t>
            </a:r>
          </a:p>
          <a:p>
            <a:r>
              <a:rPr lang="en-US" sz="2000" b="1"/>
              <a:t>Customization limitations</a:t>
            </a:r>
            <a:r>
              <a:rPr lang="en-US" sz="2000"/>
              <a:t>: PaaS may have limitations on the customization of the underlying infrastructure, which may be a concern for some applications.</a:t>
            </a:r>
          </a:p>
        </p:txBody>
      </p:sp>
    </p:spTree>
    <p:extLst>
      <p:ext uri="{BB962C8B-B14F-4D97-AF65-F5344CB8AC3E}">
        <p14:creationId xmlns:p14="http://schemas.microsoft.com/office/powerpoint/2010/main" val="350322162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583BDB-9193-52A3-12A0-D28A230B0F4F}"/>
              </a:ext>
            </a:extLst>
          </p:cNvPr>
          <p:cNvSpPr>
            <a:spLocks noGrp="1"/>
          </p:cNvSpPr>
          <p:nvPr>
            <p:ph type="body" sz="quarter" idx="11"/>
          </p:nvPr>
        </p:nvSpPr>
        <p:spPr>
          <a:xfrm>
            <a:off x="7452519" y="914400"/>
            <a:ext cx="4648200" cy="533400"/>
          </a:xfrm>
        </p:spPr>
        <p:txBody>
          <a:bodyPr/>
          <a:lstStyle/>
          <a:p>
            <a:r>
              <a:rPr lang="en-US"/>
              <a:t>UML cloud computing club</a:t>
            </a:r>
          </a:p>
        </p:txBody>
      </p:sp>
      <p:sp>
        <p:nvSpPr>
          <p:cNvPr id="3" name="Text Placeholder 2">
            <a:extLst>
              <a:ext uri="{FF2B5EF4-FFF2-40B4-BE49-F238E27FC236}">
                <a16:creationId xmlns:a16="http://schemas.microsoft.com/office/drawing/2014/main" id="{8D29564C-DF73-68DE-E1A8-DD588F3EC168}"/>
              </a:ext>
            </a:extLst>
          </p:cNvPr>
          <p:cNvSpPr>
            <a:spLocks noGrp="1"/>
          </p:cNvSpPr>
          <p:nvPr>
            <p:ph type="body" sz="quarter" idx="12"/>
          </p:nvPr>
        </p:nvSpPr>
        <p:spPr/>
        <p:txBody>
          <a:bodyPr/>
          <a:lstStyle/>
          <a:p>
            <a:pPr marL="0" indent="0">
              <a:buNone/>
            </a:pPr>
            <a:r>
              <a:rPr lang="en-US" sz="6000"/>
              <a:t>I. Introduction</a:t>
            </a:r>
          </a:p>
          <a:p>
            <a:pPr marL="0" indent="0">
              <a:buNone/>
            </a:pPr>
            <a:endParaRPr lang="en-US"/>
          </a:p>
          <a:p>
            <a:pPr marL="0" indent="0">
              <a:buNone/>
            </a:pPr>
            <a:r>
              <a:rPr lang="en-US"/>
              <a:t>Welcome to the UML Cloud Computing Club!</a:t>
            </a:r>
          </a:p>
          <a:p>
            <a:pPr marL="0" indent="0">
              <a:buNone/>
            </a:pPr>
            <a:endParaRPr lang="en-US"/>
          </a:p>
        </p:txBody>
      </p:sp>
      <p:sp>
        <p:nvSpPr>
          <p:cNvPr id="4" name="Text Placeholder 3">
            <a:extLst>
              <a:ext uri="{FF2B5EF4-FFF2-40B4-BE49-F238E27FC236}">
                <a16:creationId xmlns:a16="http://schemas.microsoft.com/office/drawing/2014/main" id="{90CE6D16-B7A5-07E6-1205-2EDD8D619996}"/>
              </a:ext>
            </a:extLst>
          </p:cNvPr>
          <p:cNvSpPr>
            <a:spLocks noGrp="1"/>
          </p:cNvSpPr>
          <p:nvPr>
            <p:ph type="body" sz="quarter" idx="13"/>
          </p:nvPr>
        </p:nvSpPr>
        <p:spPr>
          <a:xfrm>
            <a:off x="5242719" y="7189"/>
            <a:ext cx="6858000" cy="762000"/>
          </a:xfrm>
        </p:spPr>
        <p:txBody>
          <a:bodyPr/>
          <a:lstStyle/>
          <a:p>
            <a:r>
              <a:rPr lang="en-US" sz="2800"/>
              <a:t>Introduction to Cloud </a:t>
            </a:r>
            <a:r>
              <a:rPr lang="en-US"/>
              <a:t>C</a:t>
            </a:r>
            <a:r>
              <a:rPr lang="en-US" sz="2800"/>
              <a:t>omputing</a:t>
            </a:r>
          </a:p>
        </p:txBody>
      </p:sp>
    </p:spTree>
    <p:extLst>
      <p:ext uri="{BB962C8B-B14F-4D97-AF65-F5344CB8AC3E}">
        <p14:creationId xmlns:p14="http://schemas.microsoft.com/office/powerpoint/2010/main" val="236773705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ED45-6CC7-E8DF-9D99-7DB3EBA4B546}"/>
              </a:ext>
            </a:extLst>
          </p:cNvPr>
          <p:cNvSpPr>
            <a:spLocks noGrp="1"/>
          </p:cNvSpPr>
          <p:nvPr>
            <p:ph type="title"/>
          </p:nvPr>
        </p:nvSpPr>
        <p:spPr/>
        <p:txBody>
          <a:bodyPr/>
          <a:lstStyle/>
          <a:p>
            <a:r>
              <a:rPr lang="en-US" sz="2800"/>
              <a:t>III. Cloud Computing Models: </a:t>
            </a:r>
            <a:r>
              <a:rPr lang="en-US" err="1"/>
              <a:t>p</a:t>
            </a:r>
            <a:r>
              <a:rPr lang="en-US" sz="2800" cap="none" err="1"/>
              <a:t>aa</a:t>
            </a:r>
            <a:r>
              <a:rPr lang="en-US" err="1"/>
              <a:t>s</a:t>
            </a:r>
            <a:endParaRPr lang="en-US"/>
          </a:p>
        </p:txBody>
      </p:sp>
      <p:sp>
        <p:nvSpPr>
          <p:cNvPr id="3" name="Text Placeholder 2">
            <a:extLst>
              <a:ext uri="{FF2B5EF4-FFF2-40B4-BE49-F238E27FC236}">
                <a16:creationId xmlns:a16="http://schemas.microsoft.com/office/drawing/2014/main" id="{EAF74D0A-BF48-7F33-5A56-FCC2A3FC199A}"/>
              </a:ext>
            </a:extLst>
          </p:cNvPr>
          <p:cNvSpPr>
            <a:spLocks noGrp="1"/>
          </p:cNvSpPr>
          <p:nvPr>
            <p:ph type="body" sz="quarter" idx="11"/>
          </p:nvPr>
        </p:nvSpPr>
        <p:spPr/>
        <p:txBody>
          <a:bodyPr/>
          <a:lstStyle/>
          <a:p>
            <a:pPr marL="0" indent="0">
              <a:buNone/>
            </a:pPr>
            <a:r>
              <a:rPr lang="en-US"/>
              <a:t>Common examples of PaaS providers include: </a:t>
            </a:r>
          </a:p>
          <a:p>
            <a:r>
              <a:rPr lang="en-US"/>
              <a:t>Heroku</a:t>
            </a:r>
          </a:p>
          <a:p>
            <a:r>
              <a:rPr lang="en-US"/>
              <a:t>Google App Engine</a:t>
            </a:r>
          </a:p>
          <a:p>
            <a:r>
              <a:rPr lang="en-US"/>
              <a:t>Microsoft Azure</a:t>
            </a:r>
          </a:p>
          <a:p>
            <a:r>
              <a:rPr lang="en-US"/>
              <a:t>AWS Elastic Beanstalk.</a:t>
            </a:r>
          </a:p>
        </p:txBody>
      </p:sp>
    </p:spTree>
    <p:extLst>
      <p:ext uri="{BB962C8B-B14F-4D97-AF65-F5344CB8AC3E}">
        <p14:creationId xmlns:p14="http://schemas.microsoft.com/office/powerpoint/2010/main" val="73227363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2ECF-0B55-BB4F-E390-60DBF311CF8C}"/>
              </a:ext>
            </a:extLst>
          </p:cNvPr>
          <p:cNvSpPr>
            <a:spLocks noGrp="1"/>
          </p:cNvSpPr>
          <p:nvPr>
            <p:ph type="title"/>
          </p:nvPr>
        </p:nvSpPr>
        <p:spPr/>
        <p:txBody>
          <a:bodyPr/>
          <a:lstStyle/>
          <a:p>
            <a:r>
              <a:rPr lang="en-US" sz="2800"/>
              <a:t>III. Cloud Computing Models: </a:t>
            </a:r>
            <a:r>
              <a:rPr lang="en-US" err="1"/>
              <a:t>s</a:t>
            </a:r>
            <a:r>
              <a:rPr lang="en-US" sz="2800" cap="none" err="1"/>
              <a:t>aa</a:t>
            </a:r>
            <a:r>
              <a:rPr lang="en-US" err="1"/>
              <a:t>s</a:t>
            </a:r>
            <a:endParaRPr lang="en-US"/>
          </a:p>
        </p:txBody>
      </p:sp>
      <p:sp>
        <p:nvSpPr>
          <p:cNvPr id="3" name="Content Placeholder 2">
            <a:extLst>
              <a:ext uri="{FF2B5EF4-FFF2-40B4-BE49-F238E27FC236}">
                <a16:creationId xmlns:a16="http://schemas.microsoft.com/office/drawing/2014/main" id="{2A5166DC-8B1C-DEC5-EE8F-795B1C4CE6F0}"/>
              </a:ext>
            </a:extLst>
          </p:cNvPr>
          <p:cNvSpPr>
            <a:spLocks noGrp="1"/>
          </p:cNvSpPr>
          <p:nvPr>
            <p:ph sz="quarter" idx="12"/>
          </p:nvPr>
        </p:nvSpPr>
        <p:spPr>
          <a:xfrm>
            <a:off x="213519" y="1143000"/>
            <a:ext cx="5791994" cy="5181600"/>
          </a:xfrm>
        </p:spPr>
        <p:txBody>
          <a:bodyPr/>
          <a:lstStyle/>
          <a:p>
            <a:pPr marL="0" indent="0">
              <a:buNone/>
            </a:pPr>
            <a:r>
              <a:rPr lang="en-US"/>
              <a:t>Pros:</a:t>
            </a:r>
          </a:p>
          <a:p>
            <a:r>
              <a:rPr lang="en-US" sz="2000" b="1"/>
              <a:t>Low up-front costs</a:t>
            </a:r>
            <a:r>
              <a:rPr lang="en-US" sz="2000"/>
              <a:t>: With SaaS, there is no need to purchase and maintain servers or IT infrastructure, which reduces upfront costs.</a:t>
            </a:r>
          </a:p>
          <a:p>
            <a:r>
              <a:rPr lang="en-US" sz="2000" b="1"/>
              <a:t>Easy deployment and management</a:t>
            </a:r>
            <a:r>
              <a:rPr lang="en-US" sz="2000"/>
              <a:t>: SaaS applications are typically easy to deploy and manage, and the software provider is responsible for updates and maintenance.</a:t>
            </a:r>
          </a:p>
          <a:p>
            <a:r>
              <a:rPr lang="en-US" sz="2000" b="1"/>
              <a:t>Accessible from anywhere</a:t>
            </a:r>
            <a:r>
              <a:rPr lang="en-US" sz="2000"/>
              <a:t>: SaaS applications can be accessed from anywhere with an internet connection, making them ideal for remote work.</a:t>
            </a:r>
          </a:p>
          <a:p>
            <a:r>
              <a:rPr lang="en-US" sz="2000" b="1"/>
              <a:t>Scalable</a:t>
            </a:r>
            <a:r>
              <a:rPr lang="en-US" sz="2000"/>
              <a:t>: SaaS applications can be easily scaled up or down to meet changing business needs.</a:t>
            </a:r>
          </a:p>
          <a:p>
            <a:r>
              <a:rPr lang="en-US" sz="2000" b="1"/>
              <a:t>Easy integration</a:t>
            </a:r>
            <a:r>
              <a:rPr lang="en-US" sz="2000"/>
              <a:t>: SaaS applications can be easily integrated with other cloud-based services.</a:t>
            </a:r>
          </a:p>
        </p:txBody>
      </p:sp>
      <p:sp>
        <p:nvSpPr>
          <p:cNvPr id="4" name="Content Placeholder 3">
            <a:extLst>
              <a:ext uri="{FF2B5EF4-FFF2-40B4-BE49-F238E27FC236}">
                <a16:creationId xmlns:a16="http://schemas.microsoft.com/office/drawing/2014/main" id="{DCE70874-DC8A-6304-FF75-248FB5214F46}"/>
              </a:ext>
            </a:extLst>
          </p:cNvPr>
          <p:cNvSpPr>
            <a:spLocks noGrp="1"/>
          </p:cNvSpPr>
          <p:nvPr>
            <p:ph sz="quarter" idx="13"/>
          </p:nvPr>
        </p:nvSpPr>
        <p:spPr/>
        <p:txBody>
          <a:bodyPr/>
          <a:lstStyle/>
          <a:p>
            <a:pPr marL="0" indent="0">
              <a:buNone/>
            </a:pPr>
            <a:r>
              <a:rPr lang="en-US"/>
              <a:t>Cons:</a:t>
            </a:r>
          </a:p>
          <a:p>
            <a:pPr marL="0" indent="0">
              <a:buNone/>
            </a:pPr>
            <a:endParaRPr lang="en-US"/>
          </a:p>
          <a:p>
            <a:r>
              <a:rPr lang="en-US" sz="2000" b="1"/>
              <a:t>Dependence on the provider</a:t>
            </a:r>
            <a:r>
              <a:rPr lang="en-US" sz="2000"/>
              <a:t>: Users are reliant on the software provider for updates, maintenance, and data security.</a:t>
            </a:r>
          </a:p>
          <a:p>
            <a:r>
              <a:rPr lang="en-US" sz="2000" b="1"/>
              <a:t>Customization limitations</a:t>
            </a:r>
            <a:r>
              <a:rPr lang="en-US" sz="2000"/>
              <a:t>: Customizing a SaaS application beyond the features and options provided by the provider can be challenging.</a:t>
            </a:r>
          </a:p>
          <a:p>
            <a:r>
              <a:rPr lang="en-US" sz="2000" b="1"/>
              <a:t>Security concerns</a:t>
            </a:r>
            <a:r>
              <a:rPr lang="en-US" sz="2000"/>
              <a:t>: SaaS applications require trust in the provider to secure user data and maintain data privacy.</a:t>
            </a:r>
          </a:p>
          <a:p>
            <a:r>
              <a:rPr lang="en-US" sz="2000" b="1"/>
              <a:t>Integration limitations</a:t>
            </a:r>
            <a:r>
              <a:rPr lang="en-US" sz="2000"/>
              <a:t>: Integrating SaaS applications with on-premises applications can be challenging.</a:t>
            </a:r>
          </a:p>
        </p:txBody>
      </p:sp>
    </p:spTree>
    <p:extLst>
      <p:ext uri="{BB962C8B-B14F-4D97-AF65-F5344CB8AC3E}">
        <p14:creationId xmlns:p14="http://schemas.microsoft.com/office/powerpoint/2010/main" val="290666596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C6D0-D613-DECF-B4C1-5973C1A8C97D}"/>
              </a:ext>
            </a:extLst>
          </p:cNvPr>
          <p:cNvSpPr>
            <a:spLocks noGrp="1"/>
          </p:cNvSpPr>
          <p:nvPr>
            <p:ph type="title"/>
          </p:nvPr>
        </p:nvSpPr>
        <p:spPr/>
        <p:txBody>
          <a:bodyPr/>
          <a:lstStyle/>
          <a:p>
            <a:r>
              <a:rPr lang="en-US" sz="2800"/>
              <a:t>III. Cloud Computing Models: </a:t>
            </a:r>
            <a:r>
              <a:rPr lang="en-US" err="1"/>
              <a:t>s</a:t>
            </a:r>
            <a:r>
              <a:rPr lang="en-US" sz="2800" cap="none" err="1"/>
              <a:t>aa</a:t>
            </a:r>
            <a:r>
              <a:rPr lang="en-US" err="1"/>
              <a:t>s</a:t>
            </a:r>
            <a:endParaRPr lang="en-US"/>
          </a:p>
        </p:txBody>
      </p:sp>
      <p:sp>
        <p:nvSpPr>
          <p:cNvPr id="3" name="Text Placeholder 2">
            <a:extLst>
              <a:ext uri="{FF2B5EF4-FFF2-40B4-BE49-F238E27FC236}">
                <a16:creationId xmlns:a16="http://schemas.microsoft.com/office/drawing/2014/main" id="{EB726C6C-94F4-C738-3875-5E6079AC1A1A}"/>
              </a:ext>
            </a:extLst>
          </p:cNvPr>
          <p:cNvSpPr>
            <a:spLocks noGrp="1"/>
          </p:cNvSpPr>
          <p:nvPr>
            <p:ph type="body" sz="quarter" idx="11"/>
          </p:nvPr>
        </p:nvSpPr>
        <p:spPr/>
        <p:txBody>
          <a:bodyPr/>
          <a:lstStyle/>
          <a:p>
            <a:pPr marL="0" indent="0">
              <a:buNone/>
            </a:pPr>
            <a:r>
              <a:rPr lang="en-US" b="1"/>
              <a:t>Common examples of SaaS applications include:</a:t>
            </a:r>
          </a:p>
          <a:p>
            <a:r>
              <a:rPr lang="en-US"/>
              <a:t>Google Workspace (formerly G Suite)</a:t>
            </a:r>
          </a:p>
          <a:p>
            <a:r>
              <a:rPr lang="en-US"/>
              <a:t>Microsoft Office 365</a:t>
            </a:r>
          </a:p>
          <a:p>
            <a:r>
              <a:rPr lang="en-US"/>
              <a:t>Salesforce</a:t>
            </a:r>
          </a:p>
          <a:p>
            <a:r>
              <a:rPr lang="en-US"/>
              <a:t>Dropbox</a:t>
            </a:r>
          </a:p>
          <a:p>
            <a:r>
              <a:rPr lang="en-US"/>
              <a:t>Slack</a:t>
            </a:r>
          </a:p>
          <a:p>
            <a:r>
              <a:rPr lang="en-US"/>
              <a:t>Zoom</a:t>
            </a:r>
          </a:p>
          <a:p>
            <a:r>
              <a:rPr lang="en-US"/>
              <a:t>HubSpot</a:t>
            </a:r>
          </a:p>
          <a:p>
            <a:r>
              <a:rPr lang="en-US"/>
              <a:t>Adobe Creative Cloud</a:t>
            </a:r>
          </a:p>
        </p:txBody>
      </p:sp>
    </p:spTree>
    <p:extLst>
      <p:ext uri="{BB962C8B-B14F-4D97-AF65-F5344CB8AC3E}">
        <p14:creationId xmlns:p14="http://schemas.microsoft.com/office/powerpoint/2010/main" val="286016503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583BDB-9193-52A3-12A0-D28A230B0F4F}"/>
              </a:ext>
            </a:extLst>
          </p:cNvPr>
          <p:cNvSpPr>
            <a:spLocks noGrp="1"/>
          </p:cNvSpPr>
          <p:nvPr>
            <p:ph type="body" sz="quarter" idx="11"/>
          </p:nvPr>
        </p:nvSpPr>
        <p:spPr>
          <a:xfrm>
            <a:off x="7452519" y="914400"/>
            <a:ext cx="4648200" cy="533400"/>
          </a:xfrm>
        </p:spPr>
        <p:txBody>
          <a:bodyPr/>
          <a:lstStyle/>
          <a:p>
            <a:r>
              <a:rPr lang="en-US"/>
              <a:t>UML cloud computing club</a:t>
            </a:r>
          </a:p>
        </p:txBody>
      </p:sp>
      <p:sp>
        <p:nvSpPr>
          <p:cNvPr id="3" name="Text Placeholder 2">
            <a:extLst>
              <a:ext uri="{FF2B5EF4-FFF2-40B4-BE49-F238E27FC236}">
                <a16:creationId xmlns:a16="http://schemas.microsoft.com/office/drawing/2014/main" id="{8D29564C-DF73-68DE-E1A8-DD588F3EC168}"/>
              </a:ext>
            </a:extLst>
          </p:cNvPr>
          <p:cNvSpPr>
            <a:spLocks noGrp="1"/>
          </p:cNvSpPr>
          <p:nvPr>
            <p:ph type="body" sz="quarter" idx="12"/>
          </p:nvPr>
        </p:nvSpPr>
        <p:spPr/>
        <p:txBody>
          <a:bodyPr/>
          <a:lstStyle/>
          <a:p>
            <a:pPr marL="0" indent="0">
              <a:buNone/>
            </a:pPr>
            <a:r>
              <a:rPr lang="en-US" sz="6000"/>
              <a:t>IV. Key Cloud Computing Technologies</a:t>
            </a:r>
          </a:p>
          <a:p>
            <a:pPr marL="0" indent="0">
              <a:buNone/>
            </a:pPr>
            <a:endParaRPr lang="en-US" sz="6000"/>
          </a:p>
        </p:txBody>
      </p:sp>
      <p:sp>
        <p:nvSpPr>
          <p:cNvPr id="4" name="Text Placeholder 3">
            <a:extLst>
              <a:ext uri="{FF2B5EF4-FFF2-40B4-BE49-F238E27FC236}">
                <a16:creationId xmlns:a16="http://schemas.microsoft.com/office/drawing/2014/main" id="{90CE6D16-B7A5-07E6-1205-2EDD8D619996}"/>
              </a:ext>
            </a:extLst>
          </p:cNvPr>
          <p:cNvSpPr>
            <a:spLocks noGrp="1"/>
          </p:cNvSpPr>
          <p:nvPr>
            <p:ph type="body" sz="quarter" idx="13"/>
          </p:nvPr>
        </p:nvSpPr>
        <p:spPr>
          <a:xfrm>
            <a:off x="5242719" y="7189"/>
            <a:ext cx="6858000" cy="762000"/>
          </a:xfrm>
        </p:spPr>
        <p:txBody>
          <a:bodyPr/>
          <a:lstStyle/>
          <a:p>
            <a:r>
              <a:rPr lang="en-US" sz="2800"/>
              <a:t>Introduction to Cloud </a:t>
            </a:r>
            <a:r>
              <a:rPr lang="en-US"/>
              <a:t>C</a:t>
            </a:r>
            <a:r>
              <a:rPr lang="en-US" sz="2800"/>
              <a:t>omputing</a:t>
            </a:r>
          </a:p>
        </p:txBody>
      </p:sp>
    </p:spTree>
    <p:extLst>
      <p:ext uri="{BB962C8B-B14F-4D97-AF65-F5344CB8AC3E}">
        <p14:creationId xmlns:p14="http://schemas.microsoft.com/office/powerpoint/2010/main" val="88293794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5BA8-AEEA-11E3-1A68-571D8461FA84}"/>
              </a:ext>
            </a:extLst>
          </p:cNvPr>
          <p:cNvSpPr>
            <a:spLocks noGrp="1"/>
          </p:cNvSpPr>
          <p:nvPr>
            <p:ph type="title"/>
          </p:nvPr>
        </p:nvSpPr>
        <p:spPr/>
        <p:txBody>
          <a:bodyPr/>
          <a:lstStyle/>
          <a:p>
            <a:r>
              <a:rPr lang="en-US"/>
              <a:t>iv. Key Cloud Computing Technologies</a:t>
            </a:r>
          </a:p>
        </p:txBody>
      </p:sp>
      <p:sp>
        <p:nvSpPr>
          <p:cNvPr id="3" name="Text Placeholder 2">
            <a:extLst>
              <a:ext uri="{FF2B5EF4-FFF2-40B4-BE49-F238E27FC236}">
                <a16:creationId xmlns:a16="http://schemas.microsoft.com/office/drawing/2014/main" id="{C81BD4E5-1FED-5475-8AB1-1DEE67C86C3B}"/>
              </a:ext>
            </a:extLst>
          </p:cNvPr>
          <p:cNvSpPr>
            <a:spLocks noGrp="1"/>
          </p:cNvSpPr>
          <p:nvPr>
            <p:ph type="body" sz="quarter" idx="11"/>
          </p:nvPr>
        </p:nvSpPr>
        <p:spPr/>
        <p:txBody>
          <a:bodyPr/>
          <a:lstStyle/>
          <a:p>
            <a:r>
              <a:rPr lang="en-US" b="1"/>
              <a:t>Cloud Storage</a:t>
            </a:r>
            <a:r>
              <a:rPr lang="en-US"/>
              <a:t>: A service that allows you to store and retrieve data over the internet, such as Amazon S3 and Google Cloud Storage.</a:t>
            </a:r>
          </a:p>
          <a:p>
            <a:r>
              <a:rPr lang="en-US" b="1"/>
              <a:t>Cloud Databases</a:t>
            </a:r>
            <a:r>
              <a:rPr lang="en-US"/>
              <a:t>: A service that allows you to create, manage, and scale databases in the cloud, such as Amazon RDS and Azure SQL Database.</a:t>
            </a:r>
          </a:p>
          <a:p>
            <a:r>
              <a:rPr lang="en-US" b="1"/>
              <a:t>Cloud Security</a:t>
            </a:r>
            <a:r>
              <a:rPr lang="en-US"/>
              <a:t>: A set of tools and technologies used to protect data, applications, and infrastructure in the cloud, such as AWS Identity and Access Management (IAM) and Google Cloud Security Command Center.</a:t>
            </a:r>
          </a:p>
          <a:p>
            <a:r>
              <a:rPr lang="en-US" b="1"/>
              <a:t>Cloud Networking</a:t>
            </a:r>
            <a:r>
              <a:rPr lang="en-US"/>
              <a:t>: A service that provides a set of tools and technologies used to connect and manage cloud resources and applications, such as Amazon VPC and Azure Virtual Network.</a:t>
            </a:r>
          </a:p>
          <a:p>
            <a:r>
              <a:rPr lang="en-US" b="1"/>
              <a:t>Cloud Analytics</a:t>
            </a:r>
            <a:r>
              <a:rPr lang="en-US"/>
              <a:t>: A service that provides tools for processing and analyzing large amounts of data in the cloud, such as Amazon Redshift and Google </a:t>
            </a:r>
            <a:r>
              <a:rPr lang="en-US" err="1"/>
              <a:t>BigQuery</a:t>
            </a:r>
            <a:r>
              <a:rPr lang="en-US"/>
              <a:t>.</a:t>
            </a:r>
          </a:p>
        </p:txBody>
      </p:sp>
    </p:spTree>
    <p:extLst>
      <p:ext uri="{BB962C8B-B14F-4D97-AF65-F5344CB8AC3E}">
        <p14:creationId xmlns:p14="http://schemas.microsoft.com/office/powerpoint/2010/main" val="119814093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583BDB-9193-52A3-12A0-D28A230B0F4F}"/>
              </a:ext>
            </a:extLst>
          </p:cNvPr>
          <p:cNvSpPr>
            <a:spLocks noGrp="1"/>
          </p:cNvSpPr>
          <p:nvPr>
            <p:ph type="body" sz="quarter" idx="11"/>
          </p:nvPr>
        </p:nvSpPr>
        <p:spPr>
          <a:xfrm>
            <a:off x="7452519" y="914400"/>
            <a:ext cx="4648200" cy="533400"/>
          </a:xfrm>
        </p:spPr>
        <p:txBody>
          <a:bodyPr/>
          <a:lstStyle/>
          <a:p>
            <a:r>
              <a:rPr lang="en-US"/>
              <a:t>UML cloud computing club</a:t>
            </a:r>
          </a:p>
        </p:txBody>
      </p:sp>
      <p:sp>
        <p:nvSpPr>
          <p:cNvPr id="3" name="Text Placeholder 2">
            <a:extLst>
              <a:ext uri="{FF2B5EF4-FFF2-40B4-BE49-F238E27FC236}">
                <a16:creationId xmlns:a16="http://schemas.microsoft.com/office/drawing/2014/main" id="{8D29564C-DF73-68DE-E1A8-DD588F3EC168}"/>
              </a:ext>
            </a:extLst>
          </p:cNvPr>
          <p:cNvSpPr>
            <a:spLocks noGrp="1"/>
          </p:cNvSpPr>
          <p:nvPr>
            <p:ph type="body" sz="quarter" idx="12"/>
          </p:nvPr>
        </p:nvSpPr>
        <p:spPr>
          <a:xfrm>
            <a:off x="746919" y="1752600"/>
            <a:ext cx="7086600" cy="4267200"/>
          </a:xfrm>
        </p:spPr>
        <p:txBody>
          <a:bodyPr/>
          <a:lstStyle/>
          <a:p>
            <a:pPr marL="0" indent="0">
              <a:buNone/>
            </a:pPr>
            <a:r>
              <a:rPr lang="en-US" sz="6000"/>
              <a:t>V. Cloud Computing Demo</a:t>
            </a:r>
          </a:p>
        </p:txBody>
      </p:sp>
      <p:sp>
        <p:nvSpPr>
          <p:cNvPr id="4" name="Text Placeholder 3">
            <a:extLst>
              <a:ext uri="{FF2B5EF4-FFF2-40B4-BE49-F238E27FC236}">
                <a16:creationId xmlns:a16="http://schemas.microsoft.com/office/drawing/2014/main" id="{90CE6D16-B7A5-07E6-1205-2EDD8D619996}"/>
              </a:ext>
            </a:extLst>
          </p:cNvPr>
          <p:cNvSpPr>
            <a:spLocks noGrp="1"/>
          </p:cNvSpPr>
          <p:nvPr>
            <p:ph type="body" sz="quarter" idx="13"/>
          </p:nvPr>
        </p:nvSpPr>
        <p:spPr>
          <a:xfrm>
            <a:off x="5242719" y="7189"/>
            <a:ext cx="6858000" cy="762000"/>
          </a:xfrm>
        </p:spPr>
        <p:txBody>
          <a:bodyPr/>
          <a:lstStyle/>
          <a:p>
            <a:r>
              <a:rPr lang="en-US" sz="2800"/>
              <a:t>Introduction to Cloud </a:t>
            </a:r>
            <a:r>
              <a:rPr lang="en-US"/>
              <a:t>C</a:t>
            </a:r>
            <a:r>
              <a:rPr lang="en-US" sz="2800"/>
              <a:t>omputing</a:t>
            </a:r>
          </a:p>
        </p:txBody>
      </p:sp>
    </p:spTree>
    <p:extLst>
      <p:ext uri="{BB962C8B-B14F-4D97-AF65-F5344CB8AC3E}">
        <p14:creationId xmlns:p14="http://schemas.microsoft.com/office/powerpoint/2010/main" val="38917705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AF07-673F-F55A-B936-57AB8DAD3E02}"/>
              </a:ext>
            </a:extLst>
          </p:cNvPr>
          <p:cNvSpPr>
            <a:spLocks noGrp="1"/>
          </p:cNvSpPr>
          <p:nvPr>
            <p:ph type="title"/>
          </p:nvPr>
        </p:nvSpPr>
        <p:spPr/>
        <p:txBody>
          <a:bodyPr/>
          <a:lstStyle/>
          <a:p>
            <a:r>
              <a:rPr lang="en-US" sz="2800"/>
              <a:t>V. Cloud Computing Demo</a:t>
            </a:r>
            <a:endParaRPr lang="en-US"/>
          </a:p>
        </p:txBody>
      </p:sp>
      <p:sp>
        <p:nvSpPr>
          <p:cNvPr id="3" name="Text Placeholder 2">
            <a:extLst>
              <a:ext uri="{FF2B5EF4-FFF2-40B4-BE49-F238E27FC236}">
                <a16:creationId xmlns:a16="http://schemas.microsoft.com/office/drawing/2014/main" id="{51455668-003A-6C53-27D7-DEB1A6A83675}"/>
              </a:ext>
            </a:extLst>
          </p:cNvPr>
          <p:cNvSpPr>
            <a:spLocks noGrp="1"/>
          </p:cNvSpPr>
          <p:nvPr>
            <p:ph type="body" sz="quarter" idx="11"/>
          </p:nvPr>
        </p:nvSpPr>
        <p:spPr/>
        <p:txBody>
          <a:bodyPr/>
          <a:lstStyle/>
          <a:p>
            <a:r>
              <a:rPr lang="en-US"/>
              <a:t>CloudFormation</a:t>
            </a:r>
          </a:p>
        </p:txBody>
      </p:sp>
    </p:spTree>
    <p:extLst>
      <p:ext uri="{BB962C8B-B14F-4D97-AF65-F5344CB8AC3E}">
        <p14:creationId xmlns:p14="http://schemas.microsoft.com/office/powerpoint/2010/main" val="5774196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583BDB-9193-52A3-12A0-D28A230B0F4F}"/>
              </a:ext>
            </a:extLst>
          </p:cNvPr>
          <p:cNvSpPr>
            <a:spLocks noGrp="1"/>
          </p:cNvSpPr>
          <p:nvPr>
            <p:ph type="body" sz="quarter" idx="11"/>
          </p:nvPr>
        </p:nvSpPr>
        <p:spPr>
          <a:xfrm>
            <a:off x="7452519" y="914400"/>
            <a:ext cx="4648200" cy="533400"/>
          </a:xfrm>
        </p:spPr>
        <p:txBody>
          <a:bodyPr/>
          <a:lstStyle/>
          <a:p>
            <a:r>
              <a:rPr lang="en-US"/>
              <a:t>UML cloud computing club</a:t>
            </a:r>
          </a:p>
        </p:txBody>
      </p:sp>
      <p:sp>
        <p:nvSpPr>
          <p:cNvPr id="3" name="Text Placeholder 2">
            <a:extLst>
              <a:ext uri="{FF2B5EF4-FFF2-40B4-BE49-F238E27FC236}">
                <a16:creationId xmlns:a16="http://schemas.microsoft.com/office/drawing/2014/main" id="{8D29564C-DF73-68DE-E1A8-DD588F3EC168}"/>
              </a:ext>
            </a:extLst>
          </p:cNvPr>
          <p:cNvSpPr>
            <a:spLocks noGrp="1"/>
          </p:cNvSpPr>
          <p:nvPr>
            <p:ph type="body" sz="quarter" idx="12"/>
          </p:nvPr>
        </p:nvSpPr>
        <p:spPr>
          <a:xfrm>
            <a:off x="746919" y="1752600"/>
            <a:ext cx="7086600" cy="4267200"/>
          </a:xfrm>
        </p:spPr>
        <p:txBody>
          <a:bodyPr/>
          <a:lstStyle/>
          <a:p>
            <a:pPr marL="0" indent="0">
              <a:buNone/>
            </a:pPr>
            <a:r>
              <a:rPr lang="en-US" sz="6000"/>
              <a:t>VI. Conclusion</a:t>
            </a:r>
          </a:p>
        </p:txBody>
      </p:sp>
      <p:sp>
        <p:nvSpPr>
          <p:cNvPr id="4" name="Text Placeholder 3">
            <a:extLst>
              <a:ext uri="{FF2B5EF4-FFF2-40B4-BE49-F238E27FC236}">
                <a16:creationId xmlns:a16="http://schemas.microsoft.com/office/drawing/2014/main" id="{90CE6D16-B7A5-07E6-1205-2EDD8D619996}"/>
              </a:ext>
            </a:extLst>
          </p:cNvPr>
          <p:cNvSpPr>
            <a:spLocks noGrp="1"/>
          </p:cNvSpPr>
          <p:nvPr>
            <p:ph type="body" sz="quarter" idx="13"/>
          </p:nvPr>
        </p:nvSpPr>
        <p:spPr>
          <a:xfrm>
            <a:off x="5242719" y="7189"/>
            <a:ext cx="6858000" cy="762000"/>
          </a:xfrm>
        </p:spPr>
        <p:txBody>
          <a:bodyPr/>
          <a:lstStyle/>
          <a:p>
            <a:r>
              <a:rPr lang="en-US" sz="2800"/>
              <a:t>Introduction to Cloud </a:t>
            </a:r>
            <a:r>
              <a:rPr lang="en-US"/>
              <a:t>C</a:t>
            </a:r>
            <a:r>
              <a:rPr lang="en-US" sz="2800"/>
              <a:t>omputing</a:t>
            </a:r>
          </a:p>
        </p:txBody>
      </p:sp>
    </p:spTree>
    <p:extLst>
      <p:ext uri="{BB962C8B-B14F-4D97-AF65-F5344CB8AC3E}">
        <p14:creationId xmlns:p14="http://schemas.microsoft.com/office/powerpoint/2010/main" val="187765346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0996-34B0-0D8F-8BC5-3EF2CED1F15F}"/>
              </a:ext>
            </a:extLst>
          </p:cNvPr>
          <p:cNvSpPr>
            <a:spLocks noGrp="1"/>
          </p:cNvSpPr>
          <p:nvPr>
            <p:ph type="title"/>
          </p:nvPr>
        </p:nvSpPr>
        <p:spPr/>
        <p:txBody>
          <a:bodyPr/>
          <a:lstStyle/>
          <a:p>
            <a:r>
              <a:rPr lang="en-US" sz="2800"/>
              <a:t>VI. Conclusion</a:t>
            </a:r>
            <a:endParaRPr lang="en-US"/>
          </a:p>
        </p:txBody>
      </p:sp>
      <p:sp>
        <p:nvSpPr>
          <p:cNvPr id="3" name="Text Placeholder 2">
            <a:extLst>
              <a:ext uri="{FF2B5EF4-FFF2-40B4-BE49-F238E27FC236}">
                <a16:creationId xmlns:a16="http://schemas.microsoft.com/office/drawing/2014/main" id="{09D3D89F-217B-D855-E793-4043FDC90F4E}"/>
              </a:ext>
            </a:extLst>
          </p:cNvPr>
          <p:cNvSpPr>
            <a:spLocks noGrp="1"/>
          </p:cNvSpPr>
          <p:nvPr>
            <p:ph type="body" sz="quarter" idx="11"/>
          </p:nvPr>
        </p:nvSpPr>
        <p:spPr/>
        <p:txBody>
          <a:bodyPr/>
          <a:lstStyle/>
          <a:p>
            <a:r>
              <a:rPr lang="en-US"/>
              <a:t>We hope this served as a good introduction to what cloud computing is and what it can be used for.</a:t>
            </a:r>
          </a:p>
          <a:p>
            <a:endParaRPr lang="en-US"/>
          </a:p>
          <a:p>
            <a:r>
              <a:rPr lang="en-US"/>
              <a:t>Club meetings every Thursday, 6:30pm. Future meetings will be more interactive and hands on, so please bring laptops!</a:t>
            </a:r>
          </a:p>
          <a:p>
            <a:endParaRPr lang="en-US"/>
          </a:p>
        </p:txBody>
      </p:sp>
    </p:spTree>
    <p:extLst>
      <p:ext uri="{BB962C8B-B14F-4D97-AF65-F5344CB8AC3E}">
        <p14:creationId xmlns:p14="http://schemas.microsoft.com/office/powerpoint/2010/main" val="131687076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5BAB-733A-35ED-09E6-DEAB8E2FA9A8}"/>
              </a:ext>
            </a:extLst>
          </p:cNvPr>
          <p:cNvSpPr>
            <a:spLocks noGrp="1"/>
          </p:cNvSpPr>
          <p:nvPr>
            <p:ph type="title"/>
          </p:nvPr>
        </p:nvSpPr>
        <p:spPr/>
        <p:txBody>
          <a:bodyPr/>
          <a:lstStyle/>
          <a:p>
            <a:r>
              <a:rPr lang="en-US" err="1"/>
              <a:t>i</a:t>
            </a:r>
            <a:r>
              <a:rPr lang="en-US"/>
              <a:t>. Introduction: About us</a:t>
            </a:r>
          </a:p>
        </p:txBody>
      </p:sp>
      <p:sp>
        <p:nvSpPr>
          <p:cNvPr id="3" name="Text Placeholder 2">
            <a:extLst>
              <a:ext uri="{FF2B5EF4-FFF2-40B4-BE49-F238E27FC236}">
                <a16:creationId xmlns:a16="http://schemas.microsoft.com/office/drawing/2014/main" id="{90E01DC9-6014-18FB-8AEF-0DD58A6B4E4C}"/>
              </a:ext>
            </a:extLst>
          </p:cNvPr>
          <p:cNvSpPr>
            <a:spLocks noGrp="1"/>
          </p:cNvSpPr>
          <p:nvPr>
            <p:ph type="body" sz="quarter" idx="11"/>
          </p:nvPr>
        </p:nvSpPr>
        <p:spPr/>
        <p:txBody>
          <a:bodyPr/>
          <a:lstStyle/>
          <a:p>
            <a:r>
              <a:rPr lang="en-US"/>
              <a:t>Faculty Advisor: Dr. Johannes Weis</a:t>
            </a:r>
          </a:p>
          <a:p>
            <a:r>
              <a:rPr lang="en-US"/>
              <a:t>President: Martin Marwad</a:t>
            </a:r>
          </a:p>
          <a:p>
            <a:r>
              <a:rPr lang="en-US"/>
              <a:t>Vice-President: Matthew </a:t>
            </a:r>
            <a:r>
              <a:rPr lang="en-US" err="1"/>
              <a:t>Kostandin</a:t>
            </a:r>
            <a:endParaRPr lang="en-US"/>
          </a:p>
          <a:p>
            <a:r>
              <a:rPr lang="en-US"/>
              <a:t>Secretary: Nuno Mestre</a:t>
            </a:r>
          </a:p>
          <a:p>
            <a:r>
              <a:rPr lang="en-US"/>
              <a:t>Treasurer: Matthew Harper</a:t>
            </a:r>
          </a:p>
        </p:txBody>
      </p:sp>
    </p:spTree>
    <p:extLst>
      <p:ext uri="{BB962C8B-B14F-4D97-AF65-F5344CB8AC3E}">
        <p14:creationId xmlns:p14="http://schemas.microsoft.com/office/powerpoint/2010/main" val="333438320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CCD98-EB72-E5FC-4DC7-FF1971AB9287}"/>
              </a:ext>
            </a:extLst>
          </p:cNvPr>
          <p:cNvSpPr>
            <a:spLocks noGrp="1"/>
          </p:cNvSpPr>
          <p:nvPr>
            <p:ph type="title"/>
          </p:nvPr>
        </p:nvSpPr>
        <p:spPr/>
        <p:txBody>
          <a:bodyPr/>
          <a:lstStyle/>
          <a:p>
            <a:r>
              <a:rPr lang="en-US"/>
              <a:t>Introduction: About us</a:t>
            </a:r>
          </a:p>
        </p:txBody>
      </p:sp>
      <p:sp>
        <p:nvSpPr>
          <p:cNvPr id="3" name="Text Placeholder 2">
            <a:extLst>
              <a:ext uri="{FF2B5EF4-FFF2-40B4-BE49-F238E27FC236}">
                <a16:creationId xmlns:a16="http://schemas.microsoft.com/office/drawing/2014/main" id="{D69B7945-92F3-A7A5-5451-59DDFDB32E1B}"/>
              </a:ext>
            </a:extLst>
          </p:cNvPr>
          <p:cNvSpPr>
            <a:spLocks noGrp="1"/>
          </p:cNvSpPr>
          <p:nvPr>
            <p:ph type="body" sz="quarter" idx="11"/>
          </p:nvPr>
        </p:nvSpPr>
        <p:spPr/>
        <p:txBody>
          <a:bodyPr/>
          <a:lstStyle/>
          <a:p>
            <a:r>
              <a:rPr lang="en-US"/>
              <a:t>Raising awareness and interest in cloud computing among students.</a:t>
            </a:r>
          </a:p>
          <a:p>
            <a:r>
              <a:rPr lang="en-US"/>
              <a:t>Providing a platform for students to learn and experiment with cloud computing technologies.</a:t>
            </a:r>
          </a:p>
          <a:p>
            <a:r>
              <a:rPr lang="en-US"/>
              <a:t>Building a community of like-minded students who share an interest in cloud computing.</a:t>
            </a:r>
          </a:p>
          <a:p>
            <a:r>
              <a:rPr lang="en-US"/>
              <a:t>Organizing events and activities that help students develop their cloud computing skills and knowledge.</a:t>
            </a:r>
          </a:p>
          <a:p>
            <a:r>
              <a:rPr lang="en-US"/>
              <a:t>Creating networking opportunities for students to connect with industry professionals in the cloud computing field.</a:t>
            </a:r>
          </a:p>
        </p:txBody>
      </p:sp>
    </p:spTree>
    <p:extLst>
      <p:ext uri="{BB962C8B-B14F-4D97-AF65-F5344CB8AC3E}">
        <p14:creationId xmlns:p14="http://schemas.microsoft.com/office/powerpoint/2010/main" val="311175752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2B95-F617-BFBA-4EC5-21FD57EBF753}"/>
              </a:ext>
            </a:extLst>
          </p:cNvPr>
          <p:cNvSpPr>
            <a:spLocks noGrp="1"/>
          </p:cNvSpPr>
          <p:nvPr>
            <p:ph type="title"/>
          </p:nvPr>
        </p:nvSpPr>
        <p:spPr/>
        <p:txBody>
          <a:bodyPr/>
          <a:lstStyle/>
          <a:p>
            <a:r>
              <a:rPr lang="en-US"/>
              <a:t>Introduction: Ice breaker!</a:t>
            </a:r>
          </a:p>
        </p:txBody>
      </p:sp>
      <p:sp>
        <p:nvSpPr>
          <p:cNvPr id="3" name="Text Placeholder 2">
            <a:extLst>
              <a:ext uri="{FF2B5EF4-FFF2-40B4-BE49-F238E27FC236}">
                <a16:creationId xmlns:a16="http://schemas.microsoft.com/office/drawing/2014/main" id="{DCA53D52-2F0A-E5B6-52F1-91E8B149E9DC}"/>
              </a:ext>
            </a:extLst>
          </p:cNvPr>
          <p:cNvSpPr>
            <a:spLocks noGrp="1"/>
          </p:cNvSpPr>
          <p:nvPr>
            <p:ph type="body" sz="quarter" idx="11"/>
          </p:nvPr>
        </p:nvSpPr>
        <p:spPr/>
        <p:txBody>
          <a:bodyPr/>
          <a:lstStyle/>
          <a:p>
            <a:pPr marL="0" indent="0">
              <a:buNone/>
            </a:pPr>
            <a:r>
              <a:rPr lang="en-US"/>
              <a:t>Go around the room and list:</a:t>
            </a:r>
          </a:p>
          <a:p>
            <a:r>
              <a:rPr lang="en-US" sz="3200" b="1"/>
              <a:t>Name</a:t>
            </a:r>
          </a:p>
          <a:p>
            <a:r>
              <a:rPr lang="en-US" sz="3200" b="1"/>
              <a:t>Major</a:t>
            </a:r>
          </a:p>
          <a:p>
            <a:r>
              <a:rPr lang="en-US" sz="3200" b="1"/>
              <a:t>Freshman/Sophomore/Junior/Senior/Graduate?</a:t>
            </a:r>
          </a:p>
          <a:p>
            <a:r>
              <a:rPr lang="en-US" sz="3200" b="1"/>
              <a:t>What interests you about cloud computing? (Can be specific or just your general curiosity about the topic.)</a:t>
            </a:r>
          </a:p>
        </p:txBody>
      </p:sp>
    </p:spTree>
    <p:extLst>
      <p:ext uri="{BB962C8B-B14F-4D97-AF65-F5344CB8AC3E}">
        <p14:creationId xmlns:p14="http://schemas.microsoft.com/office/powerpoint/2010/main" val="347639377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583BDB-9193-52A3-12A0-D28A230B0F4F}"/>
              </a:ext>
            </a:extLst>
          </p:cNvPr>
          <p:cNvSpPr>
            <a:spLocks noGrp="1"/>
          </p:cNvSpPr>
          <p:nvPr>
            <p:ph type="body" sz="quarter" idx="11"/>
          </p:nvPr>
        </p:nvSpPr>
        <p:spPr>
          <a:xfrm>
            <a:off x="7452519" y="914400"/>
            <a:ext cx="4648200" cy="533400"/>
          </a:xfrm>
        </p:spPr>
        <p:txBody>
          <a:bodyPr/>
          <a:lstStyle/>
          <a:p>
            <a:r>
              <a:rPr lang="en-US"/>
              <a:t>UML cloud computing club</a:t>
            </a:r>
          </a:p>
        </p:txBody>
      </p:sp>
      <p:sp>
        <p:nvSpPr>
          <p:cNvPr id="3" name="Text Placeholder 2">
            <a:extLst>
              <a:ext uri="{FF2B5EF4-FFF2-40B4-BE49-F238E27FC236}">
                <a16:creationId xmlns:a16="http://schemas.microsoft.com/office/drawing/2014/main" id="{8D29564C-DF73-68DE-E1A8-DD588F3EC168}"/>
              </a:ext>
            </a:extLst>
          </p:cNvPr>
          <p:cNvSpPr>
            <a:spLocks noGrp="1"/>
          </p:cNvSpPr>
          <p:nvPr>
            <p:ph type="body" sz="quarter" idx="12"/>
          </p:nvPr>
        </p:nvSpPr>
        <p:spPr/>
        <p:txBody>
          <a:bodyPr/>
          <a:lstStyle/>
          <a:p>
            <a:pPr marL="0" indent="0">
              <a:buNone/>
            </a:pPr>
            <a:r>
              <a:rPr lang="en-US" sz="6000"/>
              <a:t>II. What is Cloud Computing?</a:t>
            </a:r>
          </a:p>
        </p:txBody>
      </p:sp>
      <p:sp>
        <p:nvSpPr>
          <p:cNvPr id="4" name="Text Placeholder 3">
            <a:extLst>
              <a:ext uri="{FF2B5EF4-FFF2-40B4-BE49-F238E27FC236}">
                <a16:creationId xmlns:a16="http://schemas.microsoft.com/office/drawing/2014/main" id="{90CE6D16-B7A5-07E6-1205-2EDD8D619996}"/>
              </a:ext>
            </a:extLst>
          </p:cNvPr>
          <p:cNvSpPr>
            <a:spLocks noGrp="1"/>
          </p:cNvSpPr>
          <p:nvPr>
            <p:ph type="body" sz="quarter" idx="13"/>
          </p:nvPr>
        </p:nvSpPr>
        <p:spPr>
          <a:xfrm>
            <a:off x="5242719" y="7189"/>
            <a:ext cx="6858000" cy="762000"/>
          </a:xfrm>
        </p:spPr>
        <p:txBody>
          <a:bodyPr/>
          <a:lstStyle/>
          <a:p>
            <a:r>
              <a:rPr lang="en-US" sz="2800"/>
              <a:t>Introduction to Cloud </a:t>
            </a:r>
            <a:r>
              <a:rPr lang="en-US"/>
              <a:t>C</a:t>
            </a:r>
            <a:r>
              <a:rPr lang="en-US" sz="2800"/>
              <a:t>omputing</a:t>
            </a:r>
          </a:p>
        </p:txBody>
      </p:sp>
    </p:spTree>
    <p:extLst>
      <p:ext uri="{BB962C8B-B14F-4D97-AF65-F5344CB8AC3E}">
        <p14:creationId xmlns:p14="http://schemas.microsoft.com/office/powerpoint/2010/main" val="273265571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A6FC-65A6-1468-B110-F14F213125CA}"/>
              </a:ext>
            </a:extLst>
          </p:cNvPr>
          <p:cNvSpPr>
            <a:spLocks noGrp="1"/>
          </p:cNvSpPr>
          <p:nvPr>
            <p:ph type="title"/>
          </p:nvPr>
        </p:nvSpPr>
        <p:spPr/>
        <p:txBody>
          <a:bodyPr/>
          <a:lstStyle/>
          <a:p>
            <a:r>
              <a:rPr lang="en-US"/>
              <a:t>ii. What is cloud computing</a:t>
            </a:r>
          </a:p>
        </p:txBody>
      </p:sp>
      <p:sp>
        <p:nvSpPr>
          <p:cNvPr id="3" name="Text Placeholder 2">
            <a:extLst>
              <a:ext uri="{FF2B5EF4-FFF2-40B4-BE49-F238E27FC236}">
                <a16:creationId xmlns:a16="http://schemas.microsoft.com/office/drawing/2014/main" id="{F1FDC291-0653-7B54-F8AF-364225B6AA96}"/>
              </a:ext>
            </a:extLst>
          </p:cNvPr>
          <p:cNvSpPr>
            <a:spLocks noGrp="1"/>
          </p:cNvSpPr>
          <p:nvPr>
            <p:ph type="body" sz="quarter" idx="11"/>
          </p:nvPr>
        </p:nvSpPr>
        <p:spPr/>
        <p:txBody>
          <a:bodyPr/>
          <a:lstStyle/>
          <a:p>
            <a:r>
              <a:rPr lang="en-US"/>
              <a:t>Definition and background of cloud computing</a:t>
            </a:r>
          </a:p>
          <a:p>
            <a:r>
              <a:rPr lang="en-US"/>
              <a:t>Comparison with traditional computing models</a:t>
            </a:r>
          </a:p>
          <a:p>
            <a:r>
              <a:rPr lang="en-US"/>
              <a:t>Examples of cloud computing in use</a:t>
            </a:r>
          </a:p>
          <a:p>
            <a:endParaRPr lang="en-US"/>
          </a:p>
        </p:txBody>
      </p:sp>
    </p:spTree>
    <p:extLst>
      <p:ext uri="{BB962C8B-B14F-4D97-AF65-F5344CB8AC3E}">
        <p14:creationId xmlns:p14="http://schemas.microsoft.com/office/powerpoint/2010/main" val="239107835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B580-7BD1-46E0-A3DC-63728051FAB1}"/>
              </a:ext>
            </a:extLst>
          </p:cNvPr>
          <p:cNvSpPr>
            <a:spLocks noGrp="1"/>
          </p:cNvSpPr>
          <p:nvPr>
            <p:ph type="title"/>
          </p:nvPr>
        </p:nvSpPr>
        <p:spPr/>
        <p:txBody>
          <a:bodyPr/>
          <a:lstStyle/>
          <a:p>
            <a:r>
              <a:rPr lang="en-US"/>
              <a:t>ii. What is cloud computing: fast facts</a:t>
            </a:r>
          </a:p>
        </p:txBody>
      </p:sp>
      <p:sp>
        <p:nvSpPr>
          <p:cNvPr id="3" name="Text Placeholder 2">
            <a:extLst>
              <a:ext uri="{FF2B5EF4-FFF2-40B4-BE49-F238E27FC236}">
                <a16:creationId xmlns:a16="http://schemas.microsoft.com/office/drawing/2014/main" id="{5985790F-B34E-F456-2DF5-14E8F3020F91}"/>
              </a:ext>
            </a:extLst>
          </p:cNvPr>
          <p:cNvSpPr>
            <a:spLocks noGrp="1"/>
          </p:cNvSpPr>
          <p:nvPr>
            <p:ph type="body" sz="quarter" idx="11"/>
          </p:nvPr>
        </p:nvSpPr>
        <p:spPr/>
        <p:txBody>
          <a:bodyPr/>
          <a:lstStyle/>
          <a:p>
            <a:r>
              <a:rPr lang="en-US"/>
              <a:t>Cloud computing was a $371.4 billion industry in 2020, projected to be $832.1 billion by 2025.</a:t>
            </a:r>
          </a:p>
          <a:p>
            <a:r>
              <a:rPr lang="en-US"/>
              <a:t>Over 70% of American companies plan to increase their cloud budgets in 2022.</a:t>
            </a:r>
          </a:p>
          <a:p>
            <a:r>
              <a:rPr lang="en-US"/>
              <a:t>94% of enterprises use cloud services.</a:t>
            </a:r>
          </a:p>
          <a:p>
            <a:r>
              <a:rPr lang="en-US"/>
              <a:t>By 2025, there will be over 100 zettabytes of data stored in the cloud. (1 zettabyte = 1 billion terabytes, which is 1 trillion gigabytes.) </a:t>
            </a:r>
          </a:p>
          <a:p>
            <a:r>
              <a:rPr lang="en-US"/>
              <a:t>Human error is to blame for 88% of cloud breaches. Cloud security is a top concern for 75% of enterprises.</a:t>
            </a:r>
          </a:p>
          <a:p>
            <a:r>
              <a:rPr lang="en-US"/>
              <a:t>Remote work has increased due to cloud computing.</a:t>
            </a:r>
          </a:p>
          <a:p>
            <a:endParaRPr lang="en-US"/>
          </a:p>
        </p:txBody>
      </p:sp>
    </p:spTree>
    <p:extLst>
      <p:ext uri="{BB962C8B-B14F-4D97-AF65-F5344CB8AC3E}">
        <p14:creationId xmlns:p14="http://schemas.microsoft.com/office/powerpoint/2010/main" val="194690415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7DA9-5FAE-67C1-0984-D0C835263CD2}"/>
              </a:ext>
            </a:extLst>
          </p:cNvPr>
          <p:cNvSpPr>
            <a:spLocks noGrp="1"/>
          </p:cNvSpPr>
          <p:nvPr>
            <p:ph type="title"/>
          </p:nvPr>
        </p:nvSpPr>
        <p:spPr/>
        <p:txBody>
          <a:bodyPr/>
          <a:lstStyle/>
          <a:p>
            <a:r>
              <a:rPr lang="en-US"/>
              <a:t>ii. What is cloud computing: Definitions </a:t>
            </a:r>
          </a:p>
        </p:txBody>
      </p:sp>
      <p:sp>
        <p:nvSpPr>
          <p:cNvPr id="3" name="Text Placeholder 2">
            <a:extLst>
              <a:ext uri="{FF2B5EF4-FFF2-40B4-BE49-F238E27FC236}">
                <a16:creationId xmlns:a16="http://schemas.microsoft.com/office/drawing/2014/main" id="{3F8C75C7-2181-72BA-727F-9D4BBE602918}"/>
              </a:ext>
            </a:extLst>
          </p:cNvPr>
          <p:cNvSpPr>
            <a:spLocks noGrp="1"/>
          </p:cNvSpPr>
          <p:nvPr>
            <p:ph type="body" sz="quarter" idx="11"/>
          </p:nvPr>
        </p:nvSpPr>
        <p:spPr/>
        <p:txBody>
          <a:bodyPr/>
          <a:lstStyle/>
          <a:p>
            <a:r>
              <a:rPr lang="en-US"/>
              <a:t>NIST (National Institute of Standards and Technology) definition of Cloud Computing: </a:t>
            </a:r>
            <a:r>
              <a:rPr lang="en-US">
                <a:solidFill>
                  <a:srgbClr val="00B0F0"/>
                </a:solidFill>
              </a:rPr>
              <a:t>Cloud computing is a model for enabling ubiquitous, convenient, on-demand network access to a shared pool of configurable computing resources (networks, virtual machines, storage, applications, and services) that can be rapidly provisioned and released with minimal management effort or service provider interaction. </a:t>
            </a:r>
          </a:p>
          <a:p>
            <a:r>
              <a:rPr lang="en-US"/>
              <a:t>Informal definition: </a:t>
            </a:r>
            <a:r>
              <a:rPr lang="en-US">
                <a:solidFill>
                  <a:srgbClr val="00B050"/>
                </a:solidFill>
              </a:rPr>
              <a:t>Cloud computing refers to the delivery of on-demand computing resources and services over the internet, allowing users to access and use resources as needed, without the need for on-premises infrastructure or hardware maintenance.</a:t>
            </a:r>
          </a:p>
        </p:txBody>
      </p:sp>
    </p:spTree>
    <p:extLst>
      <p:ext uri="{BB962C8B-B14F-4D97-AF65-F5344CB8AC3E}">
        <p14:creationId xmlns:p14="http://schemas.microsoft.com/office/powerpoint/2010/main" val="321941463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theme1.xml><?xml version="1.0" encoding="utf-8"?>
<a:theme xmlns:a="http://schemas.openxmlformats.org/drawingml/2006/main" name="Deep Blue -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new-template.potx" id="{708C0D85-91B2-421C-9389-436EF7676D61}" vid="{B17C034C-A48D-4D7C-AAD5-00786938C1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Deep Blue - Template</Template>
  <Application>Microsoft Office PowerPoint</Application>
  <PresentationFormat>Custom</PresentationFormat>
  <Slides>28</Slides>
  <Notes>2</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Deep Blue - Template</vt:lpstr>
      <vt:lpstr>Introduction to cloud computing</vt:lpstr>
      <vt:lpstr>PowerPoint Presentation</vt:lpstr>
      <vt:lpstr>i. Introduction: About us</vt:lpstr>
      <vt:lpstr>Introduction: About us</vt:lpstr>
      <vt:lpstr>Introduction: Ice breaker!</vt:lpstr>
      <vt:lpstr>PowerPoint Presentation</vt:lpstr>
      <vt:lpstr>ii. What is cloud computing</vt:lpstr>
      <vt:lpstr>ii. What is cloud computing: fast facts</vt:lpstr>
      <vt:lpstr>ii. What is cloud computing: Definitions </vt:lpstr>
      <vt:lpstr>ii. What is cloud computing: Definitions </vt:lpstr>
      <vt:lpstr>ii. What is cloud computing: real world examples</vt:lpstr>
      <vt:lpstr>ii. What is cloud computing: Career outlooks</vt:lpstr>
      <vt:lpstr>PowerPoint Presentation</vt:lpstr>
      <vt:lpstr>iii. Cloud Computing Models</vt:lpstr>
      <vt:lpstr>III. Cloud Computing Models: Public, private, and hybrid</vt:lpstr>
      <vt:lpstr>III. Cloud Computing Models: Iaas, paas, and saas</vt:lpstr>
      <vt:lpstr>III. Cloud Computing Models: Iaas</vt:lpstr>
      <vt:lpstr>III. Cloud Computing Models: Iaas</vt:lpstr>
      <vt:lpstr>III. Cloud Computing Models: paas</vt:lpstr>
      <vt:lpstr>III. Cloud Computing Models: paas</vt:lpstr>
      <vt:lpstr>III. Cloud Computing Models: saas</vt:lpstr>
      <vt:lpstr>III. Cloud Computing Models: saas</vt:lpstr>
      <vt:lpstr>PowerPoint Presentation</vt:lpstr>
      <vt:lpstr>iv. Key Cloud Computing Technologies</vt:lpstr>
      <vt:lpstr>PowerPoint Presentation</vt:lpstr>
      <vt:lpstr>V. Cloud Computing Demo</vt:lpstr>
      <vt:lpstr>PowerPoint Presentation</vt:lpstr>
      <vt:lpstr>VI.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Umass Lowell</dc:title>
  <dc:creator>Lyon1, Stephanie</dc:creator>
  <cp:revision>1</cp:revision>
  <cp:lastPrinted>2015-05-01T18:07:17Z</cp:lastPrinted>
  <dcterms:created xsi:type="dcterms:W3CDTF">2018-02-21T14:14:12Z</dcterms:created>
  <dcterms:modified xsi:type="dcterms:W3CDTF">2023-02-16T22:25:57Z</dcterms:modified>
</cp:coreProperties>
</file>