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en-US" altLang="zh-CN" b="1" dirty="0" smtClean="0"/>
              <a:t>UML</a:t>
            </a:r>
            <a:r>
              <a:rPr lang="zh-CN" altLang="en-US" b="1" dirty="0" smtClean="0"/>
              <a:t>面向对象分析</a:t>
            </a:r>
            <a:r>
              <a:rPr lang="zh-CN" altLang="en-US" b="1" dirty="0" smtClean="0"/>
              <a:t>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课程目标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了解面向对象的历史，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的历史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掌握运用</a:t>
            </a:r>
            <a:r>
              <a:rPr lang="en-US" altLang="zh-CN" sz="3600" b="1" dirty="0">
                <a:solidFill>
                  <a:schemeClr val="tx1"/>
                </a:solidFill>
              </a:rPr>
              <a:t>UML</a:t>
            </a:r>
            <a:r>
              <a:rPr lang="zh-CN" altLang="en-US" sz="3600" b="1" dirty="0">
                <a:solidFill>
                  <a:schemeClr val="tx1"/>
                </a:solidFill>
              </a:rPr>
              <a:t>建模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的原理及技术，解决软件系统的分析与设计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、理解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建模中一些关键问题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en-US" altLang="zh-CN" b="1" dirty="0"/>
              <a:t>UML</a:t>
            </a:r>
            <a:r>
              <a:rPr lang="zh-CN" altLang="en-US" b="1" dirty="0"/>
              <a:t>面向对象分析与设计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课程学习模式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、通过案例学习，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了解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建模的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原理及技术。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、通过正向工程，解决一个待实现的实际系统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的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建模。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</a:rPr>
              <a:t>通过逆向工程，解剖一个可运行的实际系统，分析该系统的各种</a:t>
            </a:r>
            <a:r>
              <a:rPr lang="en-US" altLang="zh-CN" sz="3600" b="1" dirty="0">
                <a:solidFill>
                  <a:schemeClr val="tx1"/>
                </a:solidFill>
              </a:rPr>
              <a:t>UML</a:t>
            </a:r>
            <a:r>
              <a:rPr lang="zh-CN" altLang="en-US" sz="3600" b="1" dirty="0">
                <a:solidFill>
                  <a:schemeClr val="tx1"/>
                </a:solidFill>
              </a:rPr>
              <a:t>模型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en-US" altLang="zh-CN" b="1" dirty="0"/>
              <a:t>UML</a:t>
            </a:r>
            <a:r>
              <a:rPr lang="zh-CN" altLang="en-US" b="1" dirty="0"/>
              <a:t>面向对象分析与设计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</a:rPr>
              <a:t>课程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学习要求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、课堂上专心听讲，及时完成课堂知识点小测验。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、课后巩固课堂所学，及时完成纸质作业。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、实验课不缺席不拖沓，认真完成逆向工程的系统分析。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en-US" altLang="zh-CN" b="1" dirty="0"/>
              <a:t>UML</a:t>
            </a:r>
            <a:r>
              <a:rPr lang="zh-CN" altLang="en-US" b="1" dirty="0"/>
              <a:t>面向对象分析与设计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课程考核要求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、课堂知识点小测验，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课堂回答成绩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。课堂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上手机答题，立即上交答案，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不延期上交。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3600" b="1" dirty="0">
                <a:solidFill>
                  <a:schemeClr val="tx1"/>
                </a:solidFill>
              </a:rPr>
              <a:t>课堂知识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点课后作业，构成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平时作业成绩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。下周周初之前纸质作业本上交</a:t>
            </a:r>
            <a:r>
              <a:rPr lang="zh-CN" altLang="en-US" sz="3600" b="1" dirty="0">
                <a:solidFill>
                  <a:schemeClr val="tx1"/>
                </a:solidFill>
              </a:rPr>
              <a:t>，系数</a:t>
            </a:r>
            <a:r>
              <a:rPr lang="en-US" altLang="zh-CN" sz="3600" b="1" dirty="0">
                <a:solidFill>
                  <a:schemeClr val="tx1"/>
                </a:solidFill>
              </a:rPr>
              <a:t>1.0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；其他时间上交</a:t>
            </a:r>
            <a:r>
              <a:rPr lang="zh-CN" altLang="en-US" sz="3600" b="1" dirty="0">
                <a:solidFill>
                  <a:schemeClr val="tx1"/>
                </a:solidFill>
              </a:rPr>
              <a:t>，系数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0.8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、上机实验的实验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报告，构成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实验报告成绩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。同周周末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之前电子文档上交</a:t>
            </a:r>
            <a:r>
              <a:rPr lang="en-US" altLang="zh-CN" sz="3600" b="1" dirty="0">
                <a:solidFill>
                  <a:schemeClr val="tx1"/>
                </a:solidFill>
              </a:rPr>
              <a:t>ftp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服务器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系数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1.0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；隔周周末上交，系数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0.8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en-US" altLang="zh-CN" b="1" dirty="0"/>
              <a:t>UML</a:t>
            </a:r>
            <a:r>
              <a:rPr lang="zh-CN" altLang="en-US" b="1" dirty="0"/>
              <a:t>面向对象分析与设计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课程考核要求：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4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、期中考试，开卷，简述题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分析题，构成</a:t>
            </a:r>
            <a:r>
              <a:rPr lang="zh-CN" altLang="en-US" sz="3600" b="1" dirty="0">
                <a:solidFill>
                  <a:srgbClr val="FF0000"/>
                </a:solidFill>
              </a:rPr>
              <a:t>期中考试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、期末考试，闭卷，选择题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填空题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简述</a:t>
            </a:r>
            <a:r>
              <a:rPr lang="zh-CN" altLang="en-US" sz="3600" b="1" dirty="0">
                <a:solidFill>
                  <a:schemeClr val="tx1"/>
                </a:solidFill>
              </a:rPr>
              <a:t>题</a:t>
            </a:r>
            <a:r>
              <a:rPr lang="en-US" altLang="zh-CN" sz="3600" b="1" dirty="0">
                <a:solidFill>
                  <a:schemeClr val="tx1"/>
                </a:solidFill>
              </a:rPr>
              <a:t>+</a:t>
            </a:r>
            <a:r>
              <a:rPr lang="zh-CN" altLang="en-US" sz="3600" b="1" dirty="0">
                <a:solidFill>
                  <a:schemeClr val="tx1"/>
                </a:solidFill>
              </a:rPr>
              <a:t>分析题，构成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期</a:t>
            </a:r>
            <a:r>
              <a:rPr lang="zh-CN" altLang="en-US" sz="3600" b="1" dirty="0">
                <a:solidFill>
                  <a:srgbClr val="FF0000"/>
                </a:solidFill>
              </a:rPr>
              <a:t>末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考试成绩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。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、综合成绩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=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0.1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 smtClean="0">
                <a:solidFill>
                  <a:schemeClr val="tx1"/>
                </a:solidFill>
                <a:sym typeface="Symbol"/>
              </a:rPr>
              <a:t>课堂回答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0.05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 smtClean="0">
                <a:solidFill>
                  <a:schemeClr val="tx1"/>
                </a:solidFill>
                <a:sym typeface="Symbol"/>
              </a:rPr>
              <a:t>平时作业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0.15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实验报告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0.2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>
                <a:solidFill>
                  <a:schemeClr val="tx1"/>
                </a:solidFill>
              </a:rPr>
              <a:t>期中考试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成绩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0.5</a:t>
            </a:r>
            <a:r>
              <a:rPr lang="en-US" altLang="zh-CN" sz="3600" b="1" dirty="0" smtClean="0">
                <a:solidFill>
                  <a:schemeClr val="tx1"/>
                </a:solidFill>
                <a:sym typeface="Symbol"/>
              </a:rPr>
              <a:t></a:t>
            </a:r>
            <a:r>
              <a:rPr lang="zh-CN" altLang="en-US" sz="3600" b="1" dirty="0">
                <a:solidFill>
                  <a:schemeClr val="tx1"/>
                </a:solidFill>
              </a:rPr>
              <a:t>期末考试成绩</a:t>
            </a:r>
          </a:p>
        </p:txBody>
      </p:sp>
    </p:spTree>
    <p:extLst>
      <p:ext uri="{BB962C8B-B14F-4D97-AF65-F5344CB8AC3E}">
        <p14:creationId xmlns:p14="http://schemas.microsoft.com/office/powerpoint/2010/main" val="20392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en-US" altLang="zh-CN" b="1" dirty="0"/>
              <a:t>UML</a:t>
            </a:r>
            <a:r>
              <a:rPr lang="zh-CN" altLang="en-US" b="1" dirty="0"/>
              <a:t>面向对象分析与设计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任课教师：侯爱民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，何文斌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联系电话：侯爱民，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13538377208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3600" b="1" dirty="0">
                <a:solidFill>
                  <a:schemeClr val="tx1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748697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课程资源下载网址：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ftp://172.28.89.9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账号：</a:t>
            </a:r>
            <a:r>
              <a:rPr lang="en-US" altLang="zh-CN" sz="3600" b="1" dirty="0" err="1" smtClean="0">
                <a:solidFill>
                  <a:schemeClr val="tx1"/>
                </a:solidFill>
              </a:rPr>
              <a:t>houaimins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下载目录：资源共享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2018-19-1\UML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面向对象分析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与设计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7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936104"/>
          </a:xfrm>
        </p:spPr>
        <p:txBody>
          <a:bodyPr/>
          <a:lstStyle/>
          <a:p>
            <a:r>
              <a:rPr lang="en-US" altLang="zh-CN" b="1" dirty="0"/>
              <a:t>UML</a:t>
            </a:r>
            <a:r>
              <a:rPr lang="zh-CN" altLang="en-US" b="1" dirty="0"/>
              <a:t>面向对象分析与设计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任课教师：侯爱民</a:t>
            </a:r>
            <a:r>
              <a:rPr lang="zh-CN" altLang="en-US" sz="3600" b="1" dirty="0">
                <a:solidFill>
                  <a:schemeClr val="tx1"/>
                </a:solidFill>
              </a:rPr>
              <a:t>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何文斌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联系电话</a:t>
            </a:r>
            <a:r>
              <a:rPr lang="zh-CN" altLang="en-US" sz="3600" b="1" dirty="0">
                <a:solidFill>
                  <a:schemeClr val="tx1"/>
                </a:solidFill>
              </a:rPr>
              <a:t>：何文斌，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13728499770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787630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课程资源下载网址：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ftp://172.28.89.9</a:t>
            </a: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账号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3600" b="1" dirty="0" err="1" smtClean="0">
                <a:solidFill>
                  <a:schemeClr val="tx1"/>
                </a:solidFill>
              </a:rPr>
              <a:t>hewenbins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3600" b="1" dirty="0" smtClean="0">
                <a:solidFill>
                  <a:schemeClr val="tx1"/>
                </a:solidFill>
              </a:rPr>
              <a:t>下载目录：资源共享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2018-19-1\UML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面向对象分析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与设计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\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9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418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UML面向对象分析与设计</vt:lpstr>
      <vt:lpstr>UML面向对象分析与设计</vt:lpstr>
      <vt:lpstr>UML面向对象分析与设计</vt:lpstr>
      <vt:lpstr>UML面向对象分析与设计</vt:lpstr>
      <vt:lpstr>UML面向对象分析与设计</vt:lpstr>
      <vt:lpstr>UML面向对象分析与设计</vt:lpstr>
      <vt:lpstr>UML面向对象分析与设计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软件需求分析与设计</dc:title>
  <dc:creator>Administrator</dc:creator>
  <cp:lastModifiedBy>User</cp:lastModifiedBy>
  <cp:revision>14</cp:revision>
  <dcterms:created xsi:type="dcterms:W3CDTF">2018-08-20T05:52:36Z</dcterms:created>
  <dcterms:modified xsi:type="dcterms:W3CDTF">2018-09-03T00:19:01Z</dcterms:modified>
</cp:coreProperties>
</file>