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软件需求分析与设计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课程目标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、了解如何进行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需求获取（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8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学时）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>
                <a:solidFill>
                  <a:schemeClr val="tx1"/>
                </a:solidFill>
              </a:rPr>
              <a:t>掌握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需求分析的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建模的技术（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64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学时）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软件需求分析与设计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课程学习模式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、通过案例学习，了解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需求获取的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原理及技术。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、通过正向工程，解决一个待实现的实际系统的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需求获取。</a:t>
            </a:r>
            <a:endParaRPr lang="en-US" altLang="zh-CN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软件需求分析与设计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20880" cy="4680520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课程学习模式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、通过案例学习，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了解需求分析的</a:t>
            </a:r>
            <a:r>
              <a:rPr lang="en-US" altLang="zh-CN" sz="3600" b="1" dirty="0">
                <a:solidFill>
                  <a:schemeClr val="tx1"/>
                </a:solidFill>
              </a:rPr>
              <a:t>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建模</a:t>
            </a:r>
            <a:r>
              <a:rPr lang="zh-CN" altLang="en-US" sz="3600" b="1" dirty="0">
                <a:solidFill>
                  <a:schemeClr val="tx1"/>
                </a:solidFill>
              </a:rPr>
              <a:t>的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原理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及技术。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、通过逆向工程，解剖一个可运行的实际系统，分析该系统的各种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模型。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、通过</a:t>
            </a:r>
            <a:r>
              <a:rPr lang="zh-CN" altLang="en-US" sz="3600" b="1" dirty="0">
                <a:solidFill>
                  <a:schemeClr val="tx1"/>
                </a:solidFill>
              </a:rPr>
              <a:t>正向工程，解决一个待实现的实际</a:t>
            </a:r>
            <a:r>
              <a:rPr lang="zh-CN" altLang="en-US" sz="3600" b="1" dirty="0">
                <a:solidFill>
                  <a:schemeClr val="tx1"/>
                </a:solidFill>
              </a:rPr>
              <a:t>系统的需求分析的</a:t>
            </a:r>
            <a:r>
              <a:rPr lang="en-US" altLang="zh-CN" sz="3600" b="1" dirty="0">
                <a:solidFill>
                  <a:schemeClr val="tx1"/>
                </a:solidFill>
              </a:rPr>
              <a:t>UML</a:t>
            </a:r>
            <a:r>
              <a:rPr lang="zh-CN" altLang="en-US" sz="3600" b="1" dirty="0">
                <a:solidFill>
                  <a:schemeClr val="tx1"/>
                </a:solidFill>
              </a:rPr>
              <a:t>建模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。选择一门语言开发出该系统。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软件需求分析与设计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</a:rPr>
              <a:t>课程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学习要求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、课堂上专心听讲，及时完成课堂知识点小测验。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、课后巩固课堂所学，及时完成纸质作业。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、实验课不缺席不拖沓，认真完成逆向工程的系统分析。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软件需求分析与设计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课程考核要求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、课堂知识点小测验，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构成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作业成绩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。课堂上立即上交作业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，不延期上交。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、实验报告，构成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实验报告成绩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。同周周末之前上交，系数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1.0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；隔周周末上交，系数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0.8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、根据文字形式的用户需求，以小组的形式，进行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的分析与建模，并成功开发出系统及验收通过，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构成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综合实践成绩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软件需求分析与设计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课程考核要求：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、期中考试，开卷，简述题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分析题，构成</a:t>
            </a:r>
            <a:r>
              <a:rPr lang="zh-CN" altLang="en-US" sz="3600" b="1" dirty="0">
                <a:solidFill>
                  <a:srgbClr val="FF0000"/>
                </a:solidFill>
              </a:rPr>
              <a:t>期中考试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、期末考试，闭卷，选择题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填空题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简述</a:t>
            </a:r>
            <a:r>
              <a:rPr lang="zh-CN" altLang="en-US" sz="3600" b="1" dirty="0">
                <a:solidFill>
                  <a:schemeClr val="tx1"/>
                </a:solidFill>
              </a:rPr>
              <a:t>题</a:t>
            </a:r>
            <a:r>
              <a:rPr lang="en-US" altLang="zh-CN" sz="3600" b="1" dirty="0">
                <a:solidFill>
                  <a:schemeClr val="tx1"/>
                </a:solidFill>
              </a:rPr>
              <a:t>+</a:t>
            </a:r>
            <a:r>
              <a:rPr lang="zh-CN" altLang="en-US" sz="3600" b="1" dirty="0">
                <a:solidFill>
                  <a:schemeClr val="tx1"/>
                </a:solidFill>
              </a:rPr>
              <a:t>分析题，构成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期</a:t>
            </a:r>
            <a:r>
              <a:rPr lang="zh-CN" altLang="en-US" sz="3600" b="1" dirty="0">
                <a:solidFill>
                  <a:srgbClr val="FF0000"/>
                </a:solidFill>
              </a:rPr>
              <a:t>末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考试成绩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6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、综合成绩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=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0.15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>
                <a:solidFill>
                  <a:schemeClr val="tx1"/>
                </a:solidFill>
                <a:sym typeface="Symbol"/>
              </a:rPr>
              <a:t>作业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成绩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0.15</a:t>
            </a:r>
            <a:r>
              <a:rPr lang="en-US" altLang="zh-CN" sz="3600" b="1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实验报告成绩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0.4</a:t>
            </a:r>
            <a:r>
              <a:rPr lang="en-US" altLang="zh-CN" sz="3600" b="1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综合实践成绩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0.1</a:t>
            </a:r>
            <a:r>
              <a:rPr lang="en-US" altLang="zh-CN" sz="3600" b="1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>
                <a:solidFill>
                  <a:schemeClr val="tx1"/>
                </a:solidFill>
              </a:rPr>
              <a:t>期中考试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成绩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0.2</a:t>
            </a:r>
            <a:r>
              <a:rPr lang="en-US" altLang="zh-CN" sz="3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>
                <a:solidFill>
                  <a:schemeClr val="tx1"/>
                </a:solidFill>
              </a:rPr>
              <a:t>期末考试成绩</a:t>
            </a:r>
          </a:p>
        </p:txBody>
      </p:sp>
    </p:spTree>
    <p:extLst>
      <p:ext uri="{BB962C8B-B14F-4D97-AF65-F5344CB8AC3E}">
        <p14:creationId xmlns:p14="http://schemas.microsoft.com/office/powerpoint/2010/main" val="203927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软件需求分析与设计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任课教师：侯爱民，周鹏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联系电话：侯爱民，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13538377208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3600" b="1" dirty="0">
                <a:solidFill>
                  <a:schemeClr val="tx1"/>
                </a:solidFill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748697</a:t>
            </a: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课程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资源下载网址：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ftp://172.28.89.9</a:t>
            </a: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账号：</a:t>
            </a:r>
            <a:r>
              <a:rPr lang="en-US" altLang="zh-CN" sz="3600" b="1" dirty="0" err="1" smtClean="0">
                <a:solidFill>
                  <a:schemeClr val="tx1"/>
                </a:solidFill>
              </a:rPr>
              <a:t>houaimins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下载目录：资源共享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\2018-19-1\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软件需求分析与设计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zh-CN" altLang="en-US" b="1" dirty="0" smtClean="0"/>
              <a:t>软件需求分析与设计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任课教师：侯爱民，周鹏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联系电话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：周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鹏，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18566142356</a:t>
            </a: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课程资源下载网址：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ftp://172.28.89.9</a:t>
            </a: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账号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3600" b="1" dirty="0" err="1" smtClean="0">
                <a:solidFill>
                  <a:schemeClr val="tx1"/>
                </a:solidFill>
              </a:rPr>
              <a:t>zhoupengs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下载目录：资源共享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\2018-19-1\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软件需求分析与设计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9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454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软件需求分析与设计</vt:lpstr>
      <vt:lpstr>软件需求分析与设计</vt:lpstr>
      <vt:lpstr>软件需求分析与设计</vt:lpstr>
      <vt:lpstr>软件需求分析与设计</vt:lpstr>
      <vt:lpstr>软件需求分析与设计</vt:lpstr>
      <vt:lpstr>软件需求分析与设计</vt:lpstr>
      <vt:lpstr>软件需求分析与设计</vt:lpstr>
      <vt:lpstr>软件需求分析与设计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软件需求分析与设计</dc:title>
  <dc:creator>Administrator</dc:creator>
  <cp:lastModifiedBy>User</cp:lastModifiedBy>
  <cp:revision>11</cp:revision>
  <dcterms:created xsi:type="dcterms:W3CDTF">2018-08-20T05:52:36Z</dcterms:created>
  <dcterms:modified xsi:type="dcterms:W3CDTF">2018-09-02T04:48:25Z</dcterms:modified>
</cp:coreProperties>
</file>