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4" r:id="rId4"/>
    <p:sldId id="265" r:id="rId5"/>
    <p:sldId id="266" r:id="rId6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766D4"/>
    <a:srgbClr val="0684BE"/>
    <a:srgbClr val="071F41"/>
    <a:srgbClr val="EEDCB4"/>
    <a:srgbClr val="FE9B1C"/>
    <a:srgbClr val="BC342C"/>
    <a:srgbClr val="ED4534"/>
    <a:srgbClr val="F6C76F"/>
    <a:srgbClr val="004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howGuides="1">
      <p:cViewPr varScale="1">
        <p:scale>
          <a:sx n="53" d="100"/>
          <a:sy n="53" d="100"/>
        </p:scale>
        <p:origin x="180" y="54"/>
      </p:cViewPr>
      <p:guideLst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tags" Target="../tags/tag5.xml"/><Relationship Id="rId7" Type="http://schemas.openxmlformats.org/officeDocument/2006/relationships/image" Target="../media/image3.jpeg"/><Relationship Id="rId6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tags" Target="../tags/tag3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23.xml"/><Relationship Id="rId33" Type="http://schemas.openxmlformats.org/officeDocument/2006/relationships/image" Target="../media/image11.jpeg"/><Relationship Id="rId32" Type="http://schemas.openxmlformats.org/officeDocument/2006/relationships/tags" Target="../tags/tag22.xml"/><Relationship Id="rId31" Type="http://schemas.openxmlformats.org/officeDocument/2006/relationships/tags" Target="../tags/tag21.xml"/><Relationship Id="rId30" Type="http://schemas.openxmlformats.org/officeDocument/2006/relationships/tags" Target="../tags/tag20.xml"/><Relationship Id="rId3" Type="http://schemas.openxmlformats.org/officeDocument/2006/relationships/image" Target="../media/image1.jpeg"/><Relationship Id="rId29" Type="http://schemas.openxmlformats.org/officeDocument/2006/relationships/tags" Target="../tags/tag19.xml"/><Relationship Id="rId28" Type="http://schemas.openxmlformats.org/officeDocument/2006/relationships/tags" Target="../tags/tag18.xml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image" Target="../media/image10.jpeg"/><Relationship Id="rId24" Type="http://schemas.openxmlformats.org/officeDocument/2006/relationships/tags" Target="../tags/tag15.xml"/><Relationship Id="rId23" Type="http://schemas.openxmlformats.org/officeDocument/2006/relationships/tags" Target="../tags/tag14.xml"/><Relationship Id="rId22" Type="http://schemas.openxmlformats.org/officeDocument/2006/relationships/image" Target="../media/image9.jpeg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2.xml"/><Relationship Id="rId19" Type="http://schemas.openxmlformats.org/officeDocument/2006/relationships/image" Target="../media/image8.jpeg"/><Relationship Id="rId18" Type="http://schemas.openxmlformats.org/officeDocument/2006/relationships/tags" Target="../tags/tag11.xml"/><Relationship Id="rId17" Type="http://schemas.openxmlformats.org/officeDocument/2006/relationships/image" Target="../media/image7.jpeg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image" Target="../media/image6.jpeg"/><Relationship Id="rId12" Type="http://schemas.openxmlformats.org/officeDocument/2006/relationships/tags" Target="../tags/tag7.xml"/><Relationship Id="rId11" Type="http://schemas.openxmlformats.org/officeDocument/2006/relationships/image" Target="../media/image5.jpe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../media/image2.jpe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57.xml"/><Relationship Id="rId44" Type="http://schemas.openxmlformats.org/officeDocument/2006/relationships/tags" Target="../tags/tag56.xml"/><Relationship Id="rId43" Type="http://schemas.openxmlformats.org/officeDocument/2006/relationships/tags" Target="../tags/tag55.xml"/><Relationship Id="rId42" Type="http://schemas.openxmlformats.org/officeDocument/2006/relationships/tags" Target="../tags/tag54.xml"/><Relationship Id="rId41" Type="http://schemas.openxmlformats.org/officeDocument/2006/relationships/tags" Target="../tags/tag53.xml"/><Relationship Id="rId40" Type="http://schemas.openxmlformats.org/officeDocument/2006/relationships/tags" Target="../tags/tag52.xml"/><Relationship Id="rId4" Type="http://schemas.openxmlformats.org/officeDocument/2006/relationships/image" Target="../media/image1.jpeg"/><Relationship Id="rId39" Type="http://schemas.openxmlformats.org/officeDocument/2006/relationships/tags" Target="../tags/tag51.xml"/><Relationship Id="rId38" Type="http://schemas.openxmlformats.org/officeDocument/2006/relationships/tags" Target="../tags/tag50.xml"/><Relationship Id="rId37" Type="http://schemas.openxmlformats.org/officeDocument/2006/relationships/tags" Target="../tags/tag49.xml"/><Relationship Id="rId36" Type="http://schemas.openxmlformats.org/officeDocument/2006/relationships/tags" Target="../tags/tag48.xml"/><Relationship Id="rId35" Type="http://schemas.openxmlformats.org/officeDocument/2006/relationships/tags" Target="../tags/tag47.xml"/><Relationship Id="rId34" Type="http://schemas.openxmlformats.org/officeDocument/2006/relationships/image" Target="../media/image11.jpeg"/><Relationship Id="rId33" Type="http://schemas.openxmlformats.org/officeDocument/2006/relationships/tags" Target="../tags/tag46.xml"/><Relationship Id="rId32" Type="http://schemas.openxmlformats.org/officeDocument/2006/relationships/tags" Target="../tags/tag45.xml"/><Relationship Id="rId31" Type="http://schemas.openxmlformats.org/officeDocument/2006/relationships/tags" Target="../tags/tag44.xml"/><Relationship Id="rId30" Type="http://schemas.openxmlformats.org/officeDocument/2006/relationships/image" Target="../media/image10.jpeg"/><Relationship Id="rId3" Type="http://schemas.openxmlformats.org/officeDocument/2006/relationships/tags" Target="../tags/tag26.xml"/><Relationship Id="rId29" Type="http://schemas.openxmlformats.org/officeDocument/2006/relationships/tags" Target="../tags/tag43.xml"/><Relationship Id="rId28" Type="http://schemas.openxmlformats.org/officeDocument/2006/relationships/image" Target="../media/image9.jpeg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image" Target="../media/image8.jpeg"/><Relationship Id="rId24" Type="http://schemas.openxmlformats.org/officeDocument/2006/relationships/tags" Target="../tags/tag40.xml"/><Relationship Id="rId23" Type="http://schemas.openxmlformats.org/officeDocument/2006/relationships/image" Target="../media/image7.jpeg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5.xml"/><Relationship Id="rId19" Type="http://schemas.openxmlformats.org/officeDocument/2006/relationships/image" Target="../media/image6.jpeg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image" Target="../media/image5.jpe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image" Target="../media/image4.jpeg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image" Target="../media/image3.jpeg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6" Type="http://schemas.openxmlformats.org/officeDocument/2006/relationships/slideLayout" Target="../slideLayouts/slideLayout7.xml"/><Relationship Id="rId55" Type="http://schemas.openxmlformats.org/officeDocument/2006/relationships/tags" Target="../tags/tag101.xml"/><Relationship Id="rId54" Type="http://schemas.openxmlformats.org/officeDocument/2006/relationships/image" Target="../media/image11.jpeg"/><Relationship Id="rId53" Type="http://schemas.openxmlformats.org/officeDocument/2006/relationships/tags" Target="../tags/tag100.xml"/><Relationship Id="rId52" Type="http://schemas.openxmlformats.org/officeDocument/2006/relationships/tags" Target="../tags/tag99.xml"/><Relationship Id="rId51" Type="http://schemas.openxmlformats.org/officeDocument/2006/relationships/tags" Target="../tags/tag98.xml"/><Relationship Id="rId50" Type="http://schemas.openxmlformats.org/officeDocument/2006/relationships/tags" Target="../tags/tag97.xml"/><Relationship Id="rId5" Type="http://schemas.openxmlformats.org/officeDocument/2006/relationships/tags" Target="../tags/tag62.xml"/><Relationship Id="rId49" Type="http://schemas.openxmlformats.org/officeDocument/2006/relationships/tags" Target="../tags/tag96.xml"/><Relationship Id="rId48" Type="http://schemas.openxmlformats.org/officeDocument/2006/relationships/tags" Target="../tags/tag95.xml"/><Relationship Id="rId47" Type="http://schemas.openxmlformats.org/officeDocument/2006/relationships/tags" Target="../tags/tag94.xml"/><Relationship Id="rId46" Type="http://schemas.openxmlformats.org/officeDocument/2006/relationships/tags" Target="../tags/tag93.xml"/><Relationship Id="rId45" Type="http://schemas.openxmlformats.org/officeDocument/2006/relationships/tags" Target="../tags/tag92.xml"/><Relationship Id="rId44" Type="http://schemas.openxmlformats.org/officeDocument/2006/relationships/image" Target="../media/image10.jpeg"/><Relationship Id="rId43" Type="http://schemas.openxmlformats.org/officeDocument/2006/relationships/tags" Target="../tags/tag91.xml"/><Relationship Id="rId42" Type="http://schemas.openxmlformats.org/officeDocument/2006/relationships/tags" Target="../tags/tag90.xml"/><Relationship Id="rId41" Type="http://schemas.openxmlformats.org/officeDocument/2006/relationships/image" Target="../media/image9.jpeg"/><Relationship Id="rId40" Type="http://schemas.openxmlformats.org/officeDocument/2006/relationships/tags" Target="../tags/tag89.xml"/><Relationship Id="rId4" Type="http://schemas.openxmlformats.org/officeDocument/2006/relationships/tags" Target="../tags/tag61.xml"/><Relationship Id="rId39" Type="http://schemas.openxmlformats.org/officeDocument/2006/relationships/tags" Target="../tags/tag88.xml"/><Relationship Id="rId38" Type="http://schemas.openxmlformats.org/officeDocument/2006/relationships/image" Target="../media/image8.jpeg"/><Relationship Id="rId37" Type="http://schemas.openxmlformats.org/officeDocument/2006/relationships/tags" Target="../tags/tag87.xml"/><Relationship Id="rId36" Type="http://schemas.openxmlformats.org/officeDocument/2006/relationships/image" Target="../media/image7.jpeg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image" Target="../media/image6.jpeg"/><Relationship Id="rId31" Type="http://schemas.openxmlformats.org/officeDocument/2006/relationships/tags" Target="../tags/tag83.xml"/><Relationship Id="rId30" Type="http://schemas.openxmlformats.org/officeDocument/2006/relationships/tags" Target="../tags/tag82.xml"/><Relationship Id="rId3" Type="http://schemas.openxmlformats.org/officeDocument/2006/relationships/tags" Target="../tags/tag60.xml"/><Relationship Id="rId29" Type="http://schemas.openxmlformats.org/officeDocument/2006/relationships/image" Target="../media/image5.jpeg"/><Relationship Id="rId28" Type="http://schemas.openxmlformats.org/officeDocument/2006/relationships/tags" Target="../tags/tag81.xml"/><Relationship Id="rId27" Type="http://schemas.openxmlformats.org/officeDocument/2006/relationships/tags" Target="../tags/tag80.xml"/><Relationship Id="rId26" Type="http://schemas.openxmlformats.org/officeDocument/2006/relationships/image" Target="../media/image4.jpeg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image" Target="../media/image3.jpeg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image" Target="../media/image2.jpeg"/><Relationship Id="rId2" Type="http://schemas.openxmlformats.org/officeDocument/2006/relationships/tags" Target="../tags/tag59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image" Target="../media/image1.jpeg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14.png"/><Relationship Id="rId5" Type="http://schemas.openxmlformats.org/officeDocument/2006/relationships/tags" Target="../tags/tag104.xml"/><Relationship Id="rId48" Type="http://schemas.openxmlformats.org/officeDocument/2006/relationships/notesSlide" Target="../notesSlides/notesSlide1.x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7.png"/><Relationship Id="rId45" Type="http://schemas.openxmlformats.org/officeDocument/2006/relationships/tags" Target="../tags/tag135.xml"/><Relationship Id="rId44" Type="http://schemas.openxmlformats.org/officeDocument/2006/relationships/image" Target="../media/image16.png"/><Relationship Id="rId43" Type="http://schemas.openxmlformats.org/officeDocument/2006/relationships/tags" Target="../tags/tag134.xml"/><Relationship Id="rId42" Type="http://schemas.openxmlformats.org/officeDocument/2006/relationships/image" Target="../media/image15.png"/><Relationship Id="rId41" Type="http://schemas.openxmlformats.org/officeDocument/2006/relationships/tags" Target="../tags/tag133.xml"/><Relationship Id="rId40" Type="http://schemas.openxmlformats.org/officeDocument/2006/relationships/tags" Target="../tags/tag132.xml"/><Relationship Id="rId4" Type="http://schemas.openxmlformats.org/officeDocument/2006/relationships/image" Target="../media/image13.png"/><Relationship Id="rId39" Type="http://schemas.openxmlformats.org/officeDocument/2006/relationships/tags" Target="../tags/tag131.xml"/><Relationship Id="rId38" Type="http://schemas.openxmlformats.org/officeDocument/2006/relationships/tags" Target="../tags/tag130.xml"/><Relationship Id="rId37" Type="http://schemas.openxmlformats.org/officeDocument/2006/relationships/tags" Target="../tags/tag129.xml"/><Relationship Id="rId36" Type="http://schemas.openxmlformats.org/officeDocument/2006/relationships/tags" Target="../tags/tag128.xml"/><Relationship Id="rId35" Type="http://schemas.openxmlformats.org/officeDocument/2006/relationships/tags" Target="../tags/tag127.xml"/><Relationship Id="rId34" Type="http://schemas.openxmlformats.org/officeDocument/2006/relationships/image" Target="../media/image6.jpeg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image" Target="../media/image5.jpeg"/><Relationship Id="rId30" Type="http://schemas.openxmlformats.org/officeDocument/2006/relationships/tags" Target="../tags/tag124.xml"/><Relationship Id="rId3" Type="http://schemas.openxmlformats.org/officeDocument/2006/relationships/tags" Target="../tags/tag103.xml"/><Relationship Id="rId29" Type="http://schemas.openxmlformats.org/officeDocument/2006/relationships/tags" Target="../tags/tag123.xml"/><Relationship Id="rId28" Type="http://schemas.openxmlformats.org/officeDocument/2006/relationships/image" Target="../media/image4.jpeg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image" Target="../media/image3.jpeg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image" Target="../media/image2.jpeg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image" Target="../media/image12.png"/><Relationship Id="rId19" Type="http://schemas.openxmlformats.org/officeDocument/2006/relationships/image" Target="../media/image1.jpeg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image" Target="../media/image1.jpeg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136.xml"/><Relationship Id="rId39" Type="http://schemas.openxmlformats.org/officeDocument/2006/relationships/tags" Target="../tags/tag162.xml"/><Relationship Id="rId38" Type="http://schemas.openxmlformats.org/officeDocument/2006/relationships/image" Target="../media/image17.png"/><Relationship Id="rId37" Type="http://schemas.openxmlformats.org/officeDocument/2006/relationships/image" Target="../media/image16.png"/><Relationship Id="rId36" Type="http://schemas.openxmlformats.org/officeDocument/2006/relationships/image" Target="../media/image15.png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image" Target="../media/image14.png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image" Target="../media/image6.jpeg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image" Target="../media/image13.png"/><Relationship Id="rId19" Type="http://schemas.openxmlformats.org/officeDocument/2006/relationships/image" Target="../media/image5.jpeg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image" Target="../media/image4.jpeg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image" Target="../media/image3.jpeg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image" Target="../media/image2.jpe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image" Target="../media/image14.png"/><Relationship Id="rId5" Type="http://schemas.openxmlformats.org/officeDocument/2006/relationships/tags" Target="../tags/tag165.xml"/><Relationship Id="rId4" Type="http://schemas.openxmlformats.org/officeDocument/2006/relationships/image" Target="../media/image13.png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182.xml"/><Relationship Id="rId31" Type="http://schemas.openxmlformats.org/officeDocument/2006/relationships/image" Target="../media/image17.png"/><Relationship Id="rId30" Type="http://schemas.openxmlformats.org/officeDocument/2006/relationships/tags" Target="../tags/tag181.xml"/><Relationship Id="rId3" Type="http://schemas.openxmlformats.org/officeDocument/2006/relationships/tags" Target="../tags/tag164.xml"/><Relationship Id="rId29" Type="http://schemas.openxmlformats.org/officeDocument/2006/relationships/image" Target="../media/image16.png"/><Relationship Id="rId28" Type="http://schemas.openxmlformats.org/officeDocument/2006/relationships/tags" Target="../tags/tag180.xml"/><Relationship Id="rId27" Type="http://schemas.openxmlformats.org/officeDocument/2006/relationships/image" Target="../media/image15.png"/><Relationship Id="rId26" Type="http://schemas.openxmlformats.org/officeDocument/2006/relationships/tags" Target="../tags/tag179.xml"/><Relationship Id="rId25" Type="http://schemas.openxmlformats.org/officeDocument/2006/relationships/image" Target="../media/image6.jpeg"/><Relationship Id="rId24" Type="http://schemas.openxmlformats.org/officeDocument/2006/relationships/tags" Target="../tags/tag178.xml"/><Relationship Id="rId23" Type="http://schemas.openxmlformats.org/officeDocument/2006/relationships/tags" Target="../tags/tag177.xml"/><Relationship Id="rId22" Type="http://schemas.openxmlformats.org/officeDocument/2006/relationships/image" Target="../media/image5.jpeg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image" Target="../media/image12.png"/><Relationship Id="rId19" Type="http://schemas.openxmlformats.org/officeDocument/2006/relationships/image" Target="../media/image4.jpeg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image" Target="../media/image3.jpeg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image" Target="../media/image2.jpeg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image" Target="../media/image1.jpeg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" name="Freeform 68"/>
          <p:cNvSpPr/>
          <p:nvPr/>
        </p:nvSpPr>
        <p:spPr>
          <a:xfrm>
            <a:off x="-13326110" y="5628640"/>
            <a:ext cx="28968192" cy="1325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19" h="2088">
                <a:moveTo>
                  <a:pt x="0" y="0"/>
                </a:moveTo>
                <a:lnTo>
                  <a:pt x="21667" y="0"/>
                </a:lnTo>
                <a:lnTo>
                  <a:pt x="21667" y="12"/>
                </a:lnTo>
                <a:cubicBezTo>
                  <a:pt x="21667" y="589"/>
                  <a:pt x="22199" y="1056"/>
                  <a:pt x="22855" y="1056"/>
                </a:cubicBezTo>
                <a:cubicBezTo>
                  <a:pt x="23511" y="1056"/>
                  <a:pt x="24043" y="589"/>
                  <a:pt x="24043" y="12"/>
                </a:cubicBezTo>
                <a:lnTo>
                  <a:pt x="24043" y="0"/>
                </a:lnTo>
                <a:lnTo>
                  <a:pt x="45619" y="0"/>
                </a:lnTo>
                <a:lnTo>
                  <a:pt x="45619" y="2088"/>
                </a:lnTo>
                <a:lnTo>
                  <a:pt x="0" y="20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48" name="Title 4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sz="9600" b="1">
                <a:solidFill>
                  <a:schemeClr val="accent5"/>
                </a:solidFill>
                <a:latin typeface="Gill Sans MT" panose="020B0502020104020203" charset="0"/>
                <a:cs typeface="Gill Sans MT" panose="020B0502020104020203" charset="0"/>
              </a:rPr>
              <a:t>Codi</a:t>
            </a:r>
            <a:r>
              <a:rPr lang="en-US" sz="9600" b="1">
                <a:solidFill>
                  <a:srgbClr val="FF0000"/>
                </a:solidFill>
                <a:latin typeface="Gill Sans MT" panose="020B0502020104020203" charset="0"/>
                <a:cs typeface="Gill Sans MT" panose="020B0502020104020203" charset="0"/>
              </a:rPr>
              <a:t>Math</a:t>
            </a:r>
            <a:endParaRPr lang="en-US" sz="9600" b="1">
              <a:solidFill>
                <a:srgbClr val="FF0000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49" name="Subtitle 4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052128"/>
            <a:ext cx="9144000" cy="1655762"/>
          </a:xfrm>
        </p:spPr>
        <p:txBody>
          <a:bodyPr/>
          <a:p>
            <a:r>
              <a:rPr lang="en-US" i="1">
                <a:solidFill>
                  <a:srgbClr val="FFFFFF"/>
                </a:solidFill>
                <a:latin typeface="Bahnschrift SemiLight" panose="020B0502040204020203" charset="0"/>
                <a:cs typeface="Bahnschrift SemiLight" panose="020B0502040204020203" charset="0"/>
              </a:rPr>
              <a:t>Coding and Maths basics</a:t>
            </a:r>
            <a:endParaRPr lang="en-US" i="1">
              <a:solidFill>
                <a:srgbClr val="FFFFFF"/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09625" y="5267325"/>
            <a:ext cx="740410" cy="740410"/>
            <a:chOff x="127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Oval 49"/>
            <p:cNvSpPr/>
            <p:nvPr/>
          </p:nvSpPr>
          <p:spPr>
            <a:xfrm>
              <a:off x="127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6" name="Picture 55" descr="Home free icons designed by Dave Gand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" y="9664"/>
              <a:ext cx="618" cy="618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736850" y="5962650"/>
            <a:ext cx="740410" cy="740410"/>
            <a:chOff x="431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>
              <p:custDataLst>
                <p:tags r:id="rId4"/>
              </p:custDataLst>
            </p:nvPr>
          </p:nvSpPr>
          <p:spPr>
            <a:xfrm>
              <a:off x="431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Download people network icon for free"/>
            <p:cNvPicPr>
              <a:picLocks noChangeAspect="1"/>
            </p:cNvPicPr>
            <p:nvPr/>
          </p:nvPicPr>
          <p:blipFill>
            <a:blip r:embed="rId5"/>
            <a:srcRect t="26804" b="24015"/>
            <a:stretch>
              <a:fillRect/>
            </a:stretch>
          </p:blipFill>
          <p:spPr>
            <a:xfrm>
              <a:off x="4436" y="9748"/>
              <a:ext cx="913" cy="44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664075" y="5962650"/>
            <a:ext cx="740410" cy="740410"/>
            <a:chOff x="734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4" name="Oval 53"/>
            <p:cNvSpPr/>
            <p:nvPr>
              <p:custDataLst>
                <p:tags r:id="rId6"/>
              </p:custDataLst>
            </p:nvPr>
          </p:nvSpPr>
          <p:spPr>
            <a:xfrm>
              <a:off x="734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8" name="Picture 57" descr="download (2)"/>
            <p:cNvPicPr>
              <a:picLocks noChangeAspect="1"/>
            </p:cNvPicPr>
            <p:nvPr/>
          </p:nvPicPr>
          <p:blipFill>
            <a:blip r:embed="rId7"/>
            <a:srcRect l="19119" t="20338" r="18795" b="17414"/>
            <a:stretch>
              <a:fillRect/>
            </a:stretch>
          </p:blipFill>
          <p:spPr>
            <a:xfrm>
              <a:off x="7607" y="9664"/>
              <a:ext cx="642" cy="64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591300" y="5962650"/>
            <a:ext cx="740410" cy="740410"/>
            <a:chOff x="1038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>
              <p:custDataLst>
                <p:tags r:id="rId8"/>
              </p:custDataLst>
            </p:nvPr>
          </p:nvSpPr>
          <p:spPr>
            <a:xfrm>
              <a:off x="1038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Stocks Growth Clipart PNG Images, Growth Icon Vector  Glyph Or Solid Style Icon Stock, Icons Stock, Icons Icons, Style Icons PNG Image For Free Download"/>
            <p:cNvPicPr>
              <a:picLocks noChangeAspect="1"/>
            </p:cNvPicPr>
            <p:nvPr/>
          </p:nvPicPr>
          <p:blipFill>
            <a:blip r:embed="rId9"/>
            <a:srcRect l="25319" t="25097" r="25889" b="24097"/>
            <a:stretch>
              <a:fillRect/>
            </a:stretch>
          </p:blipFill>
          <p:spPr>
            <a:xfrm>
              <a:off x="10605" y="9601"/>
              <a:ext cx="717" cy="74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8518525" y="5994400"/>
            <a:ext cx="740410" cy="740410"/>
            <a:chOff x="13415" y="944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>
              <p:custDataLst>
                <p:tags r:id="rId10"/>
              </p:custDataLst>
            </p:nvPr>
          </p:nvSpPr>
          <p:spPr>
            <a:xfrm>
              <a:off x="13415" y="944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Item Personalization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624" y="9664"/>
              <a:ext cx="748" cy="74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45750" y="5962650"/>
            <a:ext cx="740410" cy="740410"/>
            <a:chOff x="1645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Oval 50"/>
            <p:cNvSpPr/>
            <p:nvPr>
              <p:custDataLst>
                <p:tags r:id="rId12"/>
              </p:custDataLst>
            </p:nvPr>
          </p:nvSpPr>
          <p:spPr>
            <a:xfrm>
              <a:off x="1645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1" name="Picture 60" descr="Silhouettes Icon Silhouette PNG Images, Info Icon, Info Icons, Info, Information PNG Image For Free Download"/>
            <p:cNvPicPr>
              <a:picLocks noChangeAspect="1"/>
            </p:cNvPicPr>
            <p:nvPr/>
          </p:nvPicPr>
          <p:blipFill>
            <a:blip r:embed="rId13">
              <a:biLevel thresh="50000"/>
            </a:blip>
            <a:stretch>
              <a:fillRect/>
            </a:stretch>
          </p:blipFill>
          <p:spPr>
            <a:xfrm>
              <a:off x="16675" y="9612"/>
              <a:ext cx="719" cy="719"/>
            </a:xfrm>
            <a:prstGeom prst="rect">
              <a:avLst/>
            </a:prstGeom>
          </p:spPr>
        </p:pic>
      </p:grpSp>
      <p:sp>
        <p:nvSpPr>
          <p:cNvPr id="100" name="Rounded Rectangle 99"/>
          <p:cNvSpPr/>
          <p:nvPr>
            <p:custDataLst>
              <p:tags r:id="rId14"/>
            </p:custDataLst>
          </p:nvPr>
        </p:nvSpPr>
        <p:spPr>
          <a:xfrm>
            <a:off x="3225800" y="-9412605"/>
            <a:ext cx="1654810" cy="32124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Rounded Rectangle 100"/>
          <p:cNvSpPr/>
          <p:nvPr>
            <p:custDataLst>
              <p:tags r:id="rId15"/>
            </p:custDataLst>
          </p:nvPr>
        </p:nvSpPr>
        <p:spPr>
          <a:xfrm>
            <a:off x="7769860" y="-5509260"/>
            <a:ext cx="1654810" cy="32124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 descr="Martin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772400" y="-5509260"/>
            <a:ext cx="1652270" cy="1652270"/>
          </a:xfrm>
          <a:prstGeom prst="roundRect">
            <a:avLst/>
          </a:prstGeom>
        </p:spPr>
      </p:pic>
      <p:pic>
        <p:nvPicPr>
          <p:cNvPr id="103" name="Picture 102" descr="Sheniz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25800" y="-9396095"/>
            <a:ext cx="1655064" cy="1676584"/>
          </a:xfrm>
          <a:prstGeom prst="roundRect">
            <a:avLst/>
          </a:prstGeom>
        </p:spPr>
      </p:pic>
      <p:sp>
        <p:nvSpPr>
          <p:cNvPr id="104" name="Rounded Rectangle 103"/>
          <p:cNvSpPr/>
          <p:nvPr>
            <p:custDataLst>
              <p:tags r:id="rId20"/>
            </p:custDataLst>
          </p:nvPr>
        </p:nvSpPr>
        <p:spPr>
          <a:xfrm>
            <a:off x="713740" y="-11282680"/>
            <a:ext cx="1654810" cy="3213100"/>
          </a:xfrm>
          <a:prstGeom prst="roundRect">
            <a:avLst/>
          </a:prstGeom>
          <a:solidFill>
            <a:srgbClr val="EEDCB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 sz="1200" b="1">
              <a:latin typeface="Candara Light" panose="020E0502030303020204" charset="0"/>
              <a:cs typeface="Candara Light" panose="020E0502030303020204" charset="0"/>
            </a:endParaRPr>
          </a:p>
          <a:p>
            <a:pPr algn="ctr"/>
            <a:endParaRPr lang="bg-BG" sz="1200" b="1">
              <a:solidFill>
                <a:srgbClr val="071F4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107" name="Picture 106" descr="Ulvie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13740" y="-11266170"/>
            <a:ext cx="1655064" cy="1655064"/>
          </a:xfrm>
          <a:prstGeom prst="roundRect">
            <a:avLst/>
          </a:prstGeom>
        </p:spPr>
      </p:pic>
      <p:sp>
        <p:nvSpPr>
          <p:cNvPr id="108" name="Rounded Rectangle 107"/>
          <p:cNvSpPr/>
          <p:nvPr>
            <p:custDataLst>
              <p:tags r:id="rId23"/>
            </p:custDataLst>
          </p:nvPr>
        </p:nvSpPr>
        <p:spPr>
          <a:xfrm>
            <a:off x="10027285" y="-3543935"/>
            <a:ext cx="1654810" cy="3213100"/>
          </a:xfrm>
          <a:prstGeom prst="roundRect">
            <a:avLst/>
          </a:prstGeom>
          <a:solidFill>
            <a:srgbClr val="EEDCB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 sz="1200" b="1">
              <a:latin typeface="Candara Light" panose="020E0502030303020204" charset="0"/>
              <a:cs typeface="Candara Light" panose="020E0502030303020204" charset="0"/>
            </a:endParaRPr>
          </a:p>
          <a:p>
            <a:pPr algn="ctr"/>
            <a:endParaRPr lang="bg-BG" sz="1200" b="1">
              <a:solidFill>
                <a:srgbClr val="071F4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109" name="Picture 108" descr="Bojidar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031095" y="-3562350"/>
            <a:ext cx="1655064" cy="1655064"/>
          </a:xfrm>
          <a:prstGeom prst="roundRect">
            <a:avLst/>
          </a:prstGeom>
        </p:spPr>
      </p:pic>
      <p:sp>
        <p:nvSpPr>
          <p:cNvPr id="110" name="Text Box 109"/>
          <p:cNvSpPr txBox="1"/>
          <p:nvPr>
            <p:custDataLst>
              <p:tags r:id="rId26"/>
            </p:custDataLst>
          </p:nvPr>
        </p:nvSpPr>
        <p:spPr>
          <a:xfrm>
            <a:off x="664210" y="-9545320"/>
            <a:ext cx="2000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Ulvie Mustafa 8g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Scrum Trainer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CSS Deceloper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11" name="Text Box 110"/>
          <p:cNvSpPr txBox="1"/>
          <p:nvPr>
            <p:custDataLst>
              <p:tags r:id="rId27"/>
            </p:custDataLst>
          </p:nvPr>
        </p:nvSpPr>
        <p:spPr>
          <a:xfrm>
            <a:off x="3194050" y="-7587615"/>
            <a:ext cx="2000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Sheniz Ali 8b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Backend 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           Developer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12" name="Text Box 111"/>
          <p:cNvSpPr txBox="1"/>
          <p:nvPr>
            <p:custDataLst>
              <p:tags r:id="rId28"/>
            </p:custDataLst>
          </p:nvPr>
        </p:nvSpPr>
        <p:spPr>
          <a:xfrm>
            <a:off x="5382895" y="-5930900"/>
            <a:ext cx="2000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Christian Andreev 8g</a:t>
            </a:r>
            <a:endParaRPr lang="en-US" sz="12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2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2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HTML Developer</a:t>
            </a:r>
            <a:endParaRPr lang="en-US" sz="12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13" name="Text Box 112"/>
          <p:cNvSpPr txBox="1"/>
          <p:nvPr>
            <p:custDataLst>
              <p:tags r:id="rId29"/>
            </p:custDataLst>
          </p:nvPr>
        </p:nvSpPr>
        <p:spPr>
          <a:xfrm>
            <a:off x="7705090" y="-3856990"/>
            <a:ext cx="2000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Martin Dimarov 8v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Designer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14" name="Text Box 113"/>
          <p:cNvSpPr txBox="1"/>
          <p:nvPr>
            <p:custDataLst>
              <p:tags r:id="rId30"/>
            </p:custDataLst>
          </p:nvPr>
        </p:nvSpPr>
        <p:spPr>
          <a:xfrm>
            <a:off x="10027285" y="-1782445"/>
            <a:ext cx="2000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Bojdar Dukov 10v 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Mentor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273040" y="-7334885"/>
            <a:ext cx="2000250" cy="3267710"/>
            <a:chOff x="8256" y="2365"/>
            <a:chExt cx="3150" cy="5146"/>
          </a:xfrm>
        </p:grpSpPr>
        <p:sp>
          <p:nvSpPr>
            <p:cNvPr id="116" name="Rounded Rectangle 115"/>
            <p:cNvSpPr/>
            <p:nvPr>
              <p:custDataLst>
                <p:tags r:id="rId31"/>
              </p:custDataLst>
            </p:nvPr>
          </p:nvSpPr>
          <p:spPr>
            <a:xfrm>
              <a:off x="8347" y="2365"/>
              <a:ext cx="2606" cy="514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7" name="Picture 116" descr="Christian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/>
            <a:stretch>
              <a:fillRect/>
            </a:stretch>
          </p:blipFill>
          <p:spPr>
            <a:xfrm>
              <a:off x="8350" y="2365"/>
              <a:ext cx="2606" cy="2606"/>
            </a:xfrm>
            <a:prstGeom prst="roundRect">
              <a:avLst/>
            </a:prstGeom>
          </p:spPr>
        </p:pic>
        <p:sp>
          <p:nvSpPr>
            <p:cNvPr id="118" name="Text Box 117"/>
            <p:cNvSpPr txBox="1"/>
            <p:nvPr>
              <p:custDataLst>
                <p:tags r:id="rId34"/>
              </p:custDataLst>
            </p:nvPr>
          </p:nvSpPr>
          <p:spPr>
            <a:xfrm>
              <a:off x="8256" y="5326"/>
              <a:ext cx="315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charset="0"/>
                  <a:cs typeface="Britannic Bold" panose="020B0903060703020204" charset="0"/>
                </a:rPr>
                <a:t>Christian Andreev 8g</a:t>
              </a:r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algn="l"/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algn="l"/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charset="0"/>
                  <a:cs typeface="Britannic Bold" panose="020B0903060703020204" charset="0"/>
                </a:rPr>
                <a:t>HTML Developer</a:t>
              </a:r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" name="Freeform 68"/>
          <p:cNvSpPr/>
          <p:nvPr>
            <p:custDataLst>
              <p:tags r:id="rId1"/>
            </p:custDataLst>
          </p:nvPr>
        </p:nvSpPr>
        <p:spPr>
          <a:xfrm>
            <a:off x="-11377295" y="5628640"/>
            <a:ext cx="28968192" cy="13258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19" h="2088">
                <a:moveTo>
                  <a:pt x="0" y="0"/>
                </a:moveTo>
                <a:lnTo>
                  <a:pt x="21667" y="0"/>
                </a:lnTo>
                <a:lnTo>
                  <a:pt x="21667" y="12"/>
                </a:lnTo>
                <a:cubicBezTo>
                  <a:pt x="21667" y="589"/>
                  <a:pt x="22199" y="1056"/>
                  <a:pt x="22855" y="1056"/>
                </a:cubicBezTo>
                <a:cubicBezTo>
                  <a:pt x="23511" y="1056"/>
                  <a:pt x="24043" y="589"/>
                  <a:pt x="24043" y="12"/>
                </a:cubicBezTo>
                <a:lnTo>
                  <a:pt x="24043" y="0"/>
                </a:lnTo>
                <a:lnTo>
                  <a:pt x="45619" y="0"/>
                </a:lnTo>
                <a:lnTo>
                  <a:pt x="45619" y="2088"/>
                </a:lnTo>
                <a:lnTo>
                  <a:pt x="0" y="20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16610" y="5962650"/>
            <a:ext cx="740410" cy="740410"/>
            <a:chOff x="127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Oval 49"/>
            <p:cNvSpPr/>
            <p:nvPr>
              <p:custDataLst>
                <p:tags r:id="rId2"/>
              </p:custDataLst>
            </p:nvPr>
          </p:nvSpPr>
          <p:spPr>
            <a:xfrm>
              <a:off x="127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6" name="Picture 55" descr="Home free icons designed by Dave Gandy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549" y="9664"/>
              <a:ext cx="618" cy="618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740025" y="5213985"/>
            <a:ext cx="740410" cy="740410"/>
            <a:chOff x="431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>
              <p:custDataLst>
                <p:tags r:id="rId5"/>
              </p:custDataLst>
            </p:nvPr>
          </p:nvSpPr>
          <p:spPr>
            <a:xfrm>
              <a:off x="431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Download people network icon for free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rcRect t="26804" b="24015"/>
            <a:stretch>
              <a:fillRect/>
            </a:stretch>
          </p:blipFill>
          <p:spPr>
            <a:xfrm>
              <a:off x="4436" y="9748"/>
              <a:ext cx="913" cy="44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664075" y="5962650"/>
            <a:ext cx="740410" cy="740410"/>
            <a:chOff x="734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4" name="Oval 53"/>
            <p:cNvSpPr/>
            <p:nvPr>
              <p:custDataLst>
                <p:tags r:id="rId8"/>
              </p:custDataLst>
            </p:nvPr>
          </p:nvSpPr>
          <p:spPr>
            <a:xfrm>
              <a:off x="734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8" name="Picture 57" descr="download (2)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rcRect l="19119" t="20338" r="18795" b="17414"/>
            <a:stretch>
              <a:fillRect/>
            </a:stretch>
          </p:blipFill>
          <p:spPr>
            <a:xfrm>
              <a:off x="7607" y="9664"/>
              <a:ext cx="642" cy="64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591300" y="5962650"/>
            <a:ext cx="740410" cy="740410"/>
            <a:chOff x="1038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>
              <p:custDataLst>
                <p:tags r:id="rId11"/>
              </p:custDataLst>
            </p:nvPr>
          </p:nvSpPr>
          <p:spPr>
            <a:xfrm>
              <a:off x="1038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Stocks Growth Clipart PNG Images, Growth Icon Vector  Glyph Or Solid Style Icon Stock, Icons Stock, Icons Icons, Style Icons PNG Image For Free Download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rcRect l="25319" t="25097" r="25889" b="24097"/>
            <a:stretch>
              <a:fillRect/>
            </a:stretch>
          </p:blipFill>
          <p:spPr>
            <a:xfrm>
              <a:off x="10605" y="9601"/>
              <a:ext cx="717" cy="74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8518525" y="5994400"/>
            <a:ext cx="740410" cy="740410"/>
            <a:chOff x="13415" y="944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>
              <p:custDataLst>
                <p:tags r:id="rId14"/>
              </p:custDataLst>
            </p:nvPr>
          </p:nvSpPr>
          <p:spPr>
            <a:xfrm>
              <a:off x="13415" y="944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Item Personalization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624" y="9664"/>
              <a:ext cx="748" cy="74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45750" y="5962650"/>
            <a:ext cx="740410" cy="740410"/>
            <a:chOff x="1645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Oval 50"/>
            <p:cNvSpPr/>
            <p:nvPr>
              <p:custDataLst>
                <p:tags r:id="rId17"/>
              </p:custDataLst>
            </p:nvPr>
          </p:nvSpPr>
          <p:spPr>
            <a:xfrm>
              <a:off x="1645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1" name="Picture 60" descr="Silhouettes Icon Silhouette PNG Images, Info Icon, Info Icons, Info, Information PNG Image For Free Download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>
              <a:biLevel thresh="50000"/>
            </a:blip>
            <a:stretch>
              <a:fillRect/>
            </a:stretch>
          </p:blipFill>
          <p:spPr>
            <a:xfrm>
              <a:off x="16675" y="9612"/>
              <a:ext cx="719" cy="719"/>
            </a:xfrm>
            <a:prstGeom prst="rect">
              <a:avLst/>
            </a:prstGeom>
          </p:spPr>
        </p:pic>
      </p:grpSp>
      <p:sp>
        <p:nvSpPr>
          <p:cNvPr id="77" name="Rounded Rectangle 76"/>
          <p:cNvSpPr/>
          <p:nvPr>
            <p:custDataLst>
              <p:tags r:id="rId20"/>
            </p:custDataLst>
          </p:nvPr>
        </p:nvSpPr>
        <p:spPr>
          <a:xfrm>
            <a:off x="3039110" y="1557020"/>
            <a:ext cx="1654810" cy="32124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/>
          <p:cNvSpPr/>
          <p:nvPr>
            <p:custDataLst>
              <p:tags r:id="rId21"/>
            </p:custDataLst>
          </p:nvPr>
        </p:nvSpPr>
        <p:spPr>
          <a:xfrm>
            <a:off x="7629525" y="1557655"/>
            <a:ext cx="1654810" cy="32124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1" name="Picture 70" descr="Martin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632065" y="1557655"/>
            <a:ext cx="1652270" cy="1652270"/>
          </a:xfrm>
          <a:prstGeom prst="roundRect">
            <a:avLst/>
          </a:prstGeom>
        </p:spPr>
      </p:pic>
      <p:pic>
        <p:nvPicPr>
          <p:cNvPr id="72" name="Picture 71" descr="Sheniz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039110" y="1573530"/>
            <a:ext cx="1655064" cy="1676584"/>
          </a:xfrm>
          <a:prstGeom prst="roundRect">
            <a:avLst/>
          </a:prstGeom>
        </p:spPr>
      </p:pic>
      <p:sp>
        <p:nvSpPr>
          <p:cNvPr id="76" name="Rounded Rectangle 75"/>
          <p:cNvSpPr/>
          <p:nvPr>
            <p:custDataLst>
              <p:tags r:id="rId26"/>
            </p:custDataLst>
          </p:nvPr>
        </p:nvSpPr>
        <p:spPr>
          <a:xfrm>
            <a:off x="529590" y="1557020"/>
            <a:ext cx="1654810" cy="3213100"/>
          </a:xfrm>
          <a:prstGeom prst="roundRect">
            <a:avLst/>
          </a:prstGeom>
          <a:solidFill>
            <a:srgbClr val="EEDCB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 sz="1200" b="1">
              <a:latin typeface="Candara Light" panose="020E0502030303020204" charset="0"/>
              <a:cs typeface="Candara Light" panose="020E0502030303020204" charset="0"/>
            </a:endParaRPr>
          </a:p>
          <a:p>
            <a:pPr algn="ctr"/>
            <a:endParaRPr lang="bg-BG" sz="1200" b="1">
              <a:solidFill>
                <a:srgbClr val="071F4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74" name="Picture 73" descr="Ulvi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29590" y="1573530"/>
            <a:ext cx="1655064" cy="1655064"/>
          </a:xfrm>
          <a:prstGeom prst="roundRect">
            <a:avLst/>
          </a:prstGeom>
        </p:spPr>
      </p:pic>
      <p:sp>
        <p:nvSpPr>
          <p:cNvPr id="4" name="Rounded Rectangle 3"/>
          <p:cNvSpPr/>
          <p:nvPr>
            <p:custDataLst>
              <p:tags r:id="rId29"/>
            </p:custDataLst>
          </p:nvPr>
        </p:nvSpPr>
        <p:spPr>
          <a:xfrm>
            <a:off x="9886950" y="1573530"/>
            <a:ext cx="1654810" cy="3213100"/>
          </a:xfrm>
          <a:prstGeom prst="roundRect">
            <a:avLst/>
          </a:prstGeom>
          <a:solidFill>
            <a:srgbClr val="EEDCB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 sz="1200" b="1">
              <a:latin typeface="Candara Light" panose="020E0502030303020204" charset="0"/>
              <a:cs typeface="Candara Light" panose="020E0502030303020204" charset="0"/>
            </a:endParaRPr>
          </a:p>
          <a:p>
            <a:pPr algn="ctr"/>
            <a:endParaRPr lang="bg-BG" sz="1200" b="1">
              <a:solidFill>
                <a:srgbClr val="071F4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5" name="Picture 4" descr="Bojidar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90760" y="1555115"/>
            <a:ext cx="1655064" cy="1655064"/>
          </a:xfrm>
          <a:prstGeom prst="round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0060" y="3294380"/>
            <a:ext cx="2000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Ulvie Mustafa 8g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Scrum Trainer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CSS Deceloper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27" name="Text Box 26"/>
          <p:cNvSpPr txBox="1"/>
          <p:nvPr>
            <p:custDataLst>
              <p:tags r:id="rId31"/>
            </p:custDataLst>
          </p:nvPr>
        </p:nvSpPr>
        <p:spPr>
          <a:xfrm>
            <a:off x="3007360" y="3382010"/>
            <a:ext cx="2000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Sheniz Ali 8b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Backend 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           Developer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42560" y="1501775"/>
            <a:ext cx="2000250" cy="3267710"/>
            <a:chOff x="8256" y="2365"/>
            <a:chExt cx="3150" cy="5146"/>
          </a:xfrm>
        </p:grpSpPr>
        <p:sp>
          <p:nvSpPr>
            <p:cNvPr id="78" name="Rounded Rectangle 77"/>
            <p:cNvSpPr/>
            <p:nvPr>
              <p:custDataLst>
                <p:tags r:id="rId32"/>
              </p:custDataLst>
            </p:nvPr>
          </p:nvSpPr>
          <p:spPr>
            <a:xfrm>
              <a:off x="8347" y="2365"/>
              <a:ext cx="2606" cy="514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3" name="Picture 72" descr="Christian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>
              <a:off x="8350" y="2365"/>
              <a:ext cx="2606" cy="2606"/>
            </a:xfrm>
            <a:prstGeom prst="roundRect">
              <a:avLst/>
            </a:prstGeom>
          </p:spPr>
        </p:pic>
        <p:sp>
          <p:nvSpPr>
            <p:cNvPr id="28" name="Text Box 27"/>
            <p:cNvSpPr txBox="1"/>
            <p:nvPr>
              <p:custDataLst>
                <p:tags r:id="rId35"/>
              </p:custDataLst>
            </p:nvPr>
          </p:nvSpPr>
          <p:spPr>
            <a:xfrm>
              <a:off x="8256" y="5326"/>
              <a:ext cx="315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charset="0"/>
                  <a:cs typeface="Britannic Bold" panose="020B0903060703020204" charset="0"/>
                </a:rPr>
                <a:t>Christian Andreev 8g</a:t>
              </a:r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algn="l"/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algn="l"/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charset="0"/>
                  <a:cs typeface="Britannic Bold" panose="020B0903060703020204" charset="0"/>
                </a:rPr>
                <a:t>HTML Developer</a:t>
              </a:r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</p:txBody>
        </p:sp>
      </p:grpSp>
      <p:sp>
        <p:nvSpPr>
          <p:cNvPr id="29" name="Text Box 28"/>
          <p:cNvSpPr txBox="1"/>
          <p:nvPr>
            <p:custDataLst>
              <p:tags r:id="rId36"/>
            </p:custDataLst>
          </p:nvPr>
        </p:nvSpPr>
        <p:spPr>
          <a:xfrm>
            <a:off x="7564755" y="3382010"/>
            <a:ext cx="2000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Martin Dimarov 8v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Designer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0" name="Text Box 29"/>
          <p:cNvSpPr txBox="1"/>
          <p:nvPr>
            <p:custDataLst>
              <p:tags r:id="rId37"/>
            </p:custDataLst>
          </p:nvPr>
        </p:nvSpPr>
        <p:spPr>
          <a:xfrm>
            <a:off x="9886950" y="3335020"/>
            <a:ext cx="2000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Bojdar Dukov 10v 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Mentor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2" name="Text Box 31"/>
          <p:cNvSpPr txBox="1"/>
          <p:nvPr>
            <p:custDataLst>
              <p:tags r:id="rId38"/>
            </p:custDataLst>
          </p:nvPr>
        </p:nvSpPr>
        <p:spPr>
          <a:xfrm>
            <a:off x="12320270" y="574040"/>
            <a:ext cx="7534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WHY THIS IDEA?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custDataLst>
              <p:tags r:id="rId39"/>
            </p:custDataLst>
          </p:nvPr>
        </p:nvSpPr>
        <p:spPr>
          <a:xfrm>
            <a:off x="-9437370" y="11820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>
                <a:solidFill>
                  <a:schemeClr val="accent5"/>
                </a:solidFill>
                <a:latin typeface="Gill Sans MT" panose="020B0502020104020203" charset="0"/>
                <a:cs typeface="Gill Sans MT" panose="020B0502020104020203" charset="0"/>
              </a:rPr>
              <a:t>Codi</a:t>
            </a:r>
            <a:r>
              <a:rPr lang="en-US" sz="9600" b="1">
                <a:solidFill>
                  <a:srgbClr val="FF0000"/>
                </a:solidFill>
                <a:latin typeface="Gill Sans MT" panose="020B0502020104020203" charset="0"/>
                <a:cs typeface="Gill Sans MT" panose="020B0502020104020203" charset="0"/>
              </a:rPr>
              <a:t>Math</a:t>
            </a:r>
            <a:endParaRPr lang="en-US" sz="9600" b="1">
              <a:solidFill>
                <a:srgbClr val="FF0000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49" name="Subtitle 48"/>
          <p:cNvSpPr>
            <a:spLocks noGrp="1"/>
          </p:cNvSpPr>
          <p:nvPr>
            <p:custDataLst>
              <p:tags r:id="rId40"/>
            </p:custDataLst>
          </p:nvPr>
        </p:nvSpPr>
        <p:spPr>
          <a:xfrm>
            <a:off x="12298045" y="286670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Bahnschrift SemiLight" panose="020B0502040204020203" charset="0"/>
                <a:cs typeface="Bahnschrift SemiLight" panose="020B0502040204020203" charset="0"/>
              </a:rPr>
              <a:t>Coding and Maths basics</a:t>
            </a:r>
            <a:endParaRPr lang="en-US" i="1">
              <a:solidFill>
                <a:srgbClr val="FFFFFF"/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42" name="Text Box 41"/>
          <p:cNvSpPr txBox="1"/>
          <p:nvPr>
            <p:custDataLst>
              <p:tags r:id="rId41"/>
            </p:custDataLst>
          </p:nvPr>
        </p:nvSpPr>
        <p:spPr>
          <a:xfrm>
            <a:off x="-8833485" y="635000"/>
            <a:ext cx="7623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WHAT’S OUR IDEA?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4" name="Oval 43"/>
          <p:cNvSpPr/>
          <p:nvPr>
            <p:custDataLst>
              <p:tags r:id="rId42"/>
            </p:custDataLst>
          </p:nvPr>
        </p:nvSpPr>
        <p:spPr>
          <a:xfrm>
            <a:off x="-13232130" y="2259330"/>
            <a:ext cx="1097280" cy="10972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>
            <p:custDataLst>
              <p:tags r:id="rId43"/>
            </p:custDataLst>
          </p:nvPr>
        </p:nvSpPr>
        <p:spPr>
          <a:xfrm>
            <a:off x="-11501120" y="2401570"/>
            <a:ext cx="429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charset="0"/>
                <a:cs typeface="Franklin Gothic Demi" panose="020B0703020102020204" charset="0"/>
              </a:rPr>
              <a:t>People are going to have basic knowlage in Maths and Programming without even having to pay.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46" name="Oval 45"/>
          <p:cNvSpPr/>
          <p:nvPr>
            <p:custDataLst>
              <p:tags r:id="rId44"/>
            </p:custDataLst>
          </p:nvPr>
        </p:nvSpPr>
        <p:spPr>
          <a:xfrm>
            <a:off x="-17817465" y="3903980"/>
            <a:ext cx="1095375" cy="1095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>
            <p:custDataLst>
              <p:tags r:id="rId45"/>
            </p:custDataLst>
          </p:nvPr>
        </p:nvSpPr>
        <p:spPr>
          <a:xfrm>
            <a:off x="-16039465" y="4131310"/>
            <a:ext cx="429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charset="0"/>
                <a:cs typeface="Franklin Gothic Demi" panose="020B0703020102020204" charset="0"/>
              </a:rPr>
              <a:t>People will practice what they learned by using our tests. And then check how much they’ve learned.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Text Box 35"/>
          <p:cNvSpPr txBox="1"/>
          <p:nvPr>
            <p:custDataLst>
              <p:tags r:id="rId1"/>
            </p:custDataLst>
          </p:nvPr>
        </p:nvSpPr>
        <p:spPr>
          <a:xfrm>
            <a:off x="462280" y="14956790"/>
            <a:ext cx="2000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Ulvie Mustafa 8g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Scrum Trainer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CSS Deceloper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0" name="Rounded Rectangle 89"/>
          <p:cNvSpPr/>
          <p:nvPr>
            <p:custDataLst>
              <p:tags r:id="rId2"/>
            </p:custDataLst>
          </p:nvPr>
        </p:nvSpPr>
        <p:spPr>
          <a:xfrm>
            <a:off x="766445" y="13959205"/>
            <a:ext cx="1965960" cy="2689225"/>
          </a:xfrm>
          <a:prstGeom prst="roundRect">
            <a:avLst>
              <a:gd name="adj" fmla="val 20542"/>
            </a:avLst>
          </a:prstGeom>
          <a:solidFill>
            <a:srgbClr val="0766D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ounded Rectangle 90"/>
          <p:cNvSpPr/>
          <p:nvPr>
            <p:custDataLst>
              <p:tags r:id="rId3"/>
            </p:custDataLst>
          </p:nvPr>
        </p:nvSpPr>
        <p:spPr>
          <a:xfrm>
            <a:off x="948690" y="1415034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Text Box 91"/>
          <p:cNvSpPr txBox="1"/>
          <p:nvPr>
            <p:custDataLst>
              <p:tags r:id="rId4"/>
            </p:custDataLst>
          </p:nvPr>
        </p:nvSpPr>
        <p:spPr>
          <a:xfrm>
            <a:off x="838835" y="14869795"/>
            <a:ext cx="171704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Found a team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Came up with an idea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Chose a name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Assigned roles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93" name="Text Box 92"/>
          <p:cNvSpPr txBox="1"/>
          <p:nvPr>
            <p:custDataLst>
              <p:tags r:id="rId5"/>
            </p:custDataLst>
          </p:nvPr>
        </p:nvSpPr>
        <p:spPr>
          <a:xfrm>
            <a:off x="953770" y="1435481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1st week</a:t>
            </a:r>
            <a:endParaRPr lang="en-US" sz="2000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4" name="Rounded Rectangle 93"/>
          <p:cNvSpPr/>
          <p:nvPr>
            <p:custDataLst>
              <p:tags r:id="rId6"/>
            </p:custDataLst>
          </p:nvPr>
        </p:nvSpPr>
        <p:spPr>
          <a:xfrm>
            <a:off x="5052695" y="12116435"/>
            <a:ext cx="1965960" cy="2689225"/>
          </a:xfrm>
          <a:prstGeom prst="roundRect">
            <a:avLst>
              <a:gd name="adj" fmla="val 2054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>
            <p:custDataLst>
              <p:tags r:id="rId7"/>
            </p:custDataLst>
          </p:nvPr>
        </p:nvSpPr>
        <p:spPr>
          <a:xfrm>
            <a:off x="5234940" y="1230757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>
            <p:custDataLst>
              <p:tags r:id="rId8"/>
            </p:custDataLst>
          </p:nvPr>
        </p:nvSpPr>
        <p:spPr>
          <a:xfrm>
            <a:off x="5146040" y="13166090"/>
            <a:ext cx="183007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Menue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Register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About us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 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97" name="Text Box 96"/>
          <p:cNvSpPr txBox="1"/>
          <p:nvPr>
            <p:custDataLst>
              <p:tags r:id="rId9"/>
            </p:custDataLst>
          </p:nvPr>
        </p:nvSpPr>
        <p:spPr>
          <a:xfrm>
            <a:off x="5240020" y="1251204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2nd week</a:t>
            </a:r>
            <a:endParaRPr lang="en-US" sz="20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8" name="Rounded Rectangle 97"/>
          <p:cNvSpPr/>
          <p:nvPr>
            <p:custDataLst>
              <p:tags r:id="rId10"/>
            </p:custDataLst>
          </p:nvPr>
        </p:nvSpPr>
        <p:spPr>
          <a:xfrm>
            <a:off x="8909050" y="9789795"/>
            <a:ext cx="1965960" cy="2689225"/>
          </a:xfrm>
          <a:prstGeom prst="roundRect">
            <a:avLst>
              <a:gd name="adj" fmla="val 205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Rounded Rectangle 98"/>
          <p:cNvSpPr/>
          <p:nvPr>
            <p:custDataLst>
              <p:tags r:id="rId11"/>
            </p:custDataLst>
          </p:nvPr>
        </p:nvSpPr>
        <p:spPr>
          <a:xfrm>
            <a:off x="9091295" y="998093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Text Box 99"/>
          <p:cNvSpPr txBox="1"/>
          <p:nvPr>
            <p:custDataLst>
              <p:tags r:id="rId12"/>
            </p:custDataLst>
          </p:nvPr>
        </p:nvSpPr>
        <p:spPr>
          <a:xfrm>
            <a:off x="9021445" y="10585450"/>
            <a:ext cx="183007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Maths 6th, 7th,      8th grade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C++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Tests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Presentation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 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101" name="Text Box 100"/>
          <p:cNvSpPr txBox="1"/>
          <p:nvPr>
            <p:custDataLst>
              <p:tags r:id="rId13"/>
            </p:custDataLst>
          </p:nvPr>
        </p:nvSpPr>
        <p:spPr>
          <a:xfrm>
            <a:off x="9096375" y="1018540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3rd week</a:t>
            </a:r>
            <a:endParaRPr lang="en-US" sz="20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9" name="Freeform 68"/>
          <p:cNvSpPr/>
          <p:nvPr>
            <p:custDataLst>
              <p:tags r:id="rId14"/>
            </p:custDataLst>
          </p:nvPr>
        </p:nvSpPr>
        <p:spPr>
          <a:xfrm>
            <a:off x="-9450070" y="5628640"/>
            <a:ext cx="28968192" cy="13258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19" h="2088">
                <a:moveTo>
                  <a:pt x="0" y="0"/>
                </a:moveTo>
                <a:lnTo>
                  <a:pt x="21667" y="0"/>
                </a:lnTo>
                <a:lnTo>
                  <a:pt x="21667" y="12"/>
                </a:lnTo>
                <a:cubicBezTo>
                  <a:pt x="21667" y="589"/>
                  <a:pt x="22199" y="1056"/>
                  <a:pt x="22855" y="1056"/>
                </a:cubicBezTo>
                <a:cubicBezTo>
                  <a:pt x="23511" y="1056"/>
                  <a:pt x="24043" y="589"/>
                  <a:pt x="24043" y="12"/>
                </a:cubicBezTo>
                <a:lnTo>
                  <a:pt x="24043" y="0"/>
                </a:lnTo>
                <a:lnTo>
                  <a:pt x="45619" y="0"/>
                </a:lnTo>
                <a:lnTo>
                  <a:pt x="45619" y="2088"/>
                </a:lnTo>
                <a:lnTo>
                  <a:pt x="0" y="20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16610" y="5962650"/>
            <a:ext cx="740410" cy="740410"/>
            <a:chOff x="127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Oval 49"/>
            <p:cNvSpPr/>
            <p:nvPr>
              <p:custDataLst>
                <p:tags r:id="rId15"/>
              </p:custDataLst>
            </p:nvPr>
          </p:nvSpPr>
          <p:spPr>
            <a:xfrm>
              <a:off x="127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6" name="Picture 55" descr="Home free icons designed by Dave Gandy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1549" y="9664"/>
              <a:ext cx="618" cy="618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736850" y="5962650"/>
            <a:ext cx="740410" cy="740410"/>
            <a:chOff x="431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>
              <p:custDataLst>
                <p:tags r:id="rId18"/>
              </p:custDataLst>
            </p:nvPr>
          </p:nvSpPr>
          <p:spPr>
            <a:xfrm>
              <a:off x="431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Download people network icon for free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/>
            <a:srcRect t="26804" b="24015"/>
            <a:stretch>
              <a:fillRect/>
            </a:stretch>
          </p:blipFill>
          <p:spPr>
            <a:xfrm>
              <a:off x="4436" y="9748"/>
              <a:ext cx="913" cy="44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665980" y="5173345"/>
            <a:ext cx="740410" cy="740410"/>
            <a:chOff x="734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4" name="Oval 53"/>
            <p:cNvSpPr/>
            <p:nvPr>
              <p:custDataLst>
                <p:tags r:id="rId21"/>
              </p:custDataLst>
            </p:nvPr>
          </p:nvSpPr>
          <p:spPr>
            <a:xfrm>
              <a:off x="734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8" name="Picture 57" descr="download (2)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rcRect l="19119" t="20338" r="18795" b="17414"/>
            <a:stretch>
              <a:fillRect/>
            </a:stretch>
          </p:blipFill>
          <p:spPr>
            <a:xfrm>
              <a:off x="7607" y="9664"/>
              <a:ext cx="642" cy="64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591300" y="5962650"/>
            <a:ext cx="740410" cy="740410"/>
            <a:chOff x="1038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>
              <p:custDataLst>
                <p:tags r:id="rId24"/>
              </p:custDataLst>
            </p:nvPr>
          </p:nvSpPr>
          <p:spPr>
            <a:xfrm>
              <a:off x="1038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Stocks Growth Clipart PNG Images, Growth Icon Vector  Glyph Or Solid Style Icon Stock, Icons Stock, Icons Icons, Style Icons PNG Image For Free Download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/>
            <a:srcRect l="25319" t="25097" r="25889" b="24097"/>
            <a:stretch>
              <a:fillRect/>
            </a:stretch>
          </p:blipFill>
          <p:spPr>
            <a:xfrm>
              <a:off x="10605" y="9601"/>
              <a:ext cx="717" cy="74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8518525" y="5994400"/>
            <a:ext cx="740410" cy="740410"/>
            <a:chOff x="13415" y="944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>
              <p:custDataLst>
                <p:tags r:id="rId27"/>
              </p:custDataLst>
            </p:nvPr>
          </p:nvSpPr>
          <p:spPr>
            <a:xfrm>
              <a:off x="13415" y="944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Item Personalization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13624" y="9664"/>
              <a:ext cx="748" cy="74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45750" y="5962650"/>
            <a:ext cx="740410" cy="740410"/>
            <a:chOff x="1645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Oval 50"/>
            <p:cNvSpPr/>
            <p:nvPr>
              <p:custDataLst>
                <p:tags r:id="rId30"/>
              </p:custDataLst>
            </p:nvPr>
          </p:nvSpPr>
          <p:spPr>
            <a:xfrm>
              <a:off x="1645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1" name="Picture 60" descr="Silhouettes Icon Silhouette PNG Images, Info Icon, Info Icons, Info, Information PNG Image For Free Download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>
              <a:biLevel thresh="50000"/>
            </a:blip>
            <a:stretch>
              <a:fillRect/>
            </a:stretch>
          </p:blipFill>
          <p:spPr>
            <a:xfrm>
              <a:off x="16675" y="9612"/>
              <a:ext cx="719" cy="719"/>
            </a:xfrm>
            <a:prstGeom prst="rect">
              <a:avLst/>
            </a:prstGeom>
          </p:spPr>
        </p:pic>
      </p:grpSp>
      <p:sp>
        <p:nvSpPr>
          <p:cNvPr id="22" name="Rounded Rectangle 21"/>
          <p:cNvSpPr/>
          <p:nvPr>
            <p:custDataLst>
              <p:tags r:id="rId33"/>
            </p:custDataLst>
          </p:nvPr>
        </p:nvSpPr>
        <p:spPr>
          <a:xfrm>
            <a:off x="3007360" y="-5962015"/>
            <a:ext cx="1654810" cy="32124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34"/>
            </p:custDataLst>
          </p:nvPr>
        </p:nvSpPr>
        <p:spPr>
          <a:xfrm>
            <a:off x="7733665" y="-9019540"/>
            <a:ext cx="1654810" cy="32124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Martin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7736205" y="-9019540"/>
            <a:ext cx="1652270" cy="1652270"/>
          </a:xfrm>
          <a:prstGeom prst="roundRect">
            <a:avLst/>
          </a:prstGeom>
        </p:spPr>
      </p:pic>
      <p:pic>
        <p:nvPicPr>
          <p:cNvPr id="25" name="Picture 24" descr="Sheniz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007360" y="-5945505"/>
            <a:ext cx="1655064" cy="1676584"/>
          </a:xfrm>
          <a:prstGeom prst="roundRect">
            <a:avLst/>
          </a:prstGeom>
        </p:spPr>
      </p:pic>
      <p:sp>
        <p:nvSpPr>
          <p:cNvPr id="26" name="Rounded Rectangle 25"/>
          <p:cNvSpPr/>
          <p:nvPr>
            <p:custDataLst>
              <p:tags r:id="rId39"/>
            </p:custDataLst>
          </p:nvPr>
        </p:nvSpPr>
        <p:spPr>
          <a:xfrm>
            <a:off x="529590" y="-4402455"/>
            <a:ext cx="1654810" cy="3213100"/>
          </a:xfrm>
          <a:prstGeom prst="roundRect">
            <a:avLst/>
          </a:prstGeom>
          <a:solidFill>
            <a:srgbClr val="EEDCB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 sz="1200" b="1">
              <a:latin typeface="Candara Light" panose="020E0502030303020204" charset="0"/>
              <a:cs typeface="Candara Light" panose="020E0502030303020204" charset="0"/>
            </a:endParaRPr>
          </a:p>
          <a:p>
            <a:pPr algn="ctr"/>
            <a:endParaRPr lang="bg-BG" sz="1200" b="1">
              <a:solidFill>
                <a:srgbClr val="071F4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33" name="Picture 32" descr="Ulvie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529590" y="-4385945"/>
            <a:ext cx="1655064" cy="1655064"/>
          </a:xfrm>
          <a:prstGeom prst="roundRect">
            <a:avLst/>
          </a:prstGeom>
        </p:spPr>
      </p:pic>
      <p:sp>
        <p:nvSpPr>
          <p:cNvPr id="34" name="Rounded Rectangle 33"/>
          <p:cNvSpPr/>
          <p:nvPr>
            <p:custDataLst>
              <p:tags r:id="rId42"/>
            </p:custDataLst>
          </p:nvPr>
        </p:nvSpPr>
        <p:spPr>
          <a:xfrm>
            <a:off x="9652635" y="-12232640"/>
            <a:ext cx="1654810" cy="3213100"/>
          </a:xfrm>
          <a:prstGeom prst="roundRect">
            <a:avLst/>
          </a:prstGeom>
          <a:solidFill>
            <a:srgbClr val="EEDCB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 sz="1200" b="1">
              <a:latin typeface="Candara Light" panose="020E0502030303020204" charset="0"/>
              <a:cs typeface="Candara Light" panose="020E0502030303020204" charset="0"/>
            </a:endParaRPr>
          </a:p>
          <a:p>
            <a:pPr algn="ctr"/>
            <a:endParaRPr lang="bg-BG" sz="1200" b="1">
              <a:solidFill>
                <a:srgbClr val="071F4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35" name="Picture 34" descr="Bojidar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9656445" y="-12251055"/>
            <a:ext cx="1655064" cy="1655064"/>
          </a:xfrm>
          <a:prstGeom prst="roundRect">
            <a:avLst/>
          </a:prstGeom>
        </p:spPr>
      </p:pic>
      <p:sp>
        <p:nvSpPr>
          <p:cNvPr id="37" name="Text Box 36"/>
          <p:cNvSpPr txBox="1"/>
          <p:nvPr>
            <p:custDataLst>
              <p:tags r:id="rId45"/>
            </p:custDataLst>
          </p:nvPr>
        </p:nvSpPr>
        <p:spPr>
          <a:xfrm>
            <a:off x="3053715" y="-5556885"/>
            <a:ext cx="2000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Sheniz Ali 8b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Backend 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           Developer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9" name="Text Box 38"/>
          <p:cNvSpPr txBox="1"/>
          <p:nvPr>
            <p:custDataLst>
              <p:tags r:id="rId46"/>
            </p:custDataLst>
          </p:nvPr>
        </p:nvSpPr>
        <p:spPr>
          <a:xfrm>
            <a:off x="7668895" y="-7195185"/>
            <a:ext cx="2000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Martin Dimarov 8v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Designer</a:t>
            </a:r>
            <a:endParaRPr lang="en-US" sz="1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0" name="Text Box 39"/>
          <p:cNvSpPr txBox="1"/>
          <p:nvPr>
            <p:custDataLst>
              <p:tags r:id="rId47"/>
            </p:custDataLst>
          </p:nvPr>
        </p:nvSpPr>
        <p:spPr>
          <a:xfrm>
            <a:off x="9652635" y="-10471150"/>
            <a:ext cx="2000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Bojdar Dukov 10v 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Mentor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2305050" y="574040"/>
            <a:ext cx="7623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WHAT’S OUR IDEA?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82370" y="2165350"/>
            <a:ext cx="1097280" cy="10972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913380" y="2307590"/>
            <a:ext cx="429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charset="0"/>
                <a:cs typeface="Franklin Gothic Demi" panose="020B0703020102020204" charset="0"/>
              </a:rPr>
              <a:t>People are going to have basic knowlage in Maths and Programming without even having to pay.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46" name="Oval 45"/>
          <p:cNvSpPr/>
          <p:nvPr>
            <p:custDataLst>
              <p:tags r:id="rId48"/>
            </p:custDataLst>
          </p:nvPr>
        </p:nvSpPr>
        <p:spPr>
          <a:xfrm>
            <a:off x="1135380" y="3763010"/>
            <a:ext cx="1095375" cy="1095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>
            <p:custDataLst>
              <p:tags r:id="rId49"/>
            </p:custDataLst>
          </p:nvPr>
        </p:nvSpPr>
        <p:spPr>
          <a:xfrm>
            <a:off x="2913380" y="3990340"/>
            <a:ext cx="429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charset="0"/>
                <a:cs typeface="Franklin Gothic Demi" panose="020B0703020102020204" charset="0"/>
              </a:rPr>
              <a:t>People will practice what they learned by using our tests. And then check how much they’ve learned.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89" name="Text Box 88"/>
          <p:cNvSpPr txBox="1"/>
          <p:nvPr>
            <p:custDataLst>
              <p:tags r:id="rId50"/>
            </p:custDataLst>
          </p:nvPr>
        </p:nvSpPr>
        <p:spPr>
          <a:xfrm>
            <a:off x="-11500485" y="808355"/>
            <a:ext cx="9884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STAGES OF REALIZATION 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8" name="Text Box 107"/>
          <p:cNvSpPr txBox="1"/>
          <p:nvPr>
            <p:custDataLst>
              <p:tags r:id="rId51"/>
            </p:custDataLst>
          </p:nvPr>
        </p:nvSpPr>
        <p:spPr>
          <a:xfrm>
            <a:off x="620395" y="-2748915"/>
            <a:ext cx="2000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Ulvie Mustafa 8g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Scrum Trainer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CSS Deceloper</a:t>
            </a:r>
            <a:endParaRPr lang="en-US" sz="1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347335" y="-8926195"/>
            <a:ext cx="2000250" cy="3267710"/>
            <a:chOff x="8256" y="2365"/>
            <a:chExt cx="3150" cy="5146"/>
          </a:xfrm>
        </p:grpSpPr>
        <p:sp>
          <p:nvSpPr>
            <p:cNvPr id="110" name="Rounded Rectangle 109"/>
            <p:cNvSpPr/>
            <p:nvPr>
              <p:custDataLst>
                <p:tags r:id="rId52"/>
              </p:custDataLst>
            </p:nvPr>
          </p:nvSpPr>
          <p:spPr>
            <a:xfrm>
              <a:off x="8347" y="2365"/>
              <a:ext cx="2606" cy="514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1" name="Picture 110" descr="Christian"/>
            <p:cNvPicPr>
              <a:picLocks noChangeAspect="1"/>
            </p:cNvPicPr>
            <p:nvPr>
              <p:custDataLst>
                <p:tags r:id="rId53"/>
              </p:custDataLst>
            </p:nvPr>
          </p:nvPicPr>
          <p:blipFill>
            <a:blip r:embed="rId54"/>
            <a:stretch>
              <a:fillRect/>
            </a:stretch>
          </p:blipFill>
          <p:spPr>
            <a:xfrm>
              <a:off x="8350" y="2365"/>
              <a:ext cx="2606" cy="2606"/>
            </a:xfrm>
            <a:prstGeom prst="roundRect">
              <a:avLst/>
            </a:prstGeom>
          </p:spPr>
        </p:pic>
        <p:sp>
          <p:nvSpPr>
            <p:cNvPr id="112" name="Text Box 111"/>
            <p:cNvSpPr txBox="1"/>
            <p:nvPr>
              <p:custDataLst>
                <p:tags r:id="rId55"/>
              </p:custDataLst>
            </p:nvPr>
          </p:nvSpPr>
          <p:spPr>
            <a:xfrm>
              <a:off x="8256" y="5326"/>
              <a:ext cx="315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charset="0"/>
                  <a:cs typeface="Britannic Bold" panose="020B0903060703020204" charset="0"/>
                </a:rPr>
                <a:t>Christian Andreev 8g</a:t>
              </a:r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algn="l"/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algn="l"/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charset="0"/>
                  <a:cs typeface="Britannic Bold" panose="020B0903060703020204" charset="0"/>
                </a:rPr>
                <a:t>HTML Developer</a:t>
              </a:r>
              <a:endParaRPr lang="en-US" sz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cs typeface="Britannic Bold" panose="020B0903060703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Picture 21" descr="Githu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2000000" flipH="1">
            <a:off x="8176895" y="8389620"/>
            <a:ext cx="895350" cy="895350"/>
          </a:xfrm>
          <a:prstGeom prst="rect">
            <a:avLst/>
          </a:prstGeom>
        </p:spPr>
      </p:pic>
      <p:pic>
        <p:nvPicPr>
          <p:cNvPr id="25" name="Picture 24" descr="Power Poin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7920000" flipH="1">
            <a:off x="13668375" y="7832725"/>
            <a:ext cx="1040765" cy="968375"/>
          </a:xfrm>
          <a:prstGeom prst="rect">
            <a:avLst/>
          </a:prstGeom>
        </p:spPr>
      </p:pic>
      <p:pic>
        <p:nvPicPr>
          <p:cNvPr id="27" name="Picture 26" descr="Visual-Studio-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2300000" flipH="1">
            <a:off x="-7602855" y="9100185"/>
            <a:ext cx="1721485" cy="9683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54075" y="2097405"/>
            <a:ext cx="1965960" cy="2689225"/>
          </a:xfrm>
          <a:prstGeom prst="roundRect">
            <a:avLst>
              <a:gd name="adj" fmla="val 20542"/>
            </a:avLst>
          </a:prstGeom>
          <a:solidFill>
            <a:srgbClr val="0766D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7"/>
            </p:custDataLst>
          </p:nvPr>
        </p:nvSpPr>
        <p:spPr>
          <a:xfrm>
            <a:off x="1036320" y="228854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26465" y="3007995"/>
            <a:ext cx="171704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Found a team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Came up with an idea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Chose a name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Assigned roles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1400" y="249301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1st week</a:t>
            </a:r>
            <a:endParaRPr lang="en-US" sz="2000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Rounded Rectangle 8"/>
          <p:cNvSpPr/>
          <p:nvPr>
            <p:custDataLst>
              <p:tags r:id="rId8"/>
            </p:custDataLst>
          </p:nvPr>
        </p:nvSpPr>
        <p:spPr>
          <a:xfrm>
            <a:off x="5160010" y="2131695"/>
            <a:ext cx="1965960" cy="2689225"/>
          </a:xfrm>
          <a:prstGeom prst="roundRect">
            <a:avLst>
              <a:gd name="adj" fmla="val 2054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>
            <p:custDataLst>
              <p:tags r:id="rId9"/>
            </p:custDataLst>
          </p:nvPr>
        </p:nvSpPr>
        <p:spPr>
          <a:xfrm>
            <a:off x="5342255" y="232283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10"/>
            </p:custDataLst>
          </p:nvPr>
        </p:nvSpPr>
        <p:spPr>
          <a:xfrm>
            <a:off x="5253355" y="3181350"/>
            <a:ext cx="183007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Menue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Register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About us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 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12" name="Text Box 11"/>
          <p:cNvSpPr txBox="1"/>
          <p:nvPr>
            <p:custDataLst>
              <p:tags r:id="rId11"/>
            </p:custDataLst>
          </p:nvPr>
        </p:nvSpPr>
        <p:spPr>
          <a:xfrm>
            <a:off x="5347335" y="252730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2nd week</a:t>
            </a:r>
            <a:endParaRPr lang="en-US" sz="20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Rounded Rectangle 16"/>
          <p:cNvSpPr/>
          <p:nvPr>
            <p:custDataLst>
              <p:tags r:id="rId12"/>
            </p:custDataLst>
          </p:nvPr>
        </p:nvSpPr>
        <p:spPr>
          <a:xfrm>
            <a:off x="9072245" y="2165350"/>
            <a:ext cx="1965960" cy="2689225"/>
          </a:xfrm>
          <a:prstGeom prst="roundRect">
            <a:avLst>
              <a:gd name="adj" fmla="val 205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>
            <p:custDataLst>
              <p:tags r:id="rId13"/>
            </p:custDataLst>
          </p:nvPr>
        </p:nvSpPr>
        <p:spPr>
          <a:xfrm>
            <a:off x="9254490" y="2356485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>
            <p:custDataLst>
              <p:tags r:id="rId14"/>
            </p:custDataLst>
          </p:nvPr>
        </p:nvSpPr>
        <p:spPr>
          <a:xfrm>
            <a:off x="9184640" y="2961005"/>
            <a:ext cx="183007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Maths 6th, 7th,      8th grade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C++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Tests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Presentation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 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20" name="Text Box 19"/>
          <p:cNvSpPr txBox="1"/>
          <p:nvPr>
            <p:custDataLst>
              <p:tags r:id="rId15"/>
            </p:custDataLst>
          </p:nvPr>
        </p:nvSpPr>
        <p:spPr>
          <a:xfrm>
            <a:off x="9259570" y="2560955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3rd week</a:t>
            </a:r>
            <a:endParaRPr lang="en-US" sz="20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9" name="Freeform 68"/>
          <p:cNvSpPr/>
          <p:nvPr>
            <p:custDataLst>
              <p:tags r:id="rId16"/>
            </p:custDataLst>
          </p:nvPr>
        </p:nvSpPr>
        <p:spPr>
          <a:xfrm>
            <a:off x="-7522210" y="5581650"/>
            <a:ext cx="28968192" cy="13258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19" h="2088">
                <a:moveTo>
                  <a:pt x="0" y="0"/>
                </a:moveTo>
                <a:lnTo>
                  <a:pt x="21667" y="0"/>
                </a:lnTo>
                <a:lnTo>
                  <a:pt x="21667" y="12"/>
                </a:lnTo>
                <a:cubicBezTo>
                  <a:pt x="21667" y="589"/>
                  <a:pt x="22199" y="1056"/>
                  <a:pt x="22855" y="1056"/>
                </a:cubicBezTo>
                <a:cubicBezTo>
                  <a:pt x="23511" y="1056"/>
                  <a:pt x="24043" y="589"/>
                  <a:pt x="24043" y="12"/>
                </a:cubicBezTo>
                <a:lnTo>
                  <a:pt x="24043" y="0"/>
                </a:lnTo>
                <a:lnTo>
                  <a:pt x="45619" y="0"/>
                </a:lnTo>
                <a:lnTo>
                  <a:pt x="45619" y="2088"/>
                </a:lnTo>
                <a:lnTo>
                  <a:pt x="0" y="20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16610" y="5962650"/>
            <a:ext cx="740410" cy="740410"/>
            <a:chOff x="127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Oval 49"/>
            <p:cNvSpPr/>
            <p:nvPr>
              <p:custDataLst>
                <p:tags r:id="rId17"/>
              </p:custDataLst>
            </p:nvPr>
          </p:nvSpPr>
          <p:spPr>
            <a:xfrm>
              <a:off x="127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6" name="Picture 55" descr="Home free icons designed by Dave Gandy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549" y="9664"/>
              <a:ext cx="618" cy="618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736850" y="5962650"/>
            <a:ext cx="740410" cy="740410"/>
            <a:chOff x="431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>
              <p:custDataLst>
                <p:tags r:id="rId20"/>
              </p:custDataLst>
            </p:nvPr>
          </p:nvSpPr>
          <p:spPr>
            <a:xfrm>
              <a:off x="431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Download people network icon for free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/>
            <a:srcRect t="26804" b="24015"/>
            <a:stretch>
              <a:fillRect/>
            </a:stretch>
          </p:blipFill>
          <p:spPr>
            <a:xfrm>
              <a:off x="4436" y="9748"/>
              <a:ext cx="913" cy="44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664075" y="5962650"/>
            <a:ext cx="740410" cy="740410"/>
            <a:chOff x="734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4" name="Oval 53"/>
            <p:cNvSpPr/>
            <p:nvPr>
              <p:custDataLst>
                <p:tags r:id="rId23"/>
              </p:custDataLst>
            </p:nvPr>
          </p:nvSpPr>
          <p:spPr>
            <a:xfrm>
              <a:off x="734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8" name="Picture 57" descr="download (2)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/>
            <a:srcRect l="19119" t="20338" r="18795" b="17414"/>
            <a:stretch>
              <a:fillRect/>
            </a:stretch>
          </p:blipFill>
          <p:spPr>
            <a:xfrm>
              <a:off x="7607" y="9664"/>
              <a:ext cx="642" cy="64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591300" y="5166995"/>
            <a:ext cx="740410" cy="740410"/>
            <a:chOff x="1038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>
              <p:custDataLst>
                <p:tags r:id="rId26"/>
              </p:custDataLst>
            </p:nvPr>
          </p:nvSpPr>
          <p:spPr>
            <a:xfrm>
              <a:off x="1038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Stocks Growth Clipart PNG Images, Growth Icon Vector  Glyph Or Solid Style Icon Stock, Icons Stock, Icons Icons, Style Icons PNG Image For Free Download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/>
            <a:srcRect l="25319" t="25097" r="25889" b="24097"/>
            <a:stretch>
              <a:fillRect/>
            </a:stretch>
          </p:blipFill>
          <p:spPr>
            <a:xfrm>
              <a:off x="10605" y="9601"/>
              <a:ext cx="717" cy="74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8518525" y="5994400"/>
            <a:ext cx="740410" cy="740410"/>
            <a:chOff x="13415" y="944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>
              <p:custDataLst>
                <p:tags r:id="rId29"/>
              </p:custDataLst>
            </p:nvPr>
          </p:nvSpPr>
          <p:spPr>
            <a:xfrm>
              <a:off x="13415" y="944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Item Personalization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/>
            <a:stretch>
              <a:fillRect/>
            </a:stretch>
          </p:blipFill>
          <p:spPr>
            <a:xfrm>
              <a:off x="13624" y="9664"/>
              <a:ext cx="748" cy="74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45750" y="5962650"/>
            <a:ext cx="740410" cy="740410"/>
            <a:chOff x="1645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Oval 50"/>
            <p:cNvSpPr/>
            <p:nvPr>
              <p:custDataLst>
                <p:tags r:id="rId32"/>
              </p:custDataLst>
            </p:nvPr>
          </p:nvSpPr>
          <p:spPr>
            <a:xfrm>
              <a:off x="1645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1" name="Picture 60" descr="Silhouettes Icon Silhouette PNG Images, Info Icon, Info Icons, Info, Information PNG Image For Free Download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>
              <a:biLevel thresh="50000"/>
            </a:blip>
            <a:stretch>
              <a:fillRect/>
            </a:stretch>
          </p:blipFill>
          <p:spPr>
            <a:xfrm>
              <a:off x="16675" y="9612"/>
              <a:ext cx="719" cy="719"/>
            </a:xfrm>
            <a:prstGeom prst="rect">
              <a:avLst/>
            </a:prstGeom>
          </p:spPr>
        </p:pic>
      </p:grpSp>
      <p:sp>
        <p:nvSpPr>
          <p:cNvPr id="42" name="Text Box 41"/>
          <p:cNvSpPr txBox="1"/>
          <p:nvPr>
            <p:custDataLst>
              <p:tags r:id="rId35"/>
            </p:custDataLst>
          </p:nvPr>
        </p:nvSpPr>
        <p:spPr>
          <a:xfrm>
            <a:off x="13583920" y="527685"/>
            <a:ext cx="7623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WHAT’S OUR IDEA?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4" name="Oval 43"/>
          <p:cNvSpPr/>
          <p:nvPr>
            <p:custDataLst>
              <p:tags r:id="rId36"/>
            </p:custDataLst>
          </p:nvPr>
        </p:nvSpPr>
        <p:spPr>
          <a:xfrm>
            <a:off x="15877540" y="2165350"/>
            <a:ext cx="1097280" cy="10972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>
            <p:custDataLst>
              <p:tags r:id="rId37"/>
            </p:custDataLst>
          </p:nvPr>
        </p:nvSpPr>
        <p:spPr>
          <a:xfrm>
            <a:off x="20978495" y="2259330"/>
            <a:ext cx="429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charset="0"/>
                <a:cs typeface="Franklin Gothic Demi" panose="020B0703020102020204" charset="0"/>
              </a:rPr>
              <a:t>People are going to have basic knowlage in Maths and Programming without even having to pay.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46" name="Oval 45"/>
          <p:cNvSpPr/>
          <p:nvPr>
            <p:custDataLst>
              <p:tags r:id="rId38"/>
            </p:custDataLst>
          </p:nvPr>
        </p:nvSpPr>
        <p:spPr>
          <a:xfrm>
            <a:off x="19060160" y="3763010"/>
            <a:ext cx="1095375" cy="1095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>
            <p:custDataLst>
              <p:tags r:id="rId39"/>
            </p:custDataLst>
          </p:nvPr>
        </p:nvSpPr>
        <p:spPr>
          <a:xfrm>
            <a:off x="24628475" y="3898900"/>
            <a:ext cx="429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charset="0"/>
                <a:cs typeface="Franklin Gothic Demi" panose="020B0703020102020204" charset="0"/>
              </a:rPr>
              <a:t>People will practice what they learned by using our tests. And then check how much they’ve learned.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3795" y="808355"/>
            <a:ext cx="9884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STAGES OF REALIZATION 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40"/>
            </p:custDataLst>
          </p:nvPr>
        </p:nvSpPr>
        <p:spPr>
          <a:xfrm>
            <a:off x="-10658475" y="762000"/>
            <a:ext cx="1036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TECHNOLOGIES WE USED</a:t>
            </a:r>
            <a:endParaRPr lang="en-US" sz="5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3" name="Picture 22" descr="Git-logo.svg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 rot="6600000" flipH="1">
            <a:off x="5281295" y="-3283585"/>
            <a:ext cx="1721485" cy="718820"/>
          </a:xfrm>
          <a:prstGeom prst="rect">
            <a:avLst/>
          </a:prstGeom>
        </p:spPr>
      </p:pic>
      <p:pic>
        <p:nvPicPr>
          <p:cNvPr id="24" name="Picture 23" descr="Paint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 rot="10200000" flipH="1">
            <a:off x="14416405" y="-2618740"/>
            <a:ext cx="968375" cy="968375"/>
          </a:xfrm>
          <a:prstGeom prst="rect">
            <a:avLst/>
          </a:prstGeom>
        </p:spPr>
      </p:pic>
      <p:pic>
        <p:nvPicPr>
          <p:cNvPr id="26" name="Picture 25" descr="Visual Studio code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 rot="9360000" flipH="1">
            <a:off x="-3002280" y="-1871345"/>
            <a:ext cx="688340" cy="688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078980" y="3616325"/>
            <a:ext cx="895350" cy="895350"/>
          </a:xfrm>
          <a:prstGeom prst="rect">
            <a:avLst/>
          </a:prstGeom>
        </p:spPr>
      </p:pic>
      <p:pic>
        <p:nvPicPr>
          <p:cNvPr id="21" name="Picture 20" descr="Power Poi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80000" flipH="1">
            <a:off x="9418955" y="3911600"/>
            <a:ext cx="1040765" cy="968375"/>
          </a:xfrm>
          <a:prstGeom prst="rect">
            <a:avLst/>
          </a:prstGeom>
        </p:spPr>
      </p:pic>
      <p:pic>
        <p:nvPicPr>
          <p:cNvPr id="23" name="Picture 22" descr="Visual-Studio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" flipH="1">
            <a:off x="2258695" y="4318000"/>
            <a:ext cx="1721485" cy="968375"/>
          </a:xfrm>
          <a:prstGeom prst="rect">
            <a:avLst/>
          </a:prstGeom>
        </p:spPr>
      </p:pic>
      <p:sp>
        <p:nvSpPr>
          <p:cNvPr id="69" name="Freeform 68"/>
          <p:cNvSpPr/>
          <p:nvPr>
            <p:custDataLst>
              <p:tags r:id="rId4"/>
            </p:custDataLst>
          </p:nvPr>
        </p:nvSpPr>
        <p:spPr>
          <a:xfrm>
            <a:off x="-5595620" y="5581650"/>
            <a:ext cx="28968192" cy="13258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19" h="2088">
                <a:moveTo>
                  <a:pt x="0" y="0"/>
                </a:moveTo>
                <a:lnTo>
                  <a:pt x="21667" y="0"/>
                </a:lnTo>
                <a:lnTo>
                  <a:pt x="21667" y="12"/>
                </a:lnTo>
                <a:cubicBezTo>
                  <a:pt x="21667" y="589"/>
                  <a:pt x="22199" y="1056"/>
                  <a:pt x="22855" y="1056"/>
                </a:cubicBezTo>
                <a:cubicBezTo>
                  <a:pt x="23511" y="1056"/>
                  <a:pt x="24043" y="589"/>
                  <a:pt x="24043" y="12"/>
                </a:cubicBezTo>
                <a:lnTo>
                  <a:pt x="24043" y="0"/>
                </a:lnTo>
                <a:lnTo>
                  <a:pt x="45619" y="0"/>
                </a:lnTo>
                <a:lnTo>
                  <a:pt x="45619" y="2088"/>
                </a:lnTo>
                <a:lnTo>
                  <a:pt x="0" y="20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16610" y="5962650"/>
            <a:ext cx="740410" cy="740410"/>
            <a:chOff x="127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Oval 49"/>
            <p:cNvSpPr/>
            <p:nvPr>
              <p:custDataLst>
                <p:tags r:id="rId5"/>
              </p:custDataLst>
            </p:nvPr>
          </p:nvSpPr>
          <p:spPr>
            <a:xfrm>
              <a:off x="127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6" name="Picture 55" descr="Home free icons designed by Dave Gandy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549" y="9664"/>
              <a:ext cx="618" cy="618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736850" y="5962650"/>
            <a:ext cx="740410" cy="740410"/>
            <a:chOff x="431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>
              <p:custDataLst>
                <p:tags r:id="rId8"/>
              </p:custDataLst>
            </p:nvPr>
          </p:nvSpPr>
          <p:spPr>
            <a:xfrm>
              <a:off x="431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Download people network icon for free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rcRect t="26804" b="24015"/>
            <a:stretch>
              <a:fillRect/>
            </a:stretch>
          </p:blipFill>
          <p:spPr>
            <a:xfrm>
              <a:off x="4436" y="9748"/>
              <a:ext cx="913" cy="44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664075" y="5962650"/>
            <a:ext cx="740410" cy="740410"/>
            <a:chOff x="734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4" name="Oval 53"/>
            <p:cNvSpPr/>
            <p:nvPr>
              <p:custDataLst>
                <p:tags r:id="rId11"/>
              </p:custDataLst>
            </p:nvPr>
          </p:nvSpPr>
          <p:spPr>
            <a:xfrm>
              <a:off x="734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8" name="Picture 57" descr="download (2)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rcRect l="19119" t="20338" r="18795" b="17414"/>
            <a:stretch>
              <a:fillRect/>
            </a:stretch>
          </p:blipFill>
          <p:spPr>
            <a:xfrm>
              <a:off x="7607" y="9664"/>
              <a:ext cx="642" cy="64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591300" y="5962650"/>
            <a:ext cx="740410" cy="740410"/>
            <a:chOff x="1038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>
              <p:custDataLst>
                <p:tags r:id="rId14"/>
              </p:custDataLst>
            </p:nvPr>
          </p:nvSpPr>
          <p:spPr>
            <a:xfrm>
              <a:off x="1038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Stocks Growth Clipart PNG Images, Growth Icon Vector  Glyph Or Solid Style Icon Stock, Icons Stock, Icons Icons, Style Icons PNG Image For Free Download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rcRect l="25319" t="25097" r="25889" b="24097"/>
            <a:stretch>
              <a:fillRect/>
            </a:stretch>
          </p:blipFill>
          <p:spPr>
            <a:xfrm>
              <a:off x="10605" y="9601"/>
              <a:ext cx="717" cy="74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8537575" y="5158740"/>
            <a:ext cx="740410" cy="740410"/>
            <a:chOff x="13415" y="944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>
              <p:custDataLst>
                <p:tags r:id="rId17"/>
              </p:custDataLst>
            </p:nvPr>
          </p:nvSpPr>
          <p:spPr>
            <a:xfrm>
              <a:off x="13415" y="944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Item Personalization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3624" y="9664"/>
              <a:ext cx="748" cy="74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45750" y="5962650"/>
            <a:ext cx="740410" cy="740410"/>
            <a:chOff x="1645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Oval 50"/>
            <p:cNvSpPr/>
            <p:nvPr>
              <p:custDataLst>
                <p:tags r:id="rId20"/>
              </p:custDataLst>
            </p:nvPr>
          </p:nvSpPr>
          <p:spPr>
            <a:xfrm>
              <a:off x="1645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1" name="Picture 60" descr="Silhouettes Icon Silhouette PNG Images, Info Icon, Info Icons, Info, Information PNG Image For Free Download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>
              <a:biLevel thresh="50000"/>
            </a:blip>
            <a:stretch>
              <a:fillRect/>
            </a:stretch>
          </p:blipFill>
          <p:spPr>
            <a:xfrm>
              <a:off x="16675" y="9612"/>
              <a:ext cx="719" cy="719"/>
            </a:xfrm>
            <a:prstGeom prst="rect">
              <a:avLst/>
            </a:prstGeom>
          </p:spPr>
        </p:pic>
      </p:grpSp>
      <p:sp>
        <p:nvSpPr>
          <p:cNvPr id="5" name="Rounded Rectangle 4"/>
          <p:cNvSpPr/>
          <p:nvPr>
            <p:custDataLst>
              <p:tags r:id="rId23"/>
            </p:custDataLst>
          </p:nvPr>
        </p:nvSpPr>
        <p:spPr>
          <a:xfrm>
            <a:off x="854075" y="-4667250"/>
            <a:ext cx="1965960" cy="2689225"/>
          </a:xfrm>
          <a:prstGeom prst="roundRect">
            <a:avLst>
              <a:gd name="adj" fmla="val 20542"/>
            </a:avLst>
          </a:prstGeom>
          <a:solidFill>
            <a:srgbClr val="0766D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24"/>
            </p:custDataLst>
          </p:nvPr>
        </p:nvSpPr>
        <p:spPr>
          <a:xfrm>
            <a:off x="1036320" y="-4476115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5"/>
            </p:custDataLst>
          </p:nvPr>
        </p:nvSpPr>
        <p:spPr>
          <a:xfrm>
            <a:off x="926465" y="-3756660"/>
            <a:ext cx="171704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Found a team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Came up with an idea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Chose a name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Assigned roles</a:t>
            </a:r>
            <a:endParaRPr lang="en-US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8" name="Text Box 7"/>
          <p:cNvSpPr txBox="1"/>
          <p:nvPr>
            <p:custDataLst>
              <p:tags r:id="rId26"/>
            </p:custDataLst>
          </p:nvPr>
        </p:nvSpPr>
        <p:spPr>
          <a:xfrm>
            <a:off x="1041400" y="-4271645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rgbClr val="0766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1st week</a:t>
            </a:r>
            <a:endParaRPr lang="en-US" sz="2000">
              <a:solidFill>
                <a:srgbClr val="0766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Rounded Rectangle 8"/>
          <p:cNvSpPr/>
          <p:nvPr>
            <p:custDataLst>
              <p:tags r:id="rId27"/>
            </p:custDataLst>
          </p:nvPr>
        </p:nvSpPr>
        <p:spPr>
          <a:xfrm>
            <a:off x="5207000" y="-8645525"/>
            <a:ext cx="1965960" cy="2689225"/>
          </a:xfrm>
          <a:prstGeom prst="roundRect">
            <a:avLst>
              <a:gd name="adj" fmla="val 2054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>
            <p:custDataLst>
              <p:tags r:id="rId28"/>
            </p:custDataLst>
          </p:nvPr>
        </p:nvSpPr>
        <p:spPr>
          <a:xfrm>
            <a:off x="5389245" y="-845439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29"/>
            </p:custDataLst>
          </p:nvPr>
        </p:nvSpPr>
        <p:spPr>
          <a:xfrm>
            <a:off x="5300345" y="-7595870"/>
            <a:ext cx="183007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Menue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Register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About us page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 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12" name="Text Box 11"/>
          <p:cNvSpPr txBox="1"/>
          <p:nvPr>
            <p:custDataLst>
              <p:tags r:id="rId30"/>
            </p:custDataLst>
          </p:nvPr>
        </p:nvSpPr>
        <p:spPr>
          <a:xfrm>
            <a:off x="5394325" y="-824992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2nd week</a:t>
            </a:r>
            <a:endParaRPr lang="en-US" sz="20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Rounded Rectangle 16"/>
          <p:cNvSpPr/>
          <p:nvPr>
            <p:custDataLst>
              <p:tags r:id="rId31"/>
            </p:custDataLst>
          </p:nvPr>
        </p:nvSpPr>
        <p:spPr>
          <a:xfrm>
            <a:off x="9044305" y="-12154535"/>
            <a:ext cx="1965960" cy="2689225"/>
          </a:xfrm>
          <a:prstGeom prst="roundRect">
            <a:avLst>
              <a:gd name="adj" fmla="val 205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>
            <p:custDataLst>
              <p:tags r:id="rId32"/>
            </p:custDataLst>
          </p:nvPr>
        </p:nvSpPr>
        <p:spPr>
          <a:xfrm>
            <a:off x="9226550" y="-11963400"/>
            <a:ext cx="1607185" cy="2278380"/>
          </a:xfrm>
          <a:prstGeom prst="roundRect">
            <a:avLst>
              <a:gd name="adj" fmla="val 24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>
            <p:custDataLst>
              <p:tags r:id="rId33"/>
            </p:custDataLst>
          </p:nvPr>
        </p:nvSpPr>
        <p:spPr>
          <a:xfrm>
            <a:off x="9156700" y="-11358880"/>
            <a:ext cx="1830070" cy="1530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Maths 6th, 7th,      8th grade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C++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Tests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- Presentation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charset="0"/>
                <a:cs typeface="Berlin Sans FB" panose="020E0602020502020306" charset="0"/>
              </a:rPr>
              <a:t> </a:t>
            </a:r>
            <a:endParaRPr lang="en-US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20" name="Text Box 19"/>
          <p:cNvSpPr txBox="1"/>
          <p:nvPr>
            <p:custDataLst>
              <p:tags r:id="rId34"/>
            </p:custDataLst>
          </p:nvPr>
        </p:nvSpPr>
        <p:spPr>
          <a:xfrm>
            <a:off x="9231630" y="-11758930"/>
            <a:ext cx="1560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3rd week</a:t>
            </a:r>
            <a:endParaRPr lang="en-US" sz="20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>
            <p:custDataLst>
              <p:tags r:id="rId35"/>
            </p:custDataLst>
          </p:nvPr>
        </p:nvSpPr>
        <p:spPr>
          <a:xfrm>
            <a:off x="14660245" y="854710"/>
            <a:ext cx="9884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STAGES OF REALIZATION </a:t>
            </a:r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90600" y="874395"/>
            <a:ext cx="1036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TECHNOLOGIES WE USED</a:t>
            </a:r>
            <a:endParaRPr lang="en-US" sz="5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Picture 14" descr="Git-logo.sv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300000" flipH="1">
            <a:off x="4813935" y="2750820"/>
            <a:ext cx="1721485" cy="718820"/>
          </a:xfrm>
          <a:prstGeom prst="rect">
            <a:avLst/>
          </a:prstGeom>
        </p:spPr>
      </p:pic>
      <p:pic>
        <p:nvPicPr>
          <p:cNvPr id="16" name="Picture 15" descr="Paint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1800000" flipH="1">
            <a:off x="9923780" y="2064385"/>
            <a:ext cx="968375" cy="968375"/>
          </a:xfrm>
          <a:prstGeom prst="rect">
            <a:avLst/>
          </a:prstGeom>
        </p:spPr>
      </p:pic>
      <p:pic>
        <p:nvPicPr>
          <p:cNvPr id="22" name="Picture 21" descr="Visual Studio code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19920000" flipH="1">
            <a:off x="1275715" y="2586355"/>
            <a:ext cx="688340" cy="688340"/>
          </a:xfrm>
          <a:prstGeom prst="rect">
            <a:avLst/>
          </a:prstGeom>
        </p:spPr>
      </p:pic>
      <p:sp>
        <p:nvSpPr>
          <p:cNvPr id="24" name="Text Box 23"/>
          <p:cNvSpPr txBox="1"/>
          <p:nvPr>
            <p:custDataLst>
              <p:tags r:id="rId39"/>
            </p:custDataLst>
          </p:nvPr>
        </p:nvSpPr>
        <p:spPr>
          <a:xfrm>
            <a:off x="2151380" y="-5217795"/>
            <a:ext cx="8192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NOW LET’S SEE OUR SITE</a:t>
            </a:r>
            <a:endParaRPr lang="en-US" sz="7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Picture 21" descr="Githu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2000000" flipH="1">
            <a:off x="8140700" y="10481945"/>
            <a:ext cx="895350" cy="895350"/>
          </a:xfrm>
          <a:prstGeom prst="rect">
            <a:avLst/>
          </a:prstGeom>
        </p:spPr>
      </p:pic>
      <p:pic>
        <p:nvPicPr>
          <p:cNvPr id="25" name="Picture 24" descr="Power Poin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7920000" flipH="1">
            <a:off x="13632180" y="9925050"/>
            <a:ext cx="1040765" cy="968375"/>
          </a:xfrm>
          <a:prstGeom prst="rect">
            <a:avLst/>
          </a:prstGeom>
        </p:spPr>
      </p:pic>
      <p:pic>
        <p:nvPicPr>
          <p:cNvPr id="27" name="Picture 26" descr="Visual-Studio-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2300000" flipH="1">
            <a:off x="-7639050" y="11192510"/>
            <a:ext cx="1721485" cy="968375"/>
          </a:xfrm>
          <a:prstGeom prst="rect">
            <a:avLst/>
          </a:prstGeom>
        </p:spPr>
      </p:pic>
      <p:sp>
        <p:nvSpPr>
          <p:cNvPr id="69" name="Freeform 68"/>
          <p:cNvSpPr/>
          <p:nvPr>
            <p:custDataLst>
              <p:tags r:id="rId7"/>
            </p:custDataLst>
          </p:nvPr>
        </p:nvSpPr>
        <p:spPr>
          <a:xfrm>
            <a:off x="-3668395" y="5581650"/>
            <a:ext cx="28968192" cy="13258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19" h="2088">
                <a:moveTo>
                  <a:pt x="0" y="0"/>
                </a:moveTo>
                <a:lnTo>
                  <a:pt x="21667" y="0"/>
                </a:lnTo>
                <a:lnTo>
                  <a:pt x="21667" y="12"/>
                </a:lnTo>
                <a:cubicBezTo>
                  <a:pt x="21667" y="589"/>
                  <a:pt x="22199" y="1056"/>
                  <a:pt x="22855" y="1056"/>
                </a:cubicBezTo>
                <a:cubicBezTo>
                  <a:pt x="23511" y="1056"/>
                  <a:pt x="24043" y="589"/>
                  <a:pt x="24043" y="12"/>
                </a:cubicBezTo>
                <a:lnTo>
                  <a:pt x="24043" y="0"/>
                </a:lnTo>
                <a:lnTo>
                  <a:pt x="45619" y="0"/>
                </a:lnTo>
                <a:lnTo>
                  <a:pt x="45619" y="2088"/>
                </a:lnTo>
                <a:lnTo>
                  <a:pt x="0" y="20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16610" y="5962650"/>
            <a:ext cx="740410" cy="740410"/>
            <a:chOff x="127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Oval 49"/>
            <p:cNvSpPr/>
            <p:nvPr>
              <p:custDataLst>
                <p:tags r:id="rId8"/>
              </p:custDataLst>
            </p:nvPr>
          </p:nvSpPr>
          <p:spPr>
            <a:xfrm>
              <a:off x="127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6" name="Picture 55" descr="Home free icons designed by Dave Gandy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549" y="9664"/>
              <a:ext cx="618" cy="618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736850" y="5962650"/>
            <a:ext cx="740410" cy="740410"/>
            <a:chOff x="431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>
              <p:custDataLst>
                <p:tags r:id="rId11"/>
              </p:custDataLst>
            </p:nvPr>
          </p:nvSpPr>
          <p:spPr>
            <a:xfrm>
              <a:off x="431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Download people network icon for free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rcRect t="26804" b="24015"/>
            <a:stretch>
              <a:fillRect/>
            </a:stretch>
          </p:blipFill>
          <p:spPr>
            <a:xfrm>
              <a:off x="4436" y="9748"/>
              <a:ext cx="913" cy="44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664075" y="5962650"/>
            <a:ext cx="740410" cy="740410"/>
            <a:chOff x="7345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4" name="Oval 53"/>
            <p:cNvSpPr/>
            <p:nvPr>
              <p:custDataLst>
                <p:tags r:id="rId14"/>
              </p:custDataLst>
            </p:nvPr>
          </p:nvSpPr>
          <p:spPr>
            <a:xfrm>
              <a:off x="7345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8" name="Picture 57" descr="download (2)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rcRect l="19119" t="20338" r="18795" b="17414"/>
            <a:stretch>
              <a:fillRect/>
            </a:stretch>
          </p:blipFill>
          <p:spPr>
            <a:xfrm>
              <a:off x="7607" y="9664"/>
              <a:ext cx="642" cy="64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591300" y="5962650"/>
            <a:ext cx="740410" cy="740410"/>
            <a:chOff x="1038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>
              <p:custDataLst>
                <p:tags r:id="rId17"/>
              </p:custDataLst>
            </p:nvPr>
          </p:nvSpPr>
          <p:spPr>
            <a:xfrm>
              <a:off x="1038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Stocks Growth Clipart PNG Images, Growth Icon Vector  Glyph Or Solid Style Icon Stock, Icons Stock, Icons Icons, Style Icons PNG Image For Free Download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rcRect l="25319" t="25097" r="25889" b="24097"/>
            <a:stretch>
              <a:fillRect/>
            </a:stretch>
          </p:blipFill>
          <p:spPr>
            <a:xfrm>
              <a:off x="10605" y="9601"/>
              <a:ext cx="717" cy="74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8518525" y="5994400"/>
            <a:ext cx="740410" cy="740410"/>
            <a:chOff x="13415" y="944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>
              <p:custDataLst>
                <p:tags r:id="rId20"/>
              </p:custDataLst>
            </p:nvPr>
          </p:nvSpPr>
          <p:spPr>
            <a:xfrm>
              <a:off x="13415" y="944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Item Personalization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13624" y="9664"/>
              <a:ext cx="748" cy="74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10446385" y="5206365"/>
            <a:ext cx="740410" cy="740410"/>
            <a:chOff x="16450" y="9390"/>
            <a:chExt cx="1166" cy="116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Oval 50"/>
            <p:cNvSpPr/>
            <p:nvPr>
              <p:custDataLst>
                <p:tags r:id="rId23"/>
              </p:custDataLst>
            </p:nvPr>
          </p:nvSpPr>
          <p:spPr>
            <a:xfrm>
              <a:off x="16450" y="9390"/>
              <a:ext cx="1166" cy="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1" name="Picture 60" descr="Silhouettes Icon Silhouette PNG Images, Info Icon, Info Icons, Info, Information PNG Image For Free Download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>
              <a:biLevel thresh="50000"/>
            </a:blip>
            <a:stretch>
              <a:fillRect/>
            </a:stretch>
          </p:blipFill>
          <p:spPr>
            <a:xfrm>
              <a:off x="16675" y="9612"/>
              <a:ext cx="719" cy="719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1999615" y="2025015"/>
            <a:ext cx="8192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NOW LET’S SEE OUR SITE</a:t>
            </a:r>
            <a:endParaRPr lang="en-US" sz="7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3" name="Picture 22" descr="Git-logo.sv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 rot="6600000" flipH="1">
            <a:off x="5414645" y="-4178935"/>
            <a:ext cx="1721485" cy="718820"/>
          </a:xfrm>
          <a:prstGeom prst="rect">
            <a:avLst/>
          </a:prstGeom>
        </p:spPr>
      </p:pic>
      <p:pic>
        <p:nvPicPr>
          <p:cNvPr id="24" name="Picture 23" descr="Paint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 rot="10200000" flipH="1">
            <a:off x="14549755" y="-3514090"/>
            <a:ext cx="968375" cy="968375"/>
          </a:xfrm>
          <a:prstGeom prst="rect">
            <a:avLst/>
          </a:prstGeom>
        </p:spPr>
      </p:pic>
      <p:pic>
        <p:nvPicPr>
          <p:cNvPr id="26" name="Picture 25" descr="Visual Studio code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 rot="9360000" flipH="1">
            <a:off x="-2868930" y="-2766695"/>
            <a:ext cx="688340" cy="688340"/>
          </a:xfrm>
          <a:prstGeom prst="rect">
            <a:avLst/>
          </a:prstGeom>
        </p:spPr>
      </p:pic>
      <p:sp>
        <p:nvSpPr>
          <p:cNvPr id="21" name="Text Box 20"/>
          <p:cNvSpPr txBox="1"/>
          <p:nvPr>
            <p:custDataLst>
              <p:tags r:id="rId32"/>
            </p:custDataLst>
          </p:nvPr>
        </p:nvSpPr>
        <p:spPr>
          <a:xfrm>
            <a:off x="13536930" y="808355"/>
            <a:ext cx="1036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TECHNOLOGIES WE USED</a:t>
            </a:r>
            <a:endParaRPr lang="en-US" sz="54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41040" y="4940300"/>
            <a:ext cx="5905500" cy="2298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sz="9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file:///C:/Users/PC/OneDrive/Документи/CodiMath/Project/menue/index.html</a:t>
            </a:r>
            <a:endParaRPr lang="en-US" sz="9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Presentation</Application>
  <PresentationFormat>Widescreen</PresentationFormat>
  <Paragraphs>217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Bodoni MT Poster Compressed</vt:lpstr>
      <vt:lpstr>Bodoni MT Black</vt:lpstr>
      <vt:lpstr>Bodoni MT</vt:lpstr>
      <vt:lpstr>Bernard MT Condensed</vt:lpstr>
      <vt:lpstr>Berlin Sans FB Demi</vt:lpstr>
      <vt:lpstr>Elephant</vt:lpstr>
      <vt:lpstr>Engravers MT</vt:lpstr>
      <vt:lpstr>Eras Bold ITC</vt:lpstr>
      <vt:lpstr>Eras Demi ITC</vt:lpstr>
      <vt:lpstr>Eras Light ITC</vt:lpstr>
      <vt:lpstr>Eras Medium ITC</vt:lpstr>
      <vt:lpstr>Felix Titling</vt:lpstr>
      <vt:lpstr>Footlight MT Light</vt:lpstr>
      <vt:lpstr>Forte</vt:lpstr>
      <vt:lpstr>Franklin Gothic Book</vt:lpstr>
      <vt:lpstr>Franklin Gothic Demi</vt:lpstr>
      <vt:lpstr>Franklin Gothic Demi Cond</vt:lpstr>
      <vt:lpstr>Ebrima</vt:lpstr>
      <vt:lpstr>Edwardian Script ITC</vt:lpstr>
      <vt:lpstr>HoloLens MDL2 Assets</vt:lpstr>
      <vt:lpstr>High Tower Text</vt:lpstr>
      <vt:lpstr>Impact</vt:lpstr>
      <vt:lpstr>Imprint MT Shadow</vt:lpstr>
      <vt:lpstr>Informal Roman</vt:lpstr>
      <vt:lpstr>Ink Free</vt:lpstr>
      <vt:lpstr>Javanese Text</vt:lpstr>
      <vt:lpstr>Jokerman</vt:lpstr>
      <vt:lpstr>Juice ITC</vt:lpstr>
      <vt:lpstr>Kristen ITC</vt:lpstr>
      <vt:lpstr>Kunstler Script</vt:lpstr>
      <vt:lpstr>Leelawadee</vt:lpstr>
      <vt:lpstr>Leelawadee UI</vt:lpstr>
      <vt:lpstr>Lucida Console</vt:lpstr>
      <vt:lpstr>Lucida Fax</vt:lpstr>
      <vt:lpstr>Century Gothic</vt:lpstr>
      <vt:lpstr>Century</vt:lpstr>
      <vt:lpstr>Century Schoolbook</vt:lpstr>
      <vt:lpstr>Colonna MT</vt:lpstr>
      <vt:lpstr>Comic Sans MS</vt:lpstr>
      <vt:lpstr>Consolas</vt:lpstr>
      <vt:lpstr>Constantia</vt:lpstr>
      <vt:lpstr>Cooper Black</vt:lpstr>
      <vt:lpstr>Franklin Gothic Medium</vt:lpstr>
      <vt:lpstr>Corbel Light</vt:lpstr>
      <vt:lpstr>Gadugi</vt:lpstr>
      <vt:lpstr>Harlow Solid Italic</vt:lpstr>
      <vt:lpstr>Gloucester MT Extra Condensed</vt:lpstr>
      <vt:lpstr>Gill Sans Ultra Bold Condensed</vt:lpstr>
      <vt:lpstr>Leelawadee UI Semilight</vt:lpstr>
      <vt:lpstr>Lucida Bright</vt:lpstr>
      <vt:lpstr>Lucida Sans Typewriter</vt:lpstr>
      <vt:lpstr>Lucida Sans</vt:lpstr>
      <vt:lpstr>Lucida Sans Unicode</vt:lpstr>
      <vt:lpstr>Magneto</vt:lpstr>
      <vt:lpstr>Maiandra GD</vt:lpstr>
      <vt:lpstr>Malgun Gothic</vt:lpstr>
      <vt:lpstr>Malgun Gothic Semilight</vt:lpstr>
      <vt:lpstr>Microsoft Himalaya</vt:lpstr>
      <vt:lpstr>Microsoft JhengHei</vt:lpstr>
      <vt:lpstr>Microsoft JhengHei Light</vt:lpstr>
      <vt:lpstr>Microsoft JhengHei UI</vt:lpstr>
      <vt:lpstr>Microsoft Tai Le</vt:lpstr>
      <vt:lpstr>Microsoft Uighur</vt:lpstr>
      <vt:lpstr>Microsoft Yi Baiti</vt:lpstr>
      <vt:lpstr>MingLiU-ExtB</vt:lpstr>
      <vt:lpstr>MS PGothic</vt:lpstr>
      <vt:lpstr>MS Gothic</vt:lpstr>
      <vt:lpstr>MS Reference Sans Serif</vt:lpstr>
      <vt:lpstr>MS UI Gothic</vt:lpstr>
      <vt:lpstr>MV Boli</vt:lpstr>
      <vt:lpstr>Myanmar Text</vt:lpstr>
      <vt:lpstr>Niagara Engraved</vt:lpstr>
      <vt:lpstr>Monotype Corsiva</vt:lpstr>
      <vt:lpstr>Segoe UI Emoji</vt:lpstr>
      <vt:lpstr>Modern No. 20</vt:lpstr>
      <vt:lpstr>Book Antiqua</vt:lpstr>
      <vt:lpstr>Corbel</vt:lpstr>
      <vt:lpstr>Harrington</vt:lpstr>
      <vt:lpstr>Lucida Calligraphy</vt:lpstr>
      <vt:lpstr>Lucida Handwriting</vt:lpstr>
      <vt:lpstr>Matura MT Script Capitals</vt:lpstr>
      <vt:lpstr>Mistral</vt:lpstr>
      <vt:lpstr>Mongolian Baiti</vt:lpstr>
      <vt:lpstr>Rage Italic</vt:lpstr>
      <vt:lpstr>Pristina</vt:lpstr>
      <vt:lpstr>Rockwell</vt:lpstr>
      <vt:lpstr>Tw Cen MT Condensed Extra Bold</vt:lpstr>
      <vt:lpstr>Vivaldi</vt:lpstr>
      <vt:lpstr>Yu Gothic UI</vt:lpstr>
      <vt:lpstr>Rockwell Extra Bold</vt:lpstr>
      <vt:lpstr>Rockwell Condensed</vt:lpstr>
      <vt:lpstr>Broadway</vt:lpstr>
      <vt:lpstr>Microsoft PhagsPa</vt:lpstr>
      <vt:lpstr>Microsoft YaHei UI</vt:lpstr>
      <vt:lpstr>Microsoft Sans Serif</vt:lpstr>
      <vt:lpstr>Microsoft New Tai Lue</vt:lpstr>
      <vt:lpstr>Microsoft YaHei UI Light</vt:lpstr>
      <vt:lpstr>Microsoft JhengHei UI Light</vt:lpstr>
      <vt:lpstr>Arial Narrow</vt:lpstr>
      <vt:lpstr>Arial Rounded MT Bold</vt:lpstr>
      <vt:lpstr>Times New Roman</vt:lpstr>
      <vt:lpstr>Bookman Old Style</vt:lpstr>
      <vt:lpstr>Bradley Hand ITC</vt:lpstr>
      <vt:lpstr>Cambria Math</vt:lpstr>
      <vt:lpstr>Candara Light</vt:lpstr>
      <vt:lpstr>Britannic Bold</vt:lpstr>
      <vt:lpstr>Curlz MT</vt:lpstr>
      <vt:lpstr>Freestyle Script</vt:lpstr>
      <vt:lpstr>Bahnschrift SemiLight Condensed</vt:lpstr>
      <vt:lpstr>Bahnschrift SemiLight</vt:lpstr>
      <vt:lpstr>Bahnschrift SemiBold SemiConden</vt:lpstr>
      <vt:lpstr>Bahnschrift</vt:lpstr>
      <vt:lpstr>Bahnschrift SemiLight SemiConde</vt:lpstr>
      <vt:lpstr>Baskerville Old Face</vt:lpstr>
      <vt:lpstr>Bauhaus 93</vt:lpstr>
      <vt:lpstr>Calisto MT</vt:lpstr>
      <vt:lpstr>Berlin Sans FB</vt:lpstr>
      <vt:lpstr>Blackadder ITC</vt:lpstr>
      <vt:lpstr>Californian FB</vt:lpstr>
      <vt:lpstr>Cambria</vt:lpstr>
      <vt:lpstr>Bahnschrift SemiCondensed</vt:lpstr>
      <vt:lpstr>Bahnschrift SemiBold Condensed</vt:lpstr>
      <vt:lpstr>Bahnschrift SemiBold</vt:lpstr>
      <vt:lpstr>Bahnschrift Light SemiCondensed</vt:lpstr>
      <vt:lpstr>Bahnschrift Light Condensed</vt:lpstr>
      <vt:lpstr>Bahnschrift Condensed</vt:lpstr>
      <vt:lpstr>Bahnschrift Light</vt:lpstr>
      <vt:lpstr>Cascadia Code</vt:lpstr>
      <vt:lpstr>Cascadia Code ExtraLight</vt:lpstr>
      <vt:lpstr>Cascadia Code SemiLight</vt:lpstr>
      <vt:lpstr>Cascadia Mono</vt:lpstr>
      <vt:lpstr>Cascadia Mono Light</vt:lpstr>
      <vt:lpstr>Cascadia Mono SemiBold</vt:lpstr>
      <vt:lpstr>Cascadia Mono SemiLight</vt:lpstr>
      <vt:lpstr>Franklin Gothic Heavy</vt:lpstr>
      <vt:lpstr>Franklin Gothic Medium Cond</vt:lpstr>
      <vt:lpstr>French Script MT</vt:lpstr>
      <vt:lpstr>Gabriola</vt:lpstr>
      <vt:lpstr>Garamond</vt:lpstr>
      <vt:lpstr>Georgia</vt:lpstr>
      <vt:lpstr>Gigi</vt:lpstr>
      <vt:lpstr>Gill Sans MT</vt:lpstr>
      <vt:lpstr>Gill Sans MT Condensed</vt:lpstr>
      <vt:lpstr>Gill Sans MT Ext Condensed Bold</vt:lpstr>
      <vt:lpstr>Gill Sans Ultra Bold</vt:lpstr>
      <vt:lpstr>Bell MT</vt:lpstr>
      <vt:lpstr>Brush Script MT</vt:lpstr>
      <vt:lpstr>Agency FB</vt:lpstr>
      <vt:lpstr>Castellar</vt:lpstr>
      <vt:lpstr>Copperplate Gothic Bold</vt:lpstr>
      <vt:lpstr>Copperplate Gothic Light</vt:lpstr>
      <vt:lpstr>Courier New</vt:lpstr>
      <vt:lpstr>Bodoni MT Condensed</vt:lpstr>
      <vt:lpstr>Cascadia Code Light</vt:lpstr>
      <vt:lpstr>Cascadia Code SemiBold</vt:lpstr>
      <vt:lpstr>Cascadia Mono ExtraLight</vt:lpstr>
      <vt:lpstr>Goudy Old Style</vt:lpstr>
      <vt:lpstr>Goudy Stout</vt:lpstr>
      <vt:lpstr>Haettenschweiler</vt:lpstr>
      <vt:lpstr>Centaur</vt:lpstr>
      <vt:lpstr>Office Theme</vt:lpstr>
      <vt:lpstr>CodiMath</vt:lpstr>
      <vt:lpstr>CodiMath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CodiMath</dc:title>
  <dc:creator>PC</dc:creator>
  <cp:lastModifiedBy>PC</cp:lastModifiedBy>
  <cp:revision>1</cp:revision>
  <dcterms:created xsi:type="dcterms:W3CDTF">2024-06-15T10:00:05Z</dcterms:created>
  <dcterms:modified xsi:type="dcterms:W3CDTF">2024-06-15T10:00:05Z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0208757112EB47F18B974B208ED97017_11</vt:lpwstr>
  </property>
  <property fmtid="{D5CDD505-2E9C-101B-9397-08002B2CF9AE}" pid="3" name="KSOProductBuildVer">
    <vt:lpwstr>1033-12.2.0.17119</vt:lpwstr>
  </property>
</Properties>
</file>