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73" d="100"/>
          <a:sy n="73" d="100"/>
        </p:scale>
        <p:origin x="121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55D3-AE46-414D-B965-BA98328F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D3CF-03CC-460F-BC91-44E7A4C7B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4D00-E576-4DE4-A656-DEA4DE6A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9DD1-4E7D-4299-8C3F-A6F4FDAA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967C-F48B-492D-A864-DB39A52F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6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48C-5126-4AFA-AAB2-F8673C92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7D194-4178-4961-8AE0-79BC340C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940A-0E0B-4563-ABF0-5FA26812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4164-CF4C-439E-A674-40AAF34A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EC65-5CD6-404F-B359-9CB4F9B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B1D6-8429-45A0-B106-904857C7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131DE-3512-4921-BE85-BE6C996A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AE38-BB76-474D-939F-75302B37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0B18-8B3E-4E3E-9769-6183267D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4A0C-4A83-4E2B-AF9A-8E1B0E45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A299-3550-43F4-BD9B-0611E6C2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D89D-64AF-4837-B3BE-A9807DD7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4011-6DC1-411D-BA7C-B0C07EF9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D090-0E31-4582-A311-01EFD3E0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B91F-DEA1-4268-9EA3-3ECDF66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0967-62CA-48ED-889E-69C357F0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4ECE-155F-4415-915D-CAEA116B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9CB4-8FFF-4E85-B7B4-3AB6E2C8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E874-912A-4132-88E1-4D890538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354B-19B1-49D1-97C3-08BBB96E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2AC3-2250-403D-9C35-C8DBD1BA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135-EA08-4A66-B8BE-DC60E8B07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900B4-C98F-42BE-93DA-760A0F6B9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D278-6931-482D-BFF9-0D697632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E3C4-9D80-4D28-A1C0-B0C8B4CD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8C4F-1FC1-4974-8674-D337626E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E03-4917-428D-AA0D-73DF7543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A6AFF-610F-49B7-BC4D-353AAFE0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23B80-636F-4648-9139-520BDFB7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47C13-3DDD-4D97-9693-8252287F7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12A0E-6806-493A-A38D-C562221A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00612-4EC5-4599-A7A6-DDD5A2AF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A3DAA-A001-42D7-AC7D-CDD56276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893B1-0361-4491-B7D1-4ECEB62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02FA-3538-4819-9B7C-59CE8DED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39317-29D4-493F-BEBA-A833A544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0D65A-454D-4F2B-9F14-030596D3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5FC25-BC1A-41EB-B70B-BFBDCCA6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038D6-8A5D-40CF-B504-BEBDD199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F36A0-2B29-48F7-85AB-C5E579F9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B7E30-5176-4157-AC7C-1309B7F8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46C3-82E4-4E26-A725-AAA545D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04EA-4B09-408C-9ED1-1054ACE6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847B-8AF2-4C5E-86D5-A170BC1A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E009-6D63-42D0-A539-87EC337D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F87B-89BC-4CE1-812D-D49CC995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1FB1-08D6-4AC3-B505-E965F8B6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31A4-29AB-4D5B-9974-971523E8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E756B-F3A8-48A9-B6C9-01CA9835F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C0500-9B56-404B-B7B6-13C44FC6F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6F8E9-382C-40D8-89A1-AA1D56C3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370E3-7082-4383-8A0A-3CC48A8F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8ADB-4B90-47FA-B3AA-6C0F1A05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210F5-9587-4301-85B0-BAE25AFF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7BE8A-09EA-4CCA-A5F1-BD9572DF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33BB-90DC-4827-8CFE-7617FADE7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8471-DA34-445C-9325-B0311640A8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0434-1BDF-47D4-B082-D6D1BCE5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DF0A-4425-463B-96E8-271E781CA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15AE-A535-4A27-AF30-A4473DE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4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8D425-31BB-408D-80DD-A6A6DA48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Converting to an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479AD-48DF-42AD-A35B-8C5833CC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67320"/>
            <a:ext cx="7188199" cy="298310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D290A-7A66-4C3F-9402-CE27B620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By taking the individual components and separating them into their individual components.</a:t>
            </a:r>
          </a:p>
          <a:p>
            <a:r>
              <a:rPr lang="en-US" sz="1800" dirty="0"/>
              <a:t>Now each component can be used separately or as one controlled endpoint</a:t>
            </a:r>
          </a:p>
        </p:txBody>
      </p:sp>
    </p:spTree>
    <p:extLst>
      <p:ext uri="{BB962C8B-B14F-4D97-AF65-F5344CB8AC3E}">
        <p14:creationId xmlns:p14="http://schemas.microsoft.com/office/powerpoint/2010/main" val="280433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4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8D425-31BB-408D-80DD-A6A6DA48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Auto-</a:t>
            </a:r>
            <a:r>
              <a:rPr lang="en-US" sz="2600" dirty="0" err="1">
                <a:solidFill>
                  <a:srgbClr val="FFFFFF"/>
                </a:solidFill>
              </a:rPr>
              <a:t>Docing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D290A-7A66-4C3F-9402-CE27B620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68" y="791187"/>
            <a:ext cx="2730137" cy="5275626"/>
          </a:xfrm>
        </p:spPr>
        <p:txBody>
          <a:bodyPr>
            <a:normAutofit/>
          </a:bodyPr>
          <a:lstStyle/>
          <a:p>
            <a:r>
              <a:rPr lang="en-US" sz="1800" dirty="0"/>
              <a:t>Tools:</a:t>
            </a:r>
          </a:p>
          <a:p>
            <a:pPr lvl="1"/>
            <a:r>
              <a:rPr lang="en-US" sz="1400" dirty="0"/>
              <a:t>Visual Studio</a:t>
            </a:r>
          </a:p>
          <a:p>
            <a:pPr lvl="1"/>
            <a:r>
              <a:rPr lang="en-US" sz="1400" dirty="0" err="1"/>
              <a:t>Atomineer</a:t>
            </a:r>
            <a:endParaRPr lang="en-US" sz="1400" dirty="0"/>
          </a:p>
          <a:p>
            <a:pPr lvl="1"/>
            <a:r>
              <a:rPr lang="en-US" sz="1400" dirty="0" err="1"/>
              <a:t>Doxygen</a:t>
            </a:r>
            <a:endParaRPr lang="en-US" sz="1400" dirty="0"/>
          </a:p>
          <a:p>
            <a:pPr lvl="1"/>
            <a:r>
              <a:rPr lang="en-US" sz="1400" dirty="0"/>
              <a:t>Latex</a:t>
            </a:r>
          </a:p>
          <a:p>
            <a:r>
              <a:rPr lang="en-US" sz="1800" dirty="0"/>
              <a:t>Process</a:t>
            </a:r>
          </a:p>
          <a:p>
            <a:pPr lvl="1"/>
            <a:r>
              <a:rPr lang="en-US" sz="1400" dirty="0"/>
              <a:t>Brief comments</a:t>
            </a:r>
          </a:p>
          <a:p>
            <a:pPr lvl="1"/>
            <a:r>
              <a:rPr lang="en-US" sz="1400" dirty="0"/>
              <a:t>Naming conventions</a:t>
            </a:r>
          </a:p>
          <a:p>
            <a:pPr lvl="1"/>
            <a:r>
              <a:rPr lang="en-US" sz="1400" dirty="0"/>
              <a:t>File formats</a:t>
            </a:r>
          </a:p>
          <a:p>
            <a:pPr lvl="1"/>
            <a:r>
              <a:rPr lang="en-US" sz="1400" dirty="0"/>
              <a:t>HTML documentation</a:t>
            </a:r>
          </a:p>
          <a:p>
            <a:pPr lvl="1"/>
            <a:r>
              <a:rPr lang="en-US" sz="1400" dirty="0"/>
              <a:t>PDF documentation</a:t>
            </a:r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F31A9-4210-4E24-888E-28CA42FC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93" y="446995"/>
            <a:ext cx="4562913" cy="52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Converting to an API</vt:lpstr>
      <vt:lpstr>Auto-Docing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to an API</dc:title>
  <dc:creator>Darnell Otterson</dc:creator>
  <cp:lastModifiedBy>Darnell Otterson</cp:lastModifiedBy>
  <cp:revision>6</cp:revision>
  <dcterms:created xsi:type="dcterms:W3CDTF">2019-12-09T01:23:08Z</dcterms:created>
  <dcterms:modified xsi:type="dcterms:W3CDTF">2019-12-09T03:22:17Z</dcterms:modified>
</cp:coreProperties>
</file>