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96" r:id="rId4"/>
    <p:sldId id="274" r:id="rId5"/>
    <p:sldId id="293" r:id="rId6"/>
    <p:sldId id="295" r:id="rId7"/>
    <p:sldId id="294" r:id="rId8"/>
    <p:sldId id="301" r:id="rId9"/>
    <p:sldId id="298" r:id="rId10"/>
    <p:sldId id="299" r:id="rId11"/>
    <p:sldId id="306" r:id="rId12"/>
    <p:sldId id="302" r:id="rId13"/>
    <p:sldId id="291" r:id="rId14"/>
    <p:sldId id="297" r:id="rId15"/>
    <p:sldId id="303" r:id="rId16"/>
    <p:sldId id="300" r:id="rId17"/>
    <p:sldId id="304" r:id="rId18"/>
    <p:sldId id="305" r:id="rId19"/>
    <p:sldId id="287" r:id="rId20"/>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A3A"/>
    <a:srgbClr val="9BBB59"/>
    <a:srgbClr val="BF6F4F"/>
    <a:srgbClr val="BE8D52"/>
    <a:srgbClr val="FFFFFF"/>
    <a:srgbClr val="BDA954"/>
    <a:srgbClr val="B5BC57"/>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43FEB-E148-43C2-BD64-0E72693170D9}" v="37" dt="2024-12-13T16:29:34.787"/>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Wen" userId="63abbe85-7b56-4234-8d1a-766266843876" providerId="ADAL" clId="{1B239A87-56EA-4EA9-A546-C58EA92DCCA5}"/>
    <pc:docChg chg="undo redo custSel addSld delSld modSld sldOrd">
      <pc:chgData name="Jay Wen" userId="63abbe85-7b56-4234-8d1a-766266843876" providerId="ADAL" clId="{1B239A87-56EA-4EA9-A546-C58EA92DCCA5}" dt="2024-09-13T14:53:26.496" v="9424"/>
      <pc:docMkLst>
        <pc:docMk/>
      </pc:docMkLst>
      <pc:sldChg chg="addSp modSp mod">
        <pc:chgData name="Jay Wen" userId="63abbe85-7b56-4234-8d1a-766266843876" providerId="ADAL" clId="{1B239A87-56EA-4EA9-A546-C58EA92DCCA5}" dt="2024-09-12T23:53:50.005" v="9373" actId="20577"/>
        <pc:sldMkLst>
          <pc:docMk/>
          <pc:sldMk cId="1498703323" sldId="256"/>
        </pc:sldMkLst>
        <pc:spChg chg="mod">
          <ac:chgData name="Jay Wen" userId="63abbe85-7b56-4234-8d1a-766266843876" providerId="ADAL" clId="{1B239A87-56EA-4EA9-A546-C58EA92DCCA5}" dt="2024-09-11T14:18:57.241" v="45" actId="403"/>
          <ac:spMkLst>
            <pc:docMk/>
            <pc:sldMk cId="1498703323" sldId="256"/>
            <ac:spMk id="2" creationId="{807BCA5B-5E70-78E1-C078-B279AF04BF16}"/>
          </ac:spMkLst>
        </pc:spChg>
        <pc:spChg chg="mod">
          <ac:chgData name="Jay Wen" userId="63abbe85-7b56-4234-8d1a-766266843876" providerId="ADAL" clId="{1B239A87-56EA-4EA9-A546-C58EA92DCCA5}" dt="2024-09-11T14:20:50.349" v="81" actId="27636"/>
          <ac:spMkLst>
            <pc:docMk/>
            <pc:sldMk cId="1498703323" sldId="256"/>
            <ac:spMk id="3" creationId="{032F567B-395D-8086-763A-1AFED47BC666}"/>
          </ac:spMkLst>
        </pc:spChg>
        <pc:spChg chg="add mod">
          <ac:chgData name="Jay Wen" userId="63abbe85-7b56-4234-8d1a-766266843876" providerId="ADAL" clId="{1B239A87-56EA-4EA9-A546-C58EA92DCCA5}" dt="2024-09-12T23:53:50.005" v="9373" actId="20577"/>
          <ac:spMkLst>
            <pc:docMk/>
            <pc:sldMk cId="1498703323" sldId="256"/>
            <ac:spMk id="4" creationId="{E14E59F0-6299-5CEC-F891-43D462F3391C}"/>
          </ac:spMkLst>
        </pc:spChg>
      </pc:sldChg>
      <pc:sldChg chg="modSp mod modAnim">
        <pc:chgData name="Jay Wen" userId="63abbe85-7b56-4234-8d1a-766266843876" providerId="ADAL" clId="{1B239A87-56EA-4EA9-A546-C58EA92DCCA5}" dt="2024-09-13T14:48:58.297" v="9384"/>
        <pc:sldMkLst>
          <pc:docMk/>
          <pc:sldMk cId="2694601001" sldId="257"/>
        </pc:sldMkLst>
        <pc:spChg chg="mod">
          <ac:chgData name="Jay Wen" userId="63abbe85-7b56-4234-8d1a-766266843876" providerId="ADAL" clId="{1B239A87-56EA-4EA9-A546-C58EA92DCCA5}" dt="2024-09-11T14:18:24.859" v="39"/>
          <ac:spMkLst>
            <pc:docMk/>
            <pc:sldMk cId="2694601001" sldId="257"/>
            <ac:spMk id="2" creationId="{DD816D5A-43D1-529B-0894-A4ED73B54C42}"/>
          </ac:spMkLst>
        </pc:spChg>
        <pc:spChg chg="mod">
          <ac:chgData name="Jay Wen" userId="63abbe85-7b56-4234-8d1a-766266843876" providerId="ADAL" clId="{1B239A87-56EA-4EA9-A546-C58EA92DCCA5}" dt="2024-09-12T21:09:19.092" v="7688" actId="20577"/>
          <ac:spMkLst>
            <pc:docMk/>
            <pc:sldMk cId="2694601001" sldId="257"/>
            <ac:spMk id="3" creationId="{9A952595-F88B-8E8B-C6F0-A7919156AD9D}"/>
          </ac:spMkLst>
        </pc:spChg>
      </pc:sldChg>
      <pc:sldChg chg="modSp del mod">
        <pc:chgData name="Jay Wen" userId="63abbe85-7b56-4234-8d1a-766266843876" providerId="ADAL" clId="{1B239A87-56EA-4EA9-A546-C58EA92DCCA5}" dt="2024-09-12T04:14:11.891" v="427" actId="47"/>
        <pc:sldMkLst>
          <pc:docMk/>
          <pc:sldMk cId="1679737353" sldId="258"/>
        </pc:sldMkLst>
        <pc:spChg chg="mod">
          <ac:chgData name="Jay Wen" userId="63abbe85-7b56-4234-8d1a-766266843876" providerId="ADAL" clId="{1B239A87-56EA-4EA9-A546-C58EA92DCCA5}" dt="2024-09-11T14:18:24.859" v="39"/>
          <ac:spMkLst>
            <pc:docMk/>
            <pc:sldMk cId="1679737353" sldId="258"/>
            <ac:spMk id="2" creationId="{22FD7DE3-5163-A0D5-8AC6-4FAF07E1F70A}"/>
          </ac:spMkLst>
        </pc:spChg>
        <pc:spChg chg="mod">
          <ac:chgData name="Jay Wen" userId="63abbe85-7b56-4234-8d1a-766266843876" providerId="ADAL" clId="{1B239A87-56EA-4EA9-A546-C58EA92DCCA5}" dt="2024-09-12T03:19:22.832" v="86" actId="15"/>
          <ac:spMkLst>
            <pc:docMk/>
            <pc:sldMk cId="1679737353" sldId="258"/>
            <ac:spMk id="3" creationId="{444ABD87-56D9-A7FE-60F2-7F1614FCBA8F}"/>
          </ac:spMkLst>
        </pc:spChg>
      </pc:sldChg>
      <pc:sldChg chg="addSp delSp modSp del mod">
        <pc:chgData name="Jay Wen" userId="63abbe85-7b56-4234-8d1a-766266843876" providerId="ADAL" clId="{1B239A87-56EA-4EA9-A546-C58EA92DCCA5}" dt="2024-09-12T05:04:54.967" v="2021" actId="47"/>
        <pc:sldMkLst>
          <pc:docMk/>
          <pc:sldMk cId="4026089218" sldId="259"/>
        </pc:sldMkLst>
        <pc:spChg chg="mod">
          <ac:chgData name="Jay Wen" userId="63abbe85-7b56-4234-8d1a-766266843876" providerId="ADAL" clId="{1B239A87-56EA-4EA9-A546-C58EA92DCCA5}" dt="2024-09-11T14:18:24.859" v="39"/>
          <ac:spMkLst>
            <pc:docMk/>
            <pc:sldMk cId="4026089218" sldId="259"/>
            <ac:spMk id="2" creationId="{D60695D8-EEBD-E63C-BDB0-24A883CA090C}"/>
          </ac:spMkLst>
        </pc:spChg>
        <pc:spChg chg="mod">
          <ac:chgData name="Jay Wen" userId="63abbe85-7b56-4234-8d1a-766266843876" providerId="ADAL" clId="{1B239A87-56EA-4EA9-A546-C58EA92DCCA5}" dt="2024-09-11T14:18:24.859" v="39"/>
          <ac:spMkLst>
            <pc:docMk/>
            <pc:sldMk cId="4026089218" sldId="259"/>
            <ac:spMk id="3" creationId="{9950E0E2-0C42-5241-7C5B-6200ABE0EBA8}"/>
          </ac:spMkLst>
        </pc:spChg>
        <pc:spChg chg="add del mod">
          <ac:chgData name="Jay Wen" userId="63abbe85-7b56-4234-8d1a-766266843876" providerId="ADAL" clId="{1B239A87-56EA-4EA9-A546-C58EA92DCCA5}" dt="2024-09-12T04:54:57.618" v="1890" actId="21"/>
          <ac:spMkLst>
            <pc:docMk/>
            <pc:sldMk cId="4026089218" sldId="259"/>
            <ac:spMk id="6" creationId="{147C1514-7525-28E6-9865-A3DB4420E5EE}"/>
          </ac:spMkLst>
        </pc:spChg>
        <pc:spChg chg="add del mod">
          <ac:chgData name="Jay Wen" userId="63abbe85-7b56-4234-8d1a-766266843876" providerId="ADAL" clId="{1B239A87-56EA-4EA9-A546-C58EA92DCCA5}" dt="2024-09-12T04:54:57.618" v="1890" actId="21"/>
          <ac:spMkLst>
            <pc:docMk/>
            <pc:sldMk cId="4026089218" sldId="259"/>
            <ac:spMk id="7" creationId="{595D460F-83BE-5DD1-2621-50170A0F25CC}"/>
          </ac:spMkLst>
        </pc:spChg>
        <pc:spChg chg="add del mod">
          <ac:chgData name="Jay Wen" userId="63abbe85-7b56-4234-8d1a-766266843876" providerId="ADAL" clId="{1B239A87-56EA-4EA9-A546-C58EA92DCCA5}" dt="2024-09-12T04:54:57.618" v="1890" actId="21"/>
          <ac:spMkLst>
            <pc:docMk/>
            <pc:sldMk cId="4026089218" sldId="259"/>
            <ac:spMk id="8" creationId="{C5F3D102-9C94-7324-7FC9-014B1F682B51}"/>
          </ac:spMkLst>
        </pc:spChg>
        <pc:spChg chg="add del mod">
          <ac:chgData name="Jay Wen" userId="63abbe85-7b56-4234-8d1a-766266843876" providerId="ADAL" clId="{1B239A87-56EA-4EA9-A546-C58EA92DCCA5}" dt="2024-09-12T04:54:57.618" v="1890" actId="21"/>
          <ac:spMkLst>
            <pc:docMk/>
            <pc:sldMk cId="4026089218" sldId="259"/>
            <ac:spMk id="9" creationId="{01FB1193-8120-19FE-4FBC-F56ED3A5AB55}"/>
          </ac:spMkLst>
        </pc:spChg>
        <pc:spChg chg="add del mod">
          <ac:chgData name="Jay Wen" userId="63abbe85-7b56-4234-8d1a-766266843876" providerId="ADAL" clId="{1B239A87-56EA-4EA9-A546-C58EA92DCCA5}" dt="2024-09-12T04:54:57.618" v="1890" actId="21"/>
          <ac:spMkLst>
            <pc:docMk/>
            <pc:sldMk cId="4026089218" sldId="259"/>
            <ac:spMk id="10" creationId="{38487675-01F7-ACE7-8841-68959C3D8135}"/>
          </ac:spMkLst>
        </pc:spChg>
        <pc:spChg chg="add del mod">
          <ac:chgData name="Jay Wen" userId="63abbe85-7b56-4234-8d1a-766266843876" providerId="ADAL" clId="{1B239A87-56EA-4EA9-A546-C58EA92DCCA5}" dt="2024-09-12T04:54:57.618" v="1890" actId="21"/>
          <ac:spMkLst>
            <pc:docMk/>
            <pc:sldMk cId="4026089218" sldId="259"/>
            <ac:spMk id="11" creationId="{29EA0837-64F8-F656-A772-ADCD542DE64E}"/>
          </ac:spMkLst>
        </pc:spChg>
        <pc:spChg chg="add del mod">
          <ac:chgData name="Jay Wen" userId="63abbe85-7b56-4234-8d1a-766266843876" providerId="ADAL" clId="{1B239A87-56EA-4EA9-A546-C58EA92DCCA5}" dt="2024-09-12T04:54:57.618" v="1890" actId="21"/>
          <ac:spMkLst>
            <pc:docMk/>
            <pc:sldMk cId="4026089218" sldId="259"/>
            <ac:spMk id="12" creationId="{BD1301D7-D912-5CD9-1100-CE090036D7E8}"/>
          </ac:spMkLst>
        </pc:spChg>
        <pc:spChg chg="add del mod">
          <ac:chgData name="Jay Wen" userId="63abbe85-7b56-4234-8d1a-766266843876" providerId="ADAL" clId="{1B239A87-56EA-4EA9-A546-C58EA92DCCA5}" dt="2024-09-12T04:54:57.618" v="1890" actId="21"/>
          <ac:spMkLst>
            <pc:docMk/>
            <pc:sldMk cId="4026089218" sldId="259"/>
            <ac:spMk id="13" creationId="{0BE5FE46-54C9-D195-5A28-3FF8A109D4B4}"/>
          </ac:spMkLst>
        </pc:spChg>
        <pc:spChg chg="add del mod">
          <ac:chgData name="Jay Wen" userId="63abbe85-7b56-4234-8d1a-766266843876" providerId="ADAL" clId="{1B239A87-56EA-4EA9-A546-C58EA92DCCA5}" dt="2024-09-12T04:54:57.618" v="1890" actId="21"/>
          <ac:spMkLst>
            <pc:docMk/>
            <pc:sldMk cId="4026089218" sldId="259"/>
            <ac:spMk id="21" creationId="{0CBD086D-CC17-C248-E31D-44C3486267D4}"/>
          </ac:spMkLst>
        </pc:spChg>
        <pc:picChg chg="add mod">
          <ac:chgData name="Jay Wen" userId="63abbe85-7b56-4234-8d1a-766266843876" providerId="ADAL" clId="{1B239A87-56EA-4EA9-A546-C58EA92DCCA5}" dt="2024-09-12T04:52:27.227" v="1683" actId="1076"/>
          <ac:picMkLst>
            <pc:docMk/>
            <pc:sldMk cId="4026089218" sldId="259"/>
            <ac:picMk id="4" creationId="{3133DEDC-D90B-277D-1593-6F0CFE9727CA}"/>
          </ac:picMkLst>
        </pc:picChg>
      </pc:sldChg>
      <pc:sldChg chg="addSp modSp new del mod modNotesTx">
        <pc:chgData name="Jay Wen" userId="63abbe85-7b56-4234-8d1a-766266843876" providerId="ADAL" clId="{1B239A87-56EA-4EA9-A546-C58EA92DCCA5}" dt="2024-09-12T04:14:00.892" v="424" actId="47"/>
        <pc:sldMkLst>
          <pc:docMk/>
          <pc:sldMk cId="3196186386" sldId="260"/>
        </pc:sldMkLst>
        <pc:spChg chg="mod">
          <ac:chgData name="Jay Wen" userId="63abbe85-7b56-4234-8d1a-766266843876" providerId="ADAL" clId="{1B239A87-56EA-4EA9-A546-C58EA92DCCA5}" dt="2024-09-11T14:18:24.859" v="39"/>
          <ac:spMkLst>
            <pc:docMk/>
            <pc:sldMk cId="3196186386" sldId="260"/>
            <ac:spMk id="2" creationId="{A072E5DE-1549-2BA4-EC91-BA91F32F31A0}"/>
          </ac:spMkLst>
        </pc:spChg>
        <pc:spChg chg="mod">
          <ac:chgData name="Jay Wen" userId="63abbe85-7b56-4234-8d1a-766266843876" providerId="ADAL" clId="{1B239A87-56EA-4EA9-A546-C58EA92DCCA5}" dt="2024-09-11T14:18:24.859" v="39"/>
          <ac:spMkLst>
            <pc:docMk/>
            <pc:sldMk cId="3196186386" sldId="260"/>
            <ac:spMk id="3" creationId="{88D9BF17-B233-79A6-BDCF-5B7A942A0A6F}"/>
          </ac:spMkLst>
        </pc:spChg>
        <pc:spChg chg="add mod">
          <ac:chgData name="Jay Wen" userId="63abbe85-7b56-4234-8d1a-766266843876" providerId="ADAL" clId="{1B239A87-56EA-4EA9-A546-C58EA92DCCA5}" dt="2024-09-09T04:24:59.392" v="6" actId="1076"/>
          <ac:spMkLst>
            <pc:docMk/>
            <pc:sldMk cId="3196186386" sldId="260"/>
            <ac:spMk id="6" creationId="{4256D2D5-CDB9-B504-AF1D-6367FD3BCF88}"/>
          </ac:spMkLst>
        </pc:spChg>
        <pc:picChg chg="add mod">
          <ac:chgData name="Jay Wen" userId="63abbe85-7b56-4234-8d1a-766266843876" providerId="ADAL" clId="{1B239A87-56EA-4EA9-A546-C58EA92DCCA5}" dt="2024-09-09T04:25:10.195" v="12" actId="1076"/>
          <ac:picMkLst>
            <pc:docMk/>
            <pc:sldMk cId="3196186386" sldId="260"/>
            <ac:picMk id="4" creationId="{855194B8-FA8A-A6B9-FC44-94996357CE9D}"/>
          </ac:picMkLst>
        </pc:picChg>
      </pc:sldChg>
      <pc:sldChg chg="addSp modSp new del mod ord">
        <pc:chgData name="Jay Wen" userId="63abbe85-7b56-4234-8d1a-766266843876" providerId="ADAL" clId="{1B239A87-56EA-4EA9-A546-C58EA92DCCA5}" dt="2024-09-12T05:04:59.773" v="2022" actId="47"/>
        <pc:sldMkLst>
          <pc:docMk/>
          <pc:sldMk cId="2614077190" sldId="261"/>
        </pc:sldMkLst>
        <pc:spChg chg="mod">
          <ac:chgData name="Jay Wen" userId="63abbe85-7b56-4234-8d1a-766266843876" providerId="ADAL" clId="{1B239A87-56EA-4EA9-A546-C58EA92DCCA5}" dt="2024-09-11T14:18:24.859" v="39"/>
          <ac:spMkLst>
            <pc:docMk/>
            <pc:sldMk cId="2614077190" sldId="261"/>
            <ac:spMk id="2" creationId="{EF7EB327-8E4B-D5FA-4AB7-B3B820320AE6}"/>
          </ac:spMkLst>
        </pc:spChg>
        <pc:spChg chg="mod">
          <ac:chgData name="Jay Wen" userId="63abbe85-7b56-4234-8d1a-766266843876" providerId="ADAL" clId="{1B239A87-56EA-4EA9-A546-C58EA92DCCA5}" dt="2024-09-11T14:18:24.859" v="39"/>
          <ac:spMkLst>
            <pc:docMk/>
            <pc:sldMk cId="2614077190" sldId="261"/>
            <ac:spMk id="3" creationId="{7E2774B5-E969-D942-7FF5-D9AA165BEA00}"/>
          </ac:spMkLst>
        </pc:spChg>
        <pc:picChg chg="add">
          <ac:chgData name="Jay Wen" userId="63abbe85-7b56-4234-8d1a-766266843876" providerId="ADAL" clId="{1B239A87-56EA-4EA9-A546-C58EA92DCCA5}" dt="2024-09-09T04:29:45.324" v="15" actId="22"/>
          <ac:picMkLst>
            <pc:docMk/>
            <pc:sldMk cId="2614077190" sldId="261"/>
            <ac:picMk id="5" creationId="{67D84358-4CB0-BE81-8646-DAB0EF0FA1C7}"/>
          </ac:picMkLst>
        </pc:picChg>
      </pc:sldChg>
      <pc:sldChg chg="addSp delSp modSp new mod modAnim modNotesTx">
        <pc:chgData name="Jay Wen" userId="63abbe85-7b56-4234-8d1a-766266843876" providerId="ADAL" clId="{1B239A87-56EA-4EA9-A546-C58EA92DCCA5}" dt="2024-09-13T14:47:53.240" v="9376"/>
        <pc:sldMkLst>
          <pc:docMk/>
          <pc:sldMk cId="2096454369" sldId="262"/>
        </pc:sldMkLst>
        <pc:spChg chg="mod">
          <ac:chgData name="Jay Wen" userId="63abbe85-7b56-4234-8d1a-766266843876" providerId="ADAL" clId="{1B239A87-56EA-4EA9-A546-C58EA92DCCA5}" dt="2024-09-12T03:38:56.032" v="98"/>
          <ac:spMkLst>
            <pc:docMk/>
            <pc:sldMk cId="2096454369" sldId="262"/>
            <ac:spMk id="2" creationId="{114F48E7-991D-26D4-8612-8F454DEA5AF8}"/>
          </ac:spMkLst>
        </pc:spChg>
        <pc:spChg chg="del">
          <ac:chgData name="Jay Wen" userId="63abbe85-7b56-4234-8d1a-766266843876" providerId="ADAL" clId="{1B239A87-56EA-4EA9-A546-C58EA92DCCA5}" dt="2024-09-12T03:38:58.991" v="99" actId="478"/>
          <ac:spMkLst>
            <pc:docMk/>
            <pc:sldMk cId="2096454369" sldId="262"/>
            <ac:spMk id="3" creationId="{0F0E601B-4DE9-8ADF-C847-7F76C0128F83}"/>
          </ac:spMkLst>
        </pc:spChg>
        <pc:spChg chg="add mod">
          <ac:chgData name="Jay Wen" userId="63abbe85-7b56-4234-8d1a-766266843876" providerId="ADAL" clId="{1B239A87-56EA-4EA9-A546-C58EA92DCCA5}" dt="2024-09-12T03:53:58.763" v="199" actId="1076"/>
          <ac:spMkLst>
            <pc:docMk/>
            <pc:sldMk cId="2096454369" sldId="262"/>
            <ac:spMk id="7" creationId="{C9344BA7-2CC0-3283-3A91-B79B64BBFF64}"/>
          </ac:spMkLst>
        </pc:spChg>
        <pc:spChg chg="add mod">
          <ac:chgData name="Jay Wen" userId="63abbe85-7b56-4234-8d1a-766266843876" providerId="ADAL" clId="{1B239A87-56EA-4EA9-A546-C58EA92DCCA5}" dt="2024-09-12T03:54:16.092" v="201" actId="1076"/>
          <ac:spMkLst>
            <pc:docMk/>
            <pc:sldMk cId="2096454369" sldId="262"/>
            <ac:spMk id="15" creationId="{FCB0FEC9-AB4D-8ABD-5107-468D4DB39D6C}"/>
          </ac:spMkLst>
        </pc:spChg>
        <pc:spChg chg="add mod">
          <ac:chgData name="Jay Wen" userId="63abbe85-7b56-4234-8d1a-766266843876" providerId="ADAL" clId="{1B239A87-56EA-4EA9-A546-C58EA92DCCA5}" dt="2024-09-12T03:53:47.080" v="195" actId="1076"/>
          <ac:spMkLst>
            <pc:docMk/>
            <pc:sldMk cId="2096454369" sldId="262"/>
            <ac:spMk id="17" creationId="{FD95C515-50F3-1EEF-F1F6-EB08B2963BAA}"/>
          </ac:spMkLst>
        </pc:spChg>
        <pc:picChg chg="add mod">
          <ac:chgData name="Jay Wen" userId="63abbe85-7b56-4234-8d1a-766266843876" providerId="ADAL" clId="{1B239A87-56EA-4EA9-A546-C58EA92DCCA5}" dt="2024-09-12T03:49:26.597" v="133" actId="1076"/>
          <ac:picMkLst>
            <pc:docMk/>
            <pc:sldMk cId="2096454369" sldId="262"/>
            <ac:picMk id="5" creationId="{47B36AE0-199A-F259-6472-07C99315DB1B}"/>
          </ac:picMkLst>
        </pc:picChg>
        <pc:picChg chg="add mod">
          <ac:chgData name="Jay Wen" userId="63abbe85-7b56-4234-8d1a-766266843876" providerId="ADAL" clId="{1B239A87-56EA-4EA9-A546-C58EA92DCCA5}" dt="2024-09-12T03:52:47.378" v="186" actId="14100"/>
          <ac:picMkLst>
            <pc:docMk/>
            <pc:sldMk cId="2096454369" sldId="262"/>
            <ac:picMk id="10" creationId="{F71D9BA9-2ABE-4E94-1F50-C52CDEFE0621}"/>
          </ac:picMkLst>
        </pc:picChg>
        <pc:picChg chg="add del mod modCrop">
          <ac:chgData name="Jay Wen" userId="63abbe85-7b56-4234-8d1a-766266843876" providerId="ADAL" clId="{1B239A87-56EA-4EA9-A546-C58EA92DCCA5}" dt="2024-09-12T03:50:41.330" v="148" actId="478"/>
          <ac:picMkLst>
            <pc:docMk/>
            <pc:sldMk cId="2096454369" sldId="262"/>
            <ac:picMk id="12" creationId="{A3A10BD5-F338-545C-6773-6311DF16E6DA}"/>
          </ac:picMkLst>
        </pc:picChg>
        <pc:picChg chg="add mod">
          <ac:chgData name="Jay Wen" userId="63abbe85-7b56-4234-8d1a-766266843876" providerId="ADAL" clId="{1B239A87-56EA-4EA9-A546-C58EA92DCCA5}" dt="2024-09-12T03:54:31.933" v="211" actId="1036"/>
          <ac:picMkLst>
            <pc:docMk/>
            <pc:sldMk cId="2096454369" sldId="262"/>
            <ac:picMk id="13" creationId="{9C1A102D-99E2-4E87-9BE5-43DEB6117885}"/>
          </ac:picMkLst>
        </pc:picChg>
      </pc:sldChg>
      <pc:sldChg chg="addSp delSp modSp new mod modAnim modNotesTx">
        <pc:chgData name="Jay Wen" userId="63abbe85-7b56-4234-8d1a-766266843876" providerId="ADAL" clId="{1B239A87-56EA-4EA9-A546-C58EA92DCCA5}" dt="2024-09-13T14:50:17.391" v="9395"/>
        <pc:sldMkLst>
          <pc:docMk/>
          <pc:sldMk cId="2108838560" sldId="263"/>
        </pc:sldMkLst>
        <pc:spChg chg="mod">
          <ac:chgData name="Jay Wen" userId="63abbe85-7b56-4234-8d1a-766266843876" providerId="ADAL" clId="{1B239A87-56EA-4EA9-A546-C58EA92DCCA5}" dt="2024-09-12T04:07:15.419" v="357" actId="404"/>
          <ac:spMkLst>
            <pc:docMk/>
            <pc:sldMk cId="2108838560" sldId="263"/>
            <ac:spMk id="2" creationId="{855661EB-FCAF-4A42-67D7-A33394E78C3A}"/>
          </ac:spMkLst>
        </pc:spChg>
        <pc:spChg chg="mod">
          <ac:chgData name="Jay Wen" userId="63abbe85-7b56-4234-8d1a-766266843876" providerId="ADAL" clId="{1B239A87-56EA-4EA9-A546-C58EA92DCCA5}" dt="2024-09-12T05:32:47.235" v="2478" actId="20577"/>
          <ac:spMkLst>
            <pc:docMk/>
            <pc:sldMk cId="2108838560" sldId="263"/>
            <ac:spMk id="3" creationId="{8245DFE7-6769-EC47-846C-3945656BEB5B}"/>
          </ac:spMkLst>
        </pc:spChg>
        <pc:spChg chg="add mod">
          <ac:chgData name="Jay Wen" userId="63abbe85-7b56-4234-8d1a-766266843876" providerId="ADAL" clId="{1B239A87-56EA-4EA9-A546-C58EA92DCCA5}" dt="2024-09-12T21:13:53.596" v="7708" actId="404"/>
          <ac:spMkLst>
            <pc:docMk/>
            <pc:sldMk cId="2108838560" sldId="263"/>
            <ac:spMk id="8" creationId="{CB7629B3-5EAC-C6CD-D10B-7A10AF2E4978}"/>
          </ac:spMkLst>
        </pc:spChg>
        <pc:picChg chg="add del">
          <ac:chgData name="Jay Wen" userId="63abbe85-7b56-4234-8d1a-766266843876" providerId="ADAL" clId="{1B239A87-56EA-4EA9-A546-C58EA92DCCA5}" dt="2024-09-12T04:11:30.577" v="393" actId="22"/>
          <ac:picMkLst>
            <pc:docMk/>
            <pc:sldMk cId="2108838560" sldId="263"/>
            <ac:picMk id="6" creationId="{B4B40022-9B26-F344-DE5C-09F8B6A097F2}"/>
          </ac:picMkLst>
        </pc:picChg>
      </pc:sldChg>
      <pc:sldChg chg="addSp delSp modSp new mod ord modShow">
        <pc:chgData name="Jay Wen" userId="63abbe85-7b56-4234-8d1a-766266843876" providerId="ADAL" clId="{1B239A87-56EA-4EA9-A546-C58EA92DCCA5}" dt="2024-09-12T15:22:14.504" v="5083"/>
        <pc:sldMkLst>
          <pc:docMk/>
          <pc:sldMk cId="1754077922" sldId="264"/>
        </pc:sldMkLst>
        <pc:spChg chg="mod">
          <ac:chgData name="Jay Wen" userId="63abbe85-7b56-4234-8d1a-766266843876" providerId="ADAL" clId="{1B239A87-56EA-4EA9-A546-C58EA92DCCA5}" dt="2024-09-12T04:12:42.782" v="420" actId="20577"/>
          <ac:spMkLst>
            <pc:docMk/>
            <pc:sldMk cId="1754077922" sldId="264"/>
            <ac:spMk id="2" creationId="{D680A3C1-0D23-EAF7-4724-465C9514899D}"/>
          </ac:spMkLst>
        </pc:spChg>
        <pc:spChg chg="del">
          <ac:chgData name="Jay Wen" userId="63abbe85-7b56-4234-8d1a-766266843876" providerId="ADAL" clId="{1B239A87-56EA-4EA9-A546-C58EA92DCCA5}" dt="2024-09-12T04:11:39.609" v="398" actId="478"/>
          <ac:spMkLst>
            <pc:docMk/>
            <pc:sldMk cId="1754077922" sldId="264"/>
            <ac:spMk id="3" creationId="{E3C2FA43-4C40-82CF-8718-3C0564007F87}"/>
          </ac:spMkLst>
        </pc:spChg>
        <pc:spChg chg="add mod">
          <ac:chgData name="Jay Wen" userId="63abbe85-7b56-4234-8d1a-766266843876" providerId="ADAL" clId="{1B239A87-56EA-4EA9-A546-C58EA92DCCA5}" dt="2024-09-12T04:14:47.113" v="435" actId="14100"/>
          <ac:spMkLst>
            <pc:docMk/>
            <pc:sldMk cId="1754077922" sldId="264"/>
            <ac:spMk id="8" creationId="{A0D33D96-EE1A-F662-EE70-FB6974AF99B5}"/>
          </ac:spMkLst>
        </pc:spChg>
        <pc:picChg chg="add mod">
          <ac:chgData name="Jay Wen" userId="63abbe85-7b56-4234-8d1a-766266843876" providerId="ADAL" clId="{1B239A87-56EA-4EA9-A546-C58EA92DCCA5}" dt="2024-09-12T04:12:46.001" v="421" actId="1076"/>
          <ac:picMkLst>
            <pc:docMk/>
            <pc:sldMk cId="1754077922" sldId="264"/>
            <ac:picMk id="6" creationId="{AD8E338E-5A16-5393-E860-6ADB85E2A64E}"/>
          </ac:picMkLst>
        </pc:picChg>
      </pc:sldChg>
      <pc:sldChg chg="addSp delSp modSp new mod ord modAnim modNotesTx">
        <pc:chgData name="Jay Wen" userId="63abbe85-7b56-4234-8d1a-766266843876" providerId="ADAL" clId="{1B239A87-56EA-4EA9-A546-C58EA92DCCA5}" dt="2024-09-13T14:48:53.803" v="9383"/>
        <pc:sldMkLst>
          <pc:docMk/>
          <pc:sldMk cId="4113163169" sldId="265"/>
        </pc:sldMkLst>
        <pc:spChg chg="mod">
          <ac:chgData name="Jay Wen" userId="63abbe85-7b56-4234-8d1a-766266843876" providerId="ADAL" clId="{1B239A87-56EA-4EA9-A546-C58EA92DCCA5}" dt="2024-09-12T12:27:01.539" v="2575" actId="20577"/>
          <ac:spMkLst>
            <pc:docMk/>
            <pc:sldMk cId="4113163169" sldId="265"/>
            <ac:spMk id="2" creationId="{B9358C59-C001-582B-29D8-6B2C3FFCAAAD}"/>
          </ac:spMkLst>
        </pc:spChg>
        <pc:spChg chg="del">
          <ac:chgData name="Jay Wen" userId="63abbe85-7b56-4234-8d1a-766266843876" providerId="ADAL" clId="{1B239A87-56EA-4EA9-A546-C58EA92DCCA5}" dt="2024-09-12T04:15:51.596" v="468" actId="478"/>
          <ac:spMkLst>
            <pc:docMk/>
            <pc:sldMk cId="4113163169" sldId="265"/>
            <ac:spMk id="3" creationId="{6D781973-6B0A-F340-D4B9-658085DEFC17}"/>
          </ac:spMkLst>
        </pc:spChg>
        <pc:spChg chg="add mod topLvl">
          <ac:chgData name="Jay Wen" userId="63abbe85-7b56-4234-8d1a-766266843876" providerId="ADAL" clId="{1B239A87-56EA-4EA9-A546-C58EA92DCCA5}" dt="2024-09-13T14:48:34.273" v="9379" actId="164"/>
          <ac:spMkLst>
            <pc:docMk/>
            <pc:sldMk cId="4113163169" sldId="265"/>
            <ac:spMk id="6" creationId="{A022796D-AA4A-7CB0-2E13-899B6F8A078E}"/>
          </ac:spMkLst>
        </pc:spChg>
        <pc:spChg chg="add mod">
          <ac:chgData name="Jay Wen" userId="63abbe85-7b56-4234-8d1a-766266843876" providerId="ADAL" clId="{1B239A87-56EA-4EA9-A546-C58EA92DCCA5}" dt="2024-09-12T05:11:14.029" v="2188" actId="20577"/>
          <ac:spMkLst>
            <pc:docMk/>
            <pc:sldMk cId="4113163169" sldId="265"/>
            <ac:spMk id="9" creationId="{AD191F3A-8573-F11E-616B-BF100FCE49C9}"/>
          </ac:spMkLst>
        </pc:spChg>
        <pc:spChg chg="add mod topLvl">
          <ac:chgData name="Jay Wen" userId="63abbe85-7b56-4234-8d1a-766266843876" providerId="ADAL" clId="{1B239A87-56EA-4EA9-A546-C58EA92DCCA5}" dt="2024-09-13T14:48:34.273" v="9379" actId="164"/>
          <ac:spMkLst>
            <pc:docMk/>
            <pc:sldMk cId="4113163169" sldId="265"/>
            <ac:spMk id="10" creationId="{B947554E-D07E-D08B-37C8-1CF926074B13}"/>
          </ac:spMkLst>
        </pc:spChg>
        <pc:spChg chg="add mod topLvl">
          <ac:chgData name="Jay Wen" userId="63abbe85-7b56-4234-8d1a-766266843876" providerId="ADAL" clId="{1B239A87-56EA-4EA9-A546-C58EA92DCCA5}" dt="2024-09-13T14:48:34.273" v="9379" actId="164"/>
          <ac:spMkLst>
            <pc:docMk/>
            <pc:sldMk cId="4113163169" sldId="265"/>
            <ac:spMk id="11" creationId="{B4647628-AE9C-076D-5076-08D681F3EF50}"/>
          </ac:spMkLst>
        </pc:spChg>
        <pc:spChg chg="add mod topLvl">
          <ac:chgData name="Jay Wen" userId="63abbe85-7b56-4234-8d1a-766266843876" providerId="ADAL" clId="{1B239A87-56EA-4EA9-A546-C58EA92DCCA5}" dt="2024-09-13T14:48:34.273" v="9379" actId="164"/>
          <ac:spMkLst>
            <pc:docMk/>
            <pc:sldMk cId="4113163169" sldId="265"/>
            <ac:spMk id="12" creationId="{3F601468-866A-4C65-AB5E-942A60D289A5}"/>
          </ac:spMkLst>
        </pc:spChg>
        <pc:spChg chg="add mod topLvl">
          <ac:chgData name="Jay Wen" userId="63abbe85-7b56-4234-8d1a-766266843876" providerId="ADAL" clId="{1B239A87-56EA-4EA9-A546-C58EA92DCCA5}" dt="2024-09-13T14:48:34.273" v="9379" actId="164"/>
          <ac:spMkLst>
            <pc:docMk/>
            <pc:sldMk cId="4113163169" sldId="265"/>
            <ac:spMk id="13" creationId="{B73F0881-AD5B-C339-476D-D994184D148E}"/>
          </ac:spMkLst>
        </pc:spChg>
        <pc:spChg chg="add mod topLvl">
          <ac:chgData name="Jay Wen" userId="63abbe85-7b56-4234-8d1a-766266843876" providerId="ADAL" clId="{1B239A87-56EA-4EA9-A546-C58EA92DCCA5}" dt="2024-09-13T14:48:34.273" v="9379" actId="164"/>
          <ac:spMkLst>
            <pc:docMk/>
            <pc:sldMk cId="4113163169" sldId="265"/>
            <ac:spMk id="14" creationId="{E1D11E87-148B-86EC-AB93-DDCBA8970258}"/>
          </ac:spMkLst>
        </pc:spChg>
        <pc:spChg chg="add mod">
          <ac:chgData name="Jay Wen" userId="63abbe85-7b56-4234-8d1a-766266843876" providerId="ADAL" clId="{1B239A87-56EA-4EA9-A546-C58EA92DCCA5}" dt="2024-09-12T21:33:19.626" v="8214" actId="20577"/>
          <ac:spMkLst>
            <pc:docMk/>
            <pc:sldMk cId="4113163169" sldId="265"/>
            <ac:spMk id="15" creationId="{A00D5E6F-82A5-ECC2-C5C0-8C5556831C07}"/>
          </ac:spMkLst>
        </pc:spChg>
        <pc:spChg chg="add mod topLvl">
          <ac:chgData name="Jay Wen" userId="63abbe85-7b56-4234-8d1a-766266843876" providerId="ADAL" clId="{1B239A87-56EA-4EA9-A546-C58EA92DCCA5}" dt="2024-09-13T14:48:10.627" v="9377" actId="164"/>
          <ac:spMkLst>
            <pc:docMk/>
            <pc:sldMk cId="4113163169" sldId="265"/>
            <ac:spMk id="17" creationId="{9C44FE82-9FB8-6E73-B174-2F336D30F47F}"/>
          </ac:spMkLst>
        </pc:spChg>
        <pc:spChg chg="add mod topLvl">
          <ac:chgData name="Jay Wen" userId="63abbe85-7b56-4234-8d1a-766266843876" providerId="ADAL" clId="{1B239A87-56EA-4EA9-A546-C58EA92DCCA5}" dt="2024-09-13T14:48:10.627" v="9377" actId="164"/>
          <ac:spMkLst>
            <pc:docMk/>
            <pc:sldMk cId="4113163169" sldId="265"/>
            <ac:spMk id="18" creationId="{68D8C865-1A13-D12F-186B-A8E119453FC0}"/>
          </ac:spMkLst>
        </pc:spChg>
        <pc:spChg chg="add mod">
          <ac:chgData name="Jay Wen" userId="63abbe85-7b56-4234-8d1a-766266843876" providerId="ADAL" clId="{1B239A87-56EA-4EA9-A546-C58EA92DCCA5}" dt="2024-09-13T14:48:27.178" v="9378" actId="164"/>
          <ac:spMkLst>
            <pc:docMk/>
            <pc:sldMk cId="4113163169" sldId="265"/>
            <ac:spMk id="20" creationId="{C2F307AC-C644-8602-A8AF-54567CE3C591}"/>
          </ac:spMkLst>
        </pc:spChg>
        <pc:spChg chg="add del mod">
          <ac:chgData name="Jay Wen" userId="63abbe85-7b56-4234-8d1a-766266843876" providerId="ADAL" clId="{1B239A87-56EA-4EA9-A546-C58EA92DCCA5}" dt="2024-09-12T04:52:19.091" v="1680" actId="21"/>
          <ac:spMkLst>
            <pc:docMk/>
            <pc:sldMk cId="4113163169" sldId="265"/>
            <ac:spMk id="21" creationId="{0CBD086D-CC17-C248-E31D-44C3486267D4}"/>
          </ac:spMkLst>
        </pc:spChg>
        <pc:spChg chg="add mod">
          <ac:chgData name="Jay Wen" userId="63abbe85-7b56-4234-8d1a-766266843876" providerId="ADAL" clId="{1B239A87-56EA-4EA9-A546-C58EA92DCCA5}" dt="2024-09-13T14:48:27.178" v="9378" actId="164"/>
          <ac:spMkLst>
            <pc:docMk/>
            <pc:sldMk cId="4113163169" sldId="265"/>
            <ac:spMk id="22" creationId="{0CBD086D-CC17-C248-E31D-44C3486267D4}"/>
          </ac:spMkLst>
        </pc:spChg>
        <pc:spChg chg="add mod">
          <ac:chgData name="Jay Wen" userId="63abbe85-7b56-4234-8d1a-766266843876" providerId="ADAL" clId="{1B239A87-56EA-4EA9-A546-C58EA92DCCA5}" dt="2024-09-13T14:48:27.178" v="9378" actId="164"/>
          <ac:spMkLst>
            <pc:docMk/>
            <pc:sldMk cId="4113163169" sldId="265"/>
            <ac:spMk id="23" creationId="{147C1514-7525-28E6-9865-A3DB4420E5EE}"/>
          </ac:spMkLst>
        </pc:spChg>
        <pc:spChg chg="add mod">
          <ac:chgData name="Jay Wen" userId="63abbe85-7b56-4234-8d1a-766266843876" providerId="ADAL" clId="{1B239A87-56EA-4EA9-A546-C58EA92DCCA5}" dt="2024-09-13T14:48:27.178" v="9378" actId="164"/>
          <ac:spMkLst>
            <pc:docMk/>
            <pc:sldMk cId="4113163169" sldId="265"/>
            <ac:spMk id="24" creationId="{595D460F-83BE-5DD1-2621-50170A0F25CC}"/>
          </ac:spMkLst>
        </pc:spChg>
        <pc:spChg chg="add mod">
          <ac:chgData name="Jay Wen" userId="63abbe85-7b56-4234-8d1a-766266843876" providerId="ADAL" clId="{1B239A87-56EA-4EA9-A546-C58EA92DCCA5}" dt="2024-09-13T14:48:27.178" v="9378" actId="164"/>
          <ac:spMkLst>
            <pc:docMk/>
            <pc:sldMk cId="4113163169" sldId="265"/>
            <ac:spMk id="25" creationId="{C5F3D102-9C94-7324-7FC9-014B1F682B51}"/>
          </ac:spMkLst>
        </pc:spChg>
        <pc:spChg chg="add mod">
          <ac:chgData name="Jay Wen" userId="63abbe85-7b56-4234-8d1a-766266843876" providerId="ADAL" clId="{1B239A87-56EA-4EA9-A546-C58EA92DCCA5}" dt="2024-09-13T14:48:27.178" v="9378" actId="164"/>
          <ac:spMkLst>
            <pc:docMk/>
            <pc:sldMk cId="4113163169" sldId="265"/>
            <ac:spMk id="26" creationId="{01FB1193-8120-19FE-4FBC-F56ED3A5AB55}"/>
          </ac:spMkLst>
        </pc:spChg>
        <pc:spChg chg="add mod">
          <ac:chgData name="Jay Wen" userId="63abbe85-7b56-4234-8d1a-766266843876" providerId="ADAL" clId="{1B239A87-56EA-4EA9-A546-C58EA92DCCA5}" dt="2024-09-13T14:48:27.178" v="9378" actId="164"/>
          <ac:spMkLst>
            <pc:docMk/>
            <pc:sldMk cId="4113163169" sldId="265"/>
            <ac:spMk id="27" creationId="{38487675-01F7-ACE7-8841-68959C3D8135}"/>
          </ac:spMkLst>
        </pc:spChg>
        <pc:spChg chg="add mod">
          <ac:chgData name="Jay Wen" userId="63abbe85-7b56-4234-8d1a-766266843876" providerId="ADAL" clId="{1B239A87-56EA-4EA9-A546-C58EA92DCCA5}" dt="2024-09-13T14:48:27.178" v="9378" actId="164"/>
          <ac:spMkLst>
            <pc:docMk/>
            <pc:sldMk cId="4113163169" sldId="265"/>
            <ac:spMk id="28" creationId="{29EA0837-64F8-F656-A772-ADCD542DE64E}"/>
          </ac:spMkLst>
        </pc:spChg>
        <pc:spChg chg="add mod">
          <ac:chgData name="Jay Wen" userId="63abbe85-7b56-4234-8d1a-766266843876" providerId="ADAL" clId="{1B239A87-56EA-4EA9-A546-C58EA92DCCA5}" dt="2024-09-13T14:48:27.178" v="9378" actId="164"/>
          <ac:spMkLst>
            <pc:docMk/>
            <pc:sldMk cId="4113163169" sldId="265"/>
            <ac:spMk id="29" creationId="{BD1301D7-D912-5CD9-1100-CE090036D7E8}"/>
          </ac:spMkLst>
        </pc:spChg>
        <pc:spChg chg="add mod">
          <ac:chgData name="Jay Wen" userId="63abbe85-7b56-4234-8d1a-766266843876" providerId="ADAL" clId="{1B239A87-56EA-4EA9-A546-C58EA92DCCA5}" dt="2024-09-13T14:48:27.178" v="9378" actId="164"/>
          <ac:spMkLst>
            <pc:docMk/>
            <pc:sldMk cId="4113163169" sldId="265"/>
            <ac:spMk id="30" creationId="{0BE5FE46-54C9-D195-5A28-3FF8A109D4B4}"/>
          </ac:spMkLst>
        </pc:spChg>
        <pc:spChg chg="add mod">
          <ac:chgData name="Jay Wen" userId="63abbe85-7b56-4234-8d1a-766266843876" providerId="ADAL" clId="{1B239A87-56EA-4EA9-A546-C58EA92DCCA5}" dt="2024-09-13T14:48:27.178" v="9378" actId="164"/>
          <ac:spMkLst>
            <pc:docMk/>
            <pc:sldMk cId="4113163169" sldId="265"/>
            <ac:spMk id="31" creationId="{68B2D00B-0468-BEA4-3442-94C93B1776E7}"/>
          </ac:spMkLst>
        </pc:spChg>
        <pc:grpChg chg="add mod">
          <ac:chgData name="Jay Wen" userId="63abbe85-7b56-4234-8d1a-766266843876" providerId="ADAL" clId="{1B239A87-56EA-4EA9-A546-C58EA92DCCA5}" dt="2024-09-13T14:48:10.627" v="9377" actId="164"/>
          <ac:grpSpMkLst>
            <pc:docMk/>
            <pc:sldMk cId="4113163169" sldId="265"/>
            <ac:grpSpMk id="3" creationId="{15CEFD15-12D4-EDF1-BC1B-7FA806C51C98}"/>
          </ac:grpSpMkLst>
        </pc:grpChg>
        <pc:grpChg chg="add mod">
          <ac:chgData name="Jay Wen" userId="63abbe85-7b56-4234-8d1a-766266843876" providerId="ADAL" clId="{1B239A87-56EA-4EA9-A546-C58EA92DCCA5}" dt="2024-09-13T14:48:27.178" v="9378" actId="164"/>
          <ac:grpSpMkLst>
            <pc:docMk/>
            <pc:sldMk cId="4113163169" sldId="265"/>
            <ac:grpSpMk id="7" creationId="{58F926F7-587B-C15B-2709-B11A62038AD5}"/>
          </ac:grpSpMkLst>
        </pc:grpChg>
        <pc:grpChg chg="add mod">
          <ac:chgData name="Jay Wen" userId="63abbe85-7b56-4234-8d1a-766266843876" providerId="ADAL" clId="{1B239A87-56EA-4EA9-A546-C58EA92DCCA5}" dt="2024-09-13T14:48:34.273" v="9379" actId="164"/>
          <ac:grpSpMkLst>
            <pc:docMk/>
            <pc:sldMk cId="4113163169" sldId="265"/>
            <ac:grpSpMk id="8" creationId="{82D2CD2A-AFA3-CA89-0846-3B03BB5C245D}"/>
          </ac:grpSpMkLst>
        </pc:grpChg>
        <pc:grpChg chg="add del mod topLvl">
          <ac:chgData name="Jay Wen" userId="63abbe85-7b56-4234-8d1a-766266843876" providerId="ADAL" clId="{1B239A87-56EA-4EA9-A546-C58EA92DCCA5}" dt="2024-09-12T04:46:27.296" v="1552" actId="165"/>
          <ac:grpSpMkLst>
            <pc:docMk/>
            <pc:sldMk cId="4113163169" sldId="265"/>
            <ac:grpSpMk id="16" creationId="{C98186DA-5A54-8F89-2748-6946533B2B5D}"/>
          </ac:grpSpMkLst>
        </pc:grpChg>
        <pc:grpChg chg="add del mod">
          <ac:chgData name="Jay Wen" userId="63abbe85-7b56-4234-8d1a-766266843876" providerId="ADAL" clId="{1B239A87-56EA-4EA9-A546-C58EA92DCCA5}" dt="2024-09-12T04:46:24.226" v="1551" actId="165"/>
          <ac:grpSpMkLst>
            <pc:docMk/>
            <pc:sldMk cId="4113163169" sldId="265"/>
            <ac:grpSpMk id="19" creationId="{E624A864-F448-995E-C338-5926B27C9C70}"/>
          </ac:grpSpMkLst>
        </pc:grpChg>
        <pc:graphicFrameChg chg="add mod topLvl modGraphic">
          <ac:chgData name="Jay Wen" userId="63abbe85-7b56-4234-8d1a-766266843876" providerId="ADAL" clId="{1B239A87-56EA-4EA9-A546-C58EA92DCCA5}" dt="2024-09-13T14:48:10.627" v="9377" actId="164"/>
          <ac:graphicFrameMkLst>
            <pc:docMk/>
            <pc:sldMk cId="4113163169" sldId="265"/>
            <ac:graphicFrameMk id="5" creationId="{D3718C29-6099-251F-BF0B-E97D80AB7130}"/>
          </ac:graphicFrameMkLst>
        </pc:graphicFrameChg>
        <pc:graphicFrameChg chg="add del mod">
          <ac:chgData name="Jay Wen" userId="63abbe85-7b56-4234-8d1a-766266843876" providerId="ADAL" clId="{1B239A87-56EA-4EA9-A546-C58EA92DCCA5}" dt="2024-09-12T04:26:08.319" v="815" actId="478"/>
          <ac:graphicFrameMkLst>
            <pc:docMk/>
            <pc:sldMk cId="4113163169" sldId="265"/>
            <ac:graphicFrameMk id="7" creationId="{CDEC7DFB-A267-FEFB-C185-3ADC4D3F7609}"/>
          </ac:graphicFrameMkLst>
        </pc:graphicFrameChg>
      </pc:sldChg>
      <pc:sldChg chg="addSp modSp new del mod">
        <pc:chgData name="Jay Wen" userId="63abbe85-7b56-4234-8d1a-766266843876" providerId="ADAL" clId="{1B239A87-56EA-4EA9-A546-C58EA92DCCA5}" dt="2024-09-12T15:05:23.051" v="5072" actId="47"/>
        <pc:sldMkLst>
          <pc:docMk/>
          <pc:sldMk cId="1111781354" sldId="266"/>
        </pc:sldMkLst>
        <pc:spChg chg="add mod">
          <ac:chgData name="Jay Wen" userId="63abbe85-7b56-4234-8d1a-766266843876" providerId="ADAL" clId="{1B239A87-56EA-4EA9-A546-C58EA92DCCA5}" dt="2024-09-12T05:07:04.268" v="2027" actId="1076"/>
          <ac:spMkLst>
            <pc:docMk/>
            <pc:sldMk cId="1111781354" sldId="266"/>
            <ac:spMk id="6" creationId="{E009D63A-8343-2717-D61F-57BBE488FD5F}"/>
          </ac:spMkLst>
        </pc:spChg>
      </pc:sldChg>
      <pc:sldChg chg="addSp delSp modSp new del mod ord">
        <pc:chgData name="Jay Wen" userId="63abbe85-7b56-4234-8d1a-766266843876" providerId="ADAL" clId="{1B239A87-56EA-4EA9-A546-C58EA92DCCA5}" dt="2024-09-12T14:59:30.819" v="4950" actId="47"/>
        <pc:sldMkLst>
          <pc:docMk/>
          <pc:sldMk cId="3852023600" sldId="267"/>
        </pc:sldMkLst>
        <pc:spChg chg="mod">
          <ac:chgData name="Jay Wen" userId="63abbe85-7b56-4234-8d1a-766266843876" providerId="ADAL" clId="{1B239A87-56EA-4EA9-A546-C58EA92DCCA5}" dt="2024-09-12T14:58:47.501" v="4940" actId="20577"/>
          <ac:spMkLst>
            <pc:docMk/>
            <pc:sldMk cId="3852023600" sldId="267"/>
            <ac:spMk id="2" creationId="{5EC60917-34F5-F479-718B-1D8DCA95AF18}"/>
          </ac:spMkLst>
        </pc:spChg>
        <pc:spChg chg="del">
          <ac:chgData name="Jay Wen" userId="63abbe85-7b56-4234-8d1a-766266843876" providerId="ADAL" clId="{1B239A87-56EA-4EA9-A546-C58EA92DCCA5}" dt="2024-09-12T05:12:48.891" v="2218"/>
          <ac:spMkLst>
            <pc:docMk/>
            <pc:sldMk cId="3852023600" sldId="267"/>
            <ac:spMk id="3" creationId="{F8399E9D-E1E3-033A-F26F-016D64491F77}"/>
          </ac:spMkLst>
        </pc:spChg>
        <pc:spChg chg="add mod">
          <ac:chgData name="Jay Wen" userId="63abbe85-7b56-4234-8d1a-766266843876" providerId="ADAL" clId="{1B239A87-56EA-4EA9-A546-C58EA92DCCA5}" dt="2024-09-12T05:15:40.219" v="2313" actId="1076"/>
          <ac:spMkLst>
            <pc:docMk/>
            <pc:sldMk cId="3852023600" sldId="267"/>
            <ac:spMk id="7" creationId="{813EFBBB-377E-66BA-CCEB-54F54FDB6AE4}"/>
          </ac:spMkLst>
        </pc:spChg>
        <pc:graphicFrameChg chg="add mod modGraphic">
          <ac:chgData name="Jay Wen" userId="63abbe85-7b56-4234-8d1a-766266843876" providerId="ADAL" clId="{1B239A87-56EA-4EA9-A546-C58EA92DCCA5}" dt="2024-09-12T14:56:15.449" v="4882" actId="207"/>
          <ac:graphicFrameMkLst>
            <pc:docMk/>
            <pc:sldMk cId="3852023600" sldId="267"/>
            <ac:graphicFrameMk id="5" creationId="{8016A260-81F5-12E8-5149-9FB8B02C6B39}"/>
          </ac:graphicFrameMkLst>
        </pc:graphicFrameChg>
      </pc:sldChg>
      <pc:sldChg chg="addSp delSp modSp new mod">
        <pc:chgData name="Jay Wen" userId="63abbe85-7b56-4234-8d1a-766266843876" providerId="ADAL" clId="{1B239A87-56EA-4EA9-A546-C58EA92DCCA5}" dt="2024-09-12T14:21:58.644" v="3883" actId="20577"/>
        <pc:sldMkLst>
          <pc:docMk/>
          <pc:sldMk cId="602928847" sldId="268"/>
        </pc:sldMkLst>
        <pc:spChg chg="mod">
          <ac:chgData name="Jay Wen" userId="63abbe85-7b56-4234-8d1a-766266843876" providerId="ADAL" clId="{1B239A87-56EA-4EA9-A546-C58EA92DCCA5}" dt="2024-09-12T14:21:58.644" v="3883" actId="20577"/>
          <ac:spMkLst>
            <pc:docMk/>
            <pc:sldMk cId="602928847" sldId="268"/>
            <ac:spMk id="2" creationId="{70988496-EDC8-0FEB-B657-013FC7F3567B}"/>
          </ac:spMkLst>
        </pc:spChg>
        <pc:spChg chg="del">
          <ac:chgData name="Jay Wen" userId="63abbe85-7b56-4234-8d1a-766266843876" providerId="ADAL" clId="{1B239A87-56EA-4EA9-A546-C58EA92DCCA5}" dt="2024-09-12T05:25:36.649" v="2417" actId="22"/>
          <ac:spMkLst>
            <pc:docMk/>
            <pc:sldMk cId="602928847" sldId="268"/>
            <ac:spMk id="3" creationId="{30D7D3BE-4239-01AC-D2DA-15E81B75B0CB}"/>
          </ac:spMkLst>
        </pc:spChg>
        <pc:picChg chg="add mod ord">
          <ac:chgData name="Jay Wen" userId="63abbe85-7b56-4234-8d1a-766266843876" providerId="ADAL" clId="{1B239A87-56EA-4EA9-A546-C58EA92DCCA5}" dt="2024-09-12T05:25:54.382" v="2421" actId="1076"/>
          <ac:picMkLst>
            <pc:docMk/>
            <pc:sldMk cId="602928847" sldId="268"/>
            <ac:picMk id="6" creationId="{9D4D0022-3855-624C-0F26-146C9171EAF5}"/>
          </ac:picMkLst>
        </pc:picChg>
      </pc:sldChg>
      <pc:sldChg chg="addSp delSp modSp new mod">
        <pc:chgData name="Jay Wen" userId="63abbe85-7b56-4234-8d1a-766266843876" providerId="ADAL" clId="{1B239A87-56EA-4EA9-A546-C58EA92DCCA5}" dt="2024-09-12T21:13:58.271" v="7709" actId="404"/>
        <pc:sldMkLst>
          <pc:docMk/>
          <pc:sldMk cId="4173213304" sldId="269"/>
        </pc:sldMkLst>
        <pc:spChg chg="mod">
          <ac:chgData name="Jay Wen" userId="63abbe85-7b56-4234-8d1a-766266843876" providerId="ADAL" clId="{1B239A87-56EA-4EA9-A546-C58EA92DCCA5}" dt="2024-09-12T12:27:53.668" v="2581" actId="20577"/>
          <ac:spMkLst>
            <pc:docMk/>
            <pc:sldMk cId="4173213304" sldId="269"/>
            <ac:spMk id="2" creationId="{6A1131EF-B737-238B-9894-167ECA4745BD}"/>
          </ac:spMkLst>
        </pc:spChg>
        <pc:spChg chg="del">
          <ac:chgData name="Jay Wen" userId="63abbe85-7b56-4234-8d1a-766266843876" providerId="ADAL" clId="{1B239A87-56EA-4EA9-A546-C58EA92DCCA5}" dt="2024-09-12T05:33:03.467" v="2482" actId="478"/>
          <ac:spMkLst>
            <pc:docMk/>
            <pc:sldMk cId="4173213304" sldId="269"/>
            <ac:spMk id="3" creationId="{2BDA0869-1A7B-8625-C197-B301D0AE8B44}"/>
          </ac:spMkLst>
        </pc:spChg>
        <pc:spChg chg="add mod">
          <ac:chgData name="Jay Wen" userId="63abbe85-7b56-4234-8d1a-766266843876" providerId="ADAL" clId="{1B239A87-56EA-4EA9-A546-C58EA92DCCA5}" dt="2024-09-12T21:13:58.271" v="7709" actId="404"/>
          <ac:spMkLst>
            <pc:docMk/>
            <pc:sldMk cId="4173213304" sldId="269"/>
            <ac:spMk id="8" creationId="{1605F086-5807-6525-9364-8073EB388D0B}"/>
          </ac:spMkLst>
        </pc:spChg>
        <pc:picChg chg="add mod">
          <ac:chgData name="Jay Wen" userId="63abbe85-7b56-4234-8d1a-766266843876" providerId="ADAL" clId="{1B239A87-56EA-4EA9-A546-C58EA92DCCA5}" dt="2024-09-12T05:33:56.064" v="2486" actId="1076"/>
          <ac:picMkLst>
            <pc:docMk/>
            <pc:sldMk cId="4173213304" sldId="269"/>
            <ac:picMk id="6" creationId="{D81BE156-91A8-5F9F-5927-B34369439D38}"/>
          </ac:picMkLst>
        </pc:picChg>
      </pc:sldChg>
      <pc:sldChg chg="modSp new del mod ord">
        <pc:chgData name="Jay Wen" userId="63abbe85-7b56-4234-8d1a-766266843876" providerId="ADAL" clId="{1B239A87-56EA-4EA9-A546-C58EA92DCCA5}" dt="2024-09-12T18:18:30.063" v="5969" actId="47"/>
        <pc:sldMkLst>
          <pc:docMk/>
          <pc:sldMk cId="3432099255" sldId="270"/>
        </pc:sldMkLst>
        <pc:spChg chg="mod">
          <ac:chgData name="Jay Wen" userId="63abbe85-7b56-4234-8d1a-766266843876" providerId="ADAL" clId="{1B239A87-56EA-4EA9-A546-C58EA92DCCA5}" dt="2024-09-12T05:31:33.909" v="2477" actId="20577"/>
          <ac:spMkLst>
            <pc:docMk/>
            <pc:sldMk cId="3432099255" sldId="270"/>
            <ac:spMk id="2" creationId="{86E8D64A-E6D1-E347-437C-77D098B2893E}"/>
          </ac:spMkLst>
        </pc:spChg>
      </pc:sldChg>
      <pc:sldChg chg="addSp delSp modSp new mod ord modAnim modNotesTx">
        <pc:chgData name="Jay Wen" userId="63abbe85-7b56-4234-8d1a-766266843876" providerId="ADAL" clId="{1B239A87-56EA-4EA9-A546-C58EA92DCCA5}" dt="2024-09-13T14:53:26.496" v="9424"/>
        <pc:sldMkLst>
          <pc:docMk/>
          <pc:sldMk cId="2016028142" sldId="271"/>
        </pc:sldMkLst>
        <pc:spChg chg="mod">
          <ac:chgData name="Jay Wen" userId="63abbe85-7b56-4234-8d1a-766266843876" providerId="ADAL" clId="{1B239A87-56EA-4EA9-A546-C58EA92DCCA5}" dt="2024-09-12T14:35:44.787" v="4498"/>
          <ac:spMkLst>
            <pc:docMk/>
            <pc:sldMk cId="2016028142" sldId="271"/>
            <ac:spMk id="2" creationId="{600FD7BE-795D-6751-0831-D22D773CB3DC}"/>
          </ac:spMkLst>
        </pc:spChg>
        <pc:spChg chg="del">
          <ac:chgData name="Jay Wen" userId="63abbe85-7b56-4234-8d1a-766266843876" providerId="ADAL" clId="{1B239A87-56EA-4EA9-A546-C58EA92DCCA5}" dt="2024-09-12T14:39:01.619" v="4513" actId="478"/>
          <ac:spMkLst>
            <pc:docMk/>
            <pc:sldMk cId="2016028142" sldId="271"/>
            <ac:spMk id="3" creationId="{A14C430C-039A-DC1C-5049-33F64C3A3E02}"/>
          </ac:spMkLst>
        </pc:spChg>
        <pc:spChg chg="add mod">
          <ac:chgData name="Jay Wen" userId="63abbe85-7b56-4234-8d1a-766266843876" providerId="ADAL" clId="{1B239A87-56EA-4EA9-A546-C58EA92DCCA5}" dt="2024-09-12T14:48:36.463" v="4671" actId="1076"/>
          <ac:spMkLst>
            <pc:docMk/>
            <pc:sldMk cId="2016028142" sldId="271"/>
            <ac:spMk id="6" creationId="{268CBB7A-C042-B84C-6779-64E48449C3D7}"/>
          </ac:spMkLst>
        </pc:spChg>
        <pc:spChg chg="add mod">
          <ac:chgData name="Jay Wen" userId="63abbe85-7b56-4234-8d1a-766266843876" providerId="ADAL" clId="{1B239A87-56EA-4EA9-A546-C58EA92DCCA5}" dt="2024-09-12T18:57:47.712" v="6415" actId="20577"/>
          <ac:spMkLst>
            <pc:docMk/>
            <pc:sldMk cId="2016028142" sldId="271"/>
            <ac:spMk id="9" creationId="{2C47F29A-340C-7EB7-6886-C5877F6456D7}"/>
          </ac:spMkLst>
        </pc:spChg>
        <pc:spChg chg="add del mod">
          <ac:chgData name="Jay Wen" userId="63abbe85-7b56-4234-8d1a-766266843876" providerId="ADAL" clId="{1B239A87-56EA-4EA9-A546-C58EA92DCCA5}" dt="2024-09-12T14:44:35.313" v="4620"/>
          <ac:spMkLst>
            <pc:docMk/>
            <pc:sldMk cId="2016028142" sldId="271"/>
            <ac:spMk id="14" creationId="{7ADD88BF-31C3-71D7-B3FD-383C1FD58905}"/>
          </ac:spMkLst>
        </pc:spChg>
        <pc:spChg chg="add mod">
          <ac:chgData name="Jay Wen" userId="63abbe85-7b56-4234-8d1a-766266843876" providerId="ADAL" clId="{1B239A87-56EA-4EA9-A546-C58EA92DCCA5}" dt="2024-09-12T14:48:27.870" v="4670" actId="1076"/>
          <ac:spMkLst>
            <pc:docMk/>
            <pc:sldMk cId="2016028142" sldId="271"/>
            <ac:spMk id="15" creationId="{C918D2C9-21DE-1348-C903-AA65108C03C5}"/>
          </ac:spMkLst>
        </pc:spChg>
        <pc:spChg chg="add mod">
          <ac:chgData name="Jay Wen" userId="63abbe85-7b56-4234-8d1a-766266843876" providerId="ADAL" clId="{1B239A87-56EA-4EA9-A546-C58EA92DCCA5}" dt="2024-09-12T21:09:59.961" v="7696" actId="1076"/>
          <ac:spMkLst>
            <pc:docMk/>
            <pc:sldMk cId="2016028142" sldId="271"/>
            <ac:spMk id="21" creationId="{39599229-E2AF-64D7-7723-EC766CF91B18}"/>
          </ac:spMkLst>
        </pc:spChg>
        <pc:picChg chg="add del mod">
          <ac:chgData name="Jay Wen" userId="63abbe85-7b56-4234-8d1a-766266843876" providerId="ADAL" clId="{1B239A87-56EA-4EA9-A546-C58EA92DCCA5}" dt="2024-09-12T14:41:19.856" v="4575" actId="478"/>
          <ac:picMkLst>
            <pc:docMk/>
            <pc:sldMk cId="2016028142" sldId="271"/>
            <ac:picMk id="7" creationId="{1E60C960-4C0B-81F7-4F72-E757412E472E}"/>
          </ac:picMkLst>
        </pc:picChg>
        <pc:picChg chg="add del mod">
          <ac:chgData name="Jay Wen" userId="63abbe85-7b56-4234-8d1a-766266843876" providerId="ADAL" clId="{1B239A87-56EA-4EA9-A546-C58EA92DCCA5}" dt="2024-09-12T14:43:59.893" v="4614" actId="478"/>
          <ac:picMkLst>
            <pc:docMk/>
            <pc:sldMk cId="2016028142" sldId="271"/>
            <ac:picMk id="11" creationId="{0CD9F915-A280-DF40-0B63-F95FEDC251E5}"/>
          </ac:picMkLst>
        </pc:picChg>
        <pc:picChg chg="add mod">
          <ac:chgData name="Jay Wen" userId="63abbe85-7b56-4234-8d1a-766266843876" providerId="ADAL" clId="{1B239A87-56EA-4EA9-A546-C58EA92DCCA5}" dt="2024-09-12T14:48:25.654" v="4669" actId="1076"/>
          <ac:picMkLst>
            <pc:docMk/>
            <pc:sldMk cId="2016028142" sldId="271"/>
            <ac:picMk id="13" creationId="{CFF75399-28E1-9685-935F-915A7D2D2571}"/>
          </ac:picMkLst>
        </pc:picChg>
        <pc:picChg chg="add mod">
          <ac:chgData name="Jay Wen" userId="63abbe85-7b56-4234-8d1a-766266843876" providerId="ADAL" clId="{1B239A87-56EA-4EA9-A546-C58EA92DCCA5}" dt="2024-09-12T14:49:39.390" v="4709" actId="1076"/>
          <ac:picMkLst>
            <pc:docMk/>
            <pc:sldMk cId="2016028142" sldId="271"/>
            <ac:picMk id="17" creationId="{A40D4C36-842F-9310-2FDB-0E28A8D7F6F8}"/>
          </ac:picMkLst>
        </pc:picChg>
        <pc:picChg chg="add mod">
          <ac:chgData name="Jay Wen" userId="63abbe85-7b56-4234-8d1a-766266843876" providerId="ADAL" clId="{1B239A87-56EA-4EA9-A546-C58EA92DCCA5}" dt="2024-09-12T14:49:40.733" v="4710" actId="1076"/>
          <ac:picMkLst>
            <pc:docMk/>
            <pc:sldMk cId="2016028142" sldId="271"/>
            <ac:picMk id="19" creationId="{D4095C18-6C93-2C3D-71DB-456912D8696B}"/>
          </ac:picMkLst>
        </pc:picChg>
      </pc:sldChg>
      <pc:sldChg chg="addSp delSp modSp new mod modAnim">
        <pc:chgData name="Jay Wen" userId="63abbe85-7b56-4234-8d1a-766266843876" providerId="ADAL" clId="{1B239A87-56EA-4EA9-A546-C58EA92DCCA5}" dt="2024-09-13T14:52:07.429" v="9411"/>
        <pc:sldMkLst>
          <pc:docMk/>
          <pc:sldMk cId="2094870378" sldId="272"/>
        </pc:sldMkLst>
        <pc:spChg chg="mod">
          <ac:chgData name="Jay Wen" userId="63abbe85-7b56-4234-8d1a-766266843876" providerId="ADAL" clId="{1B239A87-56EA-4EA9-A546-C58EA92DCCA5}" dt="2024-09-12T18:19:42.858" v="6039" actId="20577"/>
          <ac:spMkLst>
            <pc:docMk/>
            <pc:sldMk cId="2094870378" sldId="272"/>
            <ac:spMk id="2" creationId="{511030A7-D2F6-D2F9-95DA-58DC94368BD2}"/>
          </ac:spMkLst>
        </pc:spChg>
        <pc:spChg chg="del">
          <ac:chgData name="Jay Wen" userId="63abbe85-7b56-4234-8d1a-766266843876" providerId="ADAL" clId="{1B239A87-56EA-4EA9-A546-C58EA92DCCA5}" dt="2024-09-12T18:45:49.324" v="6209" actId="478"/>
          <ac:spMkLst>
            <pc:docMk/>
            <pc:sldMk cId="2094870378" sldId="272"/>
            <ac:spMk id="3" creationId="{3D65E786-C0D5-7928-B724-6EE0F944F33E}"/>
          </ac:spMkLst>
        </pc:spChg>
        <pc:spChg chg="add mod">
          <ac:chgData name="Jay Wen" userId="63abbe85-7b56-4234-8d1a-766266843876" providerId="ADAL" clId="{1B239A87-56EA-4EA9-A546-C58EA92DCCA5}" dt="2024-09-13T14:52:02.269" v="9410" actId="1076"/>
          <ac:spMkLst>
            <pc:docMk/>
            <pc:sldMk cId="2094870378" sldId="272"/>
            <ac:spMk id="5" creationId="{9D1AE273-AE7C-F3C3-0C9F-6DA14C631E3E}"/>
          </ac:spMkLst>
        </pc:spChg>
        <pc:spChg chg="add mod">
          <ac:chgData name="Jay Wen" userId="63abbe85-7b56-4234-8d1a-766266843876" providerId="ADAL" clId="{1B239A87-56EA-4EA9-A546-C58EA92DCCA5}" dt="2024-09-12T20:28:19.147" v="6443" actId="14100"/>
          <ac:spMkLst>
            <pc:docMk/>
            <pc:sldMk cId="2094870378" sldId="272"/>
            <ac:spMk id="7" creationId="{0E083D10-B164-BD05-BB0B-C46A90B23D23}"/>
          </ac:spMkLst>
        </pc:spChg>
        <pc:spChg chg="add mod topLvl">
          <ac:chgData name="Jay Wen" userId="63abbe85-7b56-4234-8d1a-766266843876" providerId="ADAL" clId="{1B239A87-56EA-4EA9-A546-C58EA92DCCA5}" dt="2024-09-12T21:03:20.368" v="7335" actId="122"/>
          <ac:spMkLst>
            <pc:docMk/>
            <pc:sldMk cId="2094870378" sldId="272"/>
            <ac:spMk id="16" creationId="{20DE58DE-2BA5-0268-3C3C-D0E1CE35BAF6}"/>
          </ac:spMkLst>
        </pc:spChg>
        <pc:spChg chg="add mod topLvl">
          <ac:chgData name="Jay Wen" userId="63abbe85-7b56-4234-8d1a-766266843876" providerId="ADAL" clId="{1B239A87-56EA-4EA9-A546-C58EA92DCCA5}" dt="2024-09-12T21:03:40.745" v="7351" actId="1076"/>
          <ac:spMkLst>
            <pc:docMk/>
            <pc:sldMk cId="2094870378" sldId="272"/>
            <ac:spMk id="17" creationId="{07117766-5A55-FD74-749A-0552409FD286}"/>
          </ac:spMkLst>
        </pc:spChg>
        <pc:spChg chg="add del mod">
          <ac:chgData name="Jay Wen" userId="63abbe85-7b56-4234-8d1a-766266843876" providerId="ADAL" clId="{1B239A87-56EA-4EA9-A546-C58EA92DCCA5}" dt="2024-09-12T20:45:12.718" v="6922" actId="478"/>
          <ac:spMkLst>
            <pc:docMk/>
            <pc:sldMk cId="2094870378" sldId="272"/>
            <ac:spMk id="18" creationId="{5D113B42-0ABB-FA0A-DED3-62D45A3C8664}"/>
          </ac:spMkLst>
        </pc:spChg>
        <pc:spChg chg="add mod">
          <ac:chgData name="Jay Wen" userId="63abbe85-7b56-4234-8d1a-766266843876" providerId="ADAL" clId="{1B239A87-56EA-4EA9-A546-C58EA92DCCA5}" dt="2024-09-12T20:53:21.421" v="7312" actId="1076"/>
          <ac:spMkLst>
            <pc:docMk/>
            <pc:sldMk cId="2094870378" sldId="272"/>
            <ac:spMk id="20" creationId="{B123C650-BD79-4EF7-3E41-6C6982EB2704}"/>
          </ac:spMkLst>
        </pc:spChg>
        <pc:spChg chg="add mod">
          <ac:chgData name="Jay Wen" userId="63abbe85-7b56-4234-8d1a-766266843876" providerId="ADAL" clId="{1B239A87-56EA-4EA9-A546-C58EA92DCCA5}" dt="2024-09-12T20:49:16.474" v="7225" actId="1076"/>
          <ac:spMkLst>
            <pc:docMk/>
            <pc:sldMk cId="2094870378" sldId="272"/>
            <ac:spMk id="21" creationId="{3D8F35C0-5AC9-03B4-F62C-65F4152C49F4}"/>
          </ac:spMkLst>
        </pc:spChg>
        <pc:spChg chg="add mod">
          <ac:chgData name="Jay Wen" userId="63abbe85-7b56-4234-8d1a-766266843876" providerId="ADAL" clId="{1B239A87-56EA-4EA9-A546-C58EA92DCCA5}" dt="2024-09-12T20:50:01.029" v="7233" actId="1076"/>
          <ac:spMkLst>
            <pc:docMk/>
            <pc:sldMk cId="2094870378" sldId="272"/>
            <ac:spMk id="22" creationId="{57A361DE-A352-2AB4-C968-FF71BD530D28}"/>
          </ac:spMkLst>
        </pc:spChg>
        <pc:spChg chg="add mod">
          <ac:chgData name="Jay Wen" userId="63abbe85-7b56-4234-8d1a-766266843876" providerId="ADAL" clId="{1B239A87-56EA-4EA9-A546-C58EA92DCCA5}" dt="2024-09-12T21:05:41.928" v="7476" actId="20577"/>
          <ac:spMkLst>
            <pc:docMk/>
            <pc:sldMk cId="2094870378" sldId="272"/>
            <ac:spMk id="23" creationId="{41DC4F08-BE9C-B7D0-40BE-728ABA384F9D}"/>
          </ac:spMkLst>
        </pc:spChg>
        <pc:spChg chg="add mod">
          <ac:chgData name="Jay Wen" userId="63abbe85-7b56-4234-8d1a-766266843876" providerId="ADAL" clId="{1B239A87-56EA-4EA9-A546-C58EA92DCCA5}" dt="2024-09-12T20:50:06.134" v="7248" actId="20577"/>
          <ac:spMkLst>
            <pc:docMk/>
            <pc:sldMk cId="2094870378" sldId="272"/>
            <ac:spMk id="24" creationId="{2F280FB4-70F6-6CD1-F26D-115450F7D811}"/>
          </ac:spMkLst>
        </pc:spChg>
        <pc:spChg chg="add mod">
          <ac:chgData name="Jay Wen" userId="63abbe85-7b56-4234-8d1a-766266843876" providerId="ADAL" clId="{1B239A87-56EA-4EA9-A546-C58EA92DCCA5}" dt="2024-09-12T20:52:47.897" v="7299" actId="1076"/>
          <ac:spMkLst>
            <pc:docMk/>
            <pc:sldMk cId="2094870378" sldId="272"/>
            <ac:spMk id="30" creationId="{D2284CBD-42A2-FE04-7351-6140D61D74BA}"/>
          </ac:spMkLst>
        </pc:spChg>
        <pc:spChg chg="add del mod">
          <ac:chgData name="Jay Wen" userId="63abbe85-7b56-4234-8d1a-766266843876" providerId="ADAL" clId="{1B239A87-56EA-4EA9-A546-C58EA92DCCA5}" dt="2024-09-12T20:54:13.520" v="7318" actId="478"/>
          <ac:spMkLst>
            <pc:docMk/>
            <pc:sldMk cId="2094870378" sldId="272"/>
            <ac:spMk id="31" creationId="{3D024B24-3D12-EB84-29ED-92A0991919EE}"/>
          </ac:spMkLst>
        </pc:spChg>
        <pc:grpChg chg="add del mod">
          <ac:chgData name="Jay Wen" userId="63abbe85-7b56-4234-8d1a-766266843876" providerId="ADAL" clId="{1B239A87-56EA-4EA9-A546-C58EA92DCCA5}" dt="2024-09-12T20:51:44.685" v="7279" actId="165"/>
          <ac:grpSpMkLst>
            <pc:docMk/>
            <pc:sldMk cId="2094870378" sldId="272"/>
            <ac:grpSpMk id="19" creationId="{030B03B8-719F-0A12-998E-78EB9B4BF703}"/>
          </ac:grpSpMkLst>
        </pc:grpChg>
        <pc:picChg chg="add mod topLvl">
          <ac:chgData name="Jay Wen" userId="63abbe85-7b56-4234-8d1a-766266843876" providerId="ADAL" clId="{1B239A87-56EA-4EA9-A546-C58EA92DCCA5}" dt="2024-09-12T20:51:48.322" v="7280" actId="1076"/>
          <ac:picMkLst>
            <pc:docMk/>
            <pc:sldMk cId="2094870378" sldId="272"/>
            <ac:picMk id="9" creationId="{286620C1-222B-F473-15A1-2E2A27DD13A9}"/>
          </ac:picMkLst>
        </pc:picChg>
        <pc:picChg chg="add mod topLvl">
          <ac:chgData name="Jay Wen" userId="63abbe85-7b56-4234-8d1a-766266843876" providerId="ADAL" clId="{1B239A87-56EA-4EA9-A546-C58EA92DCCA5}" dt="2024-09-12T20:53:21.421" v="7312" actId="1076"/>
          <ac:picMkLst>
            <pc:docMk/>
            <pc:sldMk cId="2094870378" sldId="272"/>
            <ac:picMk id="11" creationId="{BF37C3A5-0265-2193-2209-190781B1EB57}"/>
          </ac:picMkLst>
        </pc:picChg>
        <pc:picChg chg="add del mod">
          <ac:chgData name="Jay Wen" userId="63abbe85-7b56-4234-8d1a-766266843876" providerId="ADAL" clId="{1B239A87-56EA-4EA9-A546-C58EA92DCCA5}" dt="2024-09-12T20:45:12.718" v="6922" actId="478"/>
          <ac:picMkLst>
            <pc:docMk/>
            <pc:sldMk cId="2094870378" sldId="272"/>
            <ac:picMk id="13" creationId="{D81F590D-A757-658C-94FF-87EF51E59E09}"/>
          </ac:picMkLst>
        </pc:picChg>
        <pc:picChg chg="add del mod">
          <ac:chgData name="Jay Wen" userId="63abbe85-7b56-4234-8d1a-766266843876" providerId="ADAL" clId="{1B239A87-56EA-4EA9-A546-C58EA92DCCA5}" dt="2024-09-12T20:31:09.328" v="6483" actId="478"/>
          <ac:picMkLst>
            <pc:docMk/>
            <pc:sldMk cId="2094870378" sldId="272"/>
            <ac:picMk id="14" creationId="{02A49C24-783D-8D86-278B-B7AE24D30140}"/>
          </ac:picMkLst>
        </pc:picChg>
        <pc:picChg chg="add mod modCrop">
          <ac:chgData name="Jay Wen" userId="63abbe85-7b56-4234-8d1a-766266843876" providerId="ADAL" clId="{1B239A87-56EA-4EA9-A546-C58EA92DCCA5}" dt="2024-09-12T20:54:11.344" v="7317" actId="732"/>
          <ac:picMkLst>
            <pc:docMk/>
            <pc:sldMk cId="2094870378" sldId="272"/>
            <ac:picMk id="26" creationId="{16AFBF27-C8B7-CBB3-177F-234BEFB1B78E}"/>
          </ac:picMkLst>
        </pc:picChg>
        <pc:picChg chg="add mod">
          <ac:chgData name="Jay Wen" userId="63abbe85-7b56-4234-8d1a-766266843876" providerId="ADAL" clId="{1B239A87-56EA-4EA9-A546-C58EA92DCCA5}" dt="2024-09-12T20:50:48.940" v="7260" actId="1076"/>
          <ac:picMkLst>
            <pc:docMk/>
            <pc:sldMk cId="2094870378" sldId="272"/>
            <ac:picMk id="28" creationId="{D2B1E794-1989-BA1A-A12C-13F5D278E450}"/>
          </ac:picMkLst>
        </pc:picChg>
      </pc:sldChg>
      <pc:sldChg chg="addSp delSp modSp new mod modNotesTx">
        <pc:chgData name="Jay Wen" userId="63abbe85-7b56-4234-8d1a-766266843876" providerId="ADAL" clId="{1B239A87-56EA-4EA9-A546-C58EA92DCCA5}" dt="2024-09-12T21:14:04.580" v="7712" actId="1076"/>
        <pc:sldMkLst>
          <pc:docMk/>
          <pc:sldMk cId="3859488444" sldId="273"/>
        </pc:sldMkLst>
        <pc:spChg chg="mod">
          <ac:chgData name="Jay Wen" userId="63abbe85-7b56-4234-8d1a-766266843876" providerId="ADAL" clId="{1B239A87-56EA-4EA9-A546-C58EA92DCCA5}" dt="2024-09-12T13:44:28.826" v="3597" actId="404"/>
          <ac:spMkLst>
            <pc:docMk/>
            <pc:sldMk cId="3859488444" sldId="273"/>
            <ac:spMk id="2" creationId="{085E4BFB-161E-A695-056F-06DA05C0F4BE}"/>
          </ac:spMkLst>
        </pc:spChg>
        <pc:spChg chg="del">
          <ac:chgData name="Jay Wen" userId="63abbe85-7b56-4234-8d1a-766266843876" providerId="ADAL" clId="{1B239A87-56EA-4EA9-A546-C58EA92DCCA5}" dt="2024-09-12T12:36:55.253" v="2585" actId="22"/>
          <ac:spMkLst>
            <pc:docMk/>
            <pc:sldMk cId="3859488444" sldId="273"/>
            <ac:spMk id="3" creationId="{76515C39-7EAE-5748-C88C-D8399038DAB1}"/>
          </ac:spMkLst>
        </pc:spChg>
        <pc:spChg chg="add mod">
          <ac:chgData name="Jay Wen" userId="63abbe85-7b56-4234-8d1a-766266843876" providerId="ADAL" clId="{1B239A87-56EA-4EA9-A546-C58EA92DCCA5}" dt="2024-09-12T21:14:04.580" v="7712" actId="1076"/>
          <ac:spMkLst>
            <pc:docMk/>
            <pc:sldMk cId="3859488444" sldId="273"/>
            <ac:spMk id="8" creationId="{97983357-E330-FB41-5422-6ABDCC8E155B}"/>
          </ac:spMkLst>
        </pc:spChg>
        <pc:picChg chg="add mod ord">
          <ac:chgData name="Jay Wen" userId="63abbe85-7b56-4234-8d1a-766266843876" providerId="ADAL" clId="{1B239A87-56EA-4EA9-A546-C58EA92DCCA5}" dt="2024-09-12T12:36:55.253" v="2585" actId="22"/>
          <ac:picMkLst>
            <pc:docMk/>
            <pc:sldMk cId="3859488444" sldId="273"/>
            <ac:picMk id="6" creationId="{DB2E99BE-B8CB-5063-34C2-C06BCBFF105C}"/>
          </ac:picMkLst>
        </pc:picChg>
      </pc:sldChg>
      <pc:sldChg chg="addSp delSp modSp new mod ord modAnim">
        <pc:chgData name="Jay Wen" userId="63abbe85-7b56-4234-8d1a-766266843876" providerId="ADAL" clId="{1B239A87-56EA-4EA9-A546-C58EA92DCCA5}" dt="2024-09-13T14:51:22.737" v="9403"/>
        <pc:sldMkLst>
          <pc:docMk/>
          <pc:sldMk cId="3764130262" sldId="274"/>
        </pc:sldMkLst>
        <pc:spChg chg="mod">
          <ac:chgData name="Jay Wen" userId="63abbe85-7b56-4234-8d1a-766266843876" providerId="ADAL" clId="{1B239A87-56EA-4EA9-A546-C58EA92DCCA5}" dt="2024-09-12T13:16:22.578" v="2672" actId="20577"/>
          <ac:spMkLst>
            <pc:docMk/>
            <pc:sldMk cId="3764130262" sldId="274"/>
            <ac:spMk id="2" creationId="{2B6890ED-A4D7-A15B-8BA8-CE963F3E92AB}"/>
          </ac:spMkLst>
        </pc:spChg>
        <pc:spChg chg="del">
          <ac:chgData name="Jay Wen" userId="63abbe85-7b56-4234-8d1a-766266843876" providerId="ADAL" clId="{1B239A87-56EA-4EA9-A546-C58EA92DCCA5}" dt="2024-09-12T13:16:38.461" v="2673" actId="22"/>
          <ac:spMkLst>
            <pc:docMk/>
            <pc:sldMk cId="3764130262" sldId="274"/>
            <ac:spMk id="3" creationId="{8BA4F44E-9F45-167C-C698-FC3077BE7A05}"/>
          </ac:spMkLst>
        </pc:spChg>
        <pc:spChg chg="add mod">
          <ac:chgData name="Jay Wen" userId="63abbe85-7b56-4234-8d1a-766266843876" providerId="ADAL" clId="{1B239A87-56EA-4EA9-A546-C58EA92DCCA5}" dt="2024-09-12T13:17:16.833" v="2680" actId="1076"/>
          <ac:spMkLst>
            <pc:docMk/>
            <pc:sldMk cId="3764130262" sldId="274"/>
            <ac:spMk id="6" creationId="{9F31EA60-FF53-DD69-24AD-5F8740FE7C47}"/>
          </ac:spMkLst>
        </pc:spChg>
        <pc:spChg chg="add del mod">
          <ac:chgData name="Jay Wen" userId="63abbe85-7b56-4234-8d1a-766266843876" providerId="ADAL" clId="{1B239A87-56EA-4EA9-A546-C58EA92DCCA5}" dt="2024-09-12T13:30:54.146" v="3091" actId="478"/>
          <ac:spMkLst>
            <pc:docMk/>
            <pc:sldMk cId="3764130262" sldId="274"/>
            <ac:spMk id="9" creationId="{C3607F3D-032F-741E-D3F8-54FCEF037D2D}"/>
          </ac:spMkLst>
        </pc:spChg>
        <pc:spChg chg="add mod">
          <ac:chgData name="Jay Wen" userId="63abbe85-7b56-4234-8d1a-766266843876" providerId="ADAL" clId="{1B239A87-56EA-4EA9-A546-C58EA92DCCA5}" dt="2024-09-12T13:28:53.029" v="2943" actId="164"/>
          <ac:spMkLst>
            <pc:docMk/>
            <pc:sldMk cId="3764130262" sldId="274"/>
            <ac:spMk id="10" creationId="{7032B791-994A-F7EC-CD1C-4E8D0334CF50}"/>
          </ac:spMkLst>
        </pc:spChg>
        <pc:spChg chg="add del mod">
          <ac:chgData name="Jay Wen" userId="63abbe85-7b56-4234-8d1a-766266843876" providerId="ADAL" clId="{1B239A87-56EA-4EA9-A546-C58EA92DCCA5}" dt="2024-09-12T13:21:32.424" v="2815" actId="478"/>
          <ac:spMkLst>
            <pc:docMk/>
            <pc:sldMk cId="3764130262" sldId="274"/>
            <ac:spMk id="11" creationId="{13B955D1-94BF-DC7D-D39B-5042BB041DD2}"/>
          </ac:spMkLst>
        </pc:spChg>
        <pc:spChg chg="add mod">
          <ac:chgData name="Jay Wen" userId="63abbe85-7b56-4234-8d1a-766266843876" providerId="ADAL" clId="{1B239A87-56EA-4EA9-A546-C58EA92DCCA5}" dt="2024-09-12T13:28:53.029" v="2943" actId="164"/>
          <ac:spMkLst>
            <pc:docMk/>
            <pc:sldMk cId="3764130262" sldId="274"/>
            <ac:spMk id="12" creationId="{F137D711-34D6-BF26-D3A8-15C33F104F9D}"/>
          </ac:spMkLst>
        </pc:spChg>
        <pc:spChg chg="add mod">
          <ac:chgData name="Jay Wen" userId="63abbe85-7b56-4234-8d1a-766266843876" providerId="ADAL" clId="{1B239A87-56EA-4EA9-A546-C58EA92DCCA5}" dt="2024-09-12T13:29:14.329" v="2946" actId="13926"/>
          <ac:spMkLst>
            <pc:docMk/>
            <pc:sldMk cId="3764130262" sldId="274"/>
            <ac:spMk id="16" creationId="{CD71F939-6CD7-F208-66B1-9E4F0B451C9F}"/>
          </ac:spMkLst>
        </pc:spChg>
        <pc:spChg chg="add mod">
          <ac:chgData name="Jay Wen" userId="63abbe85-7b56-4234-8d1a-766266843876" providerId="ADAL" clId="{1B239A87-56EA-4EA9-A546-C58EA92DCCA5}" dt="2024-09-12T13:28:53.029" v="2943" actId="164"/>
          <ac:spMkLst>
            <pc:docMk/>
            <pc:sldMk cId="3764130262" sldId="274"/>
            <ac:spMk id="17" creationId="{1F43CFA4-76CA-809F-F5A7-7EFF282FE482}"/>
          </ac:spMkLst>
        </pc:spChg>
        <pc:spChg chg="add mod">
          <ac:chgData name="Jay Wen" userId="63abbe85-7b56-4234-8d1a-766266843876" providerId="ADAL" clId="{1B239A87-56EA-4EA9-A546-C58EA92DCCA5}" dt="2024-09-12T13:38:14.181" v="3378" actId="13926"/>
          <ac:spMkLst>
            <pc:docMk/>
            <pc:sldMk cId="3764130262" sldId="274"/>
            <ac:spMk id="18" creationId="{B80027FB-7E75-2DD0-EBF4-7223E6AAED01}"/>
          </ac:spMkLst>
        </pc:spChg>
        <pc:spChg chg="add mod">
          <ac:chgData name="Jay Wen" userId="63abbe85-7b56-4234-8d1a-766266843876" providerId="ADAL" clId="{1B239A87-56EA-4EA9-A546-C58EA92DCCA5}" dt="2024-09-12T13:28:53.029" v="2943" actId="164"/>
          <ac:spMkLst>
            <pc:docMk/>
            <pc:sldMk cId="3764130262" sldId="274"/>
            <ac:spMk id="19" creationId="{2DBDDCA7-E46E-AE5C-F3E3-EA8F121DC840}"/>
          </ac:spMkLst>
        </pc:spChg>
        <pc:spChg chg="add mod">
          <ac:chgData name="Jay Wen" userId="63abbe85-7b56-4234-8d1a-766266843876" providerId="ADAL" clId="{1B239A87-56EA-4EA9-A546-C58EA92DCCA5}" dt="2024-09-12T13:28:53.029" v="2943" actId="164"/>
          <ac:spMkLst>
            <pc:docMk/>
            <pc:sldMk cId="3764130262" sldId="274"/>
            <ac:spMk id="67" creationId="{CF145C30-A414-D1B5-7980-913F77557062}"/>
          </ac:spMkLst>
        </pc:spChg>
        <pc:spChg chg="add mod">
          <ac:chgData name="Jay Wen" userId="63abbe85-7b56-4234-8d1a-766266843876" providerId="ADAL" clId="{1B239A87-56EA-4EA9-A546-C58EA92DCCA5}" dt="2024-09-12T13:28:53.029" v="2943" actId="164"/>
          <ac:spMkLst>
            <pc:docMk/>
            <pc:sldMk cId="3764130262" sldId="274"/>
            <ac:spMk id="68" creationId="{9CF43D70-D0AD-23B9-6508-78C1C8989F8B}"/>
          </ac:spMkLst>
        </pc:spChg>
        <pc:spChg chg="add del mod">
          <ac:chgData name="Jay Wen" userId="63abbe85-7b56-4234-8d1a-766266843876" providerId="ADAL" clId="{1B239A87-56EA-4EA9-A546-C58EA92DCCA5}" dt="2024-09-12T13:28:45.348" v="2942" actId="478"/>
          <ac:spMkLst>
            <pc:docMk/>
            <pc:sldMk cId="3764130262" sldId="274"/>
            <ac:spMk id="70" creationId="{B56854E8-90D5-0F47-0C9A-F697F395DBDE}"/>
          </ac:spMkLst>
        </pc:spChg>
        <pc:spChg chg="add mod">
          <ac:chgData name="Jay Wen" userId="63abbe85-7b56-4234-8d1a-766266843876" providerId="ADAL" clId="{1B239A87-56EA-4EA9-A546-C58EA92DCCA5}" dt="2024-09-12T13:41:56.871" v="3577" actId="208"/>
          <ac:spMkLst>
            <pc:docMk/>
            <pc:sldMk cId="3764130262" sldId="274"/>
            <ac:spMk id="72" creationId="{FDD35EEA-5862-5326-77AB-9560CCBAADF7}"/>
          </ac:spMkLst>
        </pc:spChg>
        <pc:spChg chg="add mod">
          <ac:chgData name="Jay Wen" userId="63abbe85-7b56-4234-8d1a-766266843876" providerId="ADAL" clId="{1B239A87-56EA-4EA9-A546-C58EA92DCCA5}" dt="2024-09-12T13:42:23.253" v="3581" actId="113"/>
          <ac:spMkLst>
            <pc:docMk/>
            <pc:sldMk cId="3764130262" sldId="274"/>
            <ac:spMk id="73" creationId="{7DD56BDC-9986-AA23-35D7-EE6C6858210D}"/>
          </ac:spMkLst>
        </pc:spChg>
        <pc:spChg chg="add mod">
          <ac:chgData name="Jay Wen" userId="63abbe85-7b56-4234-8d1a-766266843876" providerId="ADAL" clId="{1B239A87-56EA-4EA9-A546-C58EA92DCCA5}" dt="2024-09-12T14:20:43.926" v="3836" actId="14100"/>
          <ac:spMkLst>
            <pc:docMk/>
            <pc:sldMk cId="3764130262" sldId="274"/>
            <ac:spMk id="89" creationId="{7CECCE74-8182-0D53-10B5-69A49B5FC8C9}"/>
          </ac:spMkLst>
        </pc:spChg>
        <pc:grpChg chg="add mod">
          <ac:chgData name="Jay Wen" userId="63abbe85-7b56-4234-8d1a-766266843876" providerId="ADAL" clId="{1B239A87-56EA-4EA9-A546-C58EA92DCCA5}" dt="2024-09-12T13:29:00.780" v="2945" actId="1076"/>
          <ac:grpSpMkLst>
            <pc:docMk/>
            <pc:sldMk cId="3764130262" sldId="274"/>
            <ac:grpSpMk id="71" creationId="{E468F9C7-552B-7D51-2D92-2873B422CAD7}"/>
          </ac:grpSpMkLst>
        </pc:grpChg>
        <pc:picChg chg="add del mod ord">
          <ac:chgData name="Jay Wen" userId="63abbe85-7b56-4234-8d1a-766266843876" providerId="ADAL" clId="{1B239A87-56EA-4EA9-A546-C58EA92DCCA5}" dt="2024-09-12T13:28:42.362" v="2941" actId="478"/>
          <ac:picMkLst>
            <pc:docMk/>
            <pc:sldMk cId="3764130262" sldId="274"/>
            <ac:picMk id="8" creationId="{D1D2DEDB-411E-F62D-F3C3-CBACBE0EBFF0}"/>
          </ac:picMkLst>
        </pc:picChg>
        <pc:picChg chg="add mod">
          <ac:chgData name="Jay Wen" userId="63abbe85-7b56-4234-8d1a-766266843876" providerId="ADAL" clId="{1B239A87-56EA-4EA9-A546-C58EA92DCCA5}" dt="2024-09-12T13:43:51.378" v="3591" actId="14100"/>
          <ac:picMkLst>
            <pc:docMk/>
            <pc:sldMk cId="3764130262" sldId="274"/>
            <ac:picMk id="84" creationId="{F287B308-A772-F9B3-FF6A-6A9217E143CE}"/>
          </ac:picMkLst>
        </pc:picChg>
        <pc:picChg chg="add mod">
          <ac:chgData name="Jay Wen" userId="63abbe85-7b56-4234-8d1a-766266843876" providerId="ADAL" clId="{1B239A87-56EA-4EA9-A546-C58EA92DCCA5}" dt="2024-09-13T14:51:18.303" v="9401" actId="1076"/>
          <ac:picMkLst>
            <pc:docMk/>
            <pc:sldMk cId="3764130262" sldId="274"/>
            <ac:picMk id="86" creationId="{A2B1DB20-C519-F07B-2225-B21645A7FE55}"/>
          </ac:picMkLst>
        </pc:picChg>
        <pc:picChg chg="add mod">
          <ac:chgData name="Jay Wen" userId="63abbe85-7b56-4234-8d1a-766266843876" providerId="ADAL" clId="{1B239A87-56EA-4EA9-A546-C58EA92DCCA5}" dt="2024-09-12T14:20:36.344" v="3834" actId="1076"/>
          <ac:picMkLst>
            <pc:docMk/>
            <pc:sldMk cId="3764130262" sldId="274"/>
            <ac:picMk id="88" creationId="{86E2432C-7B96-8CD4-254E-1D81F4FD23E5}"/>
          </ac:picMkLst>
        </pc:picChg>
        <pc:cxnChg chg="add mod">
          <ac:chgData name="Jay Wen" userId="63abbe85-7b56-4234-8d1a-766266843876" providerId="ADAL" clId="{1B239A87-56EA-4EA9-A546-C58EA92DCCA5}" dt="2024-09-12T13:28:53.029" v="2943" actId="164"/>
          <ac:cxnSpMkLst>
            <pc:docMk/>
            <pc:sldMk cId="3764130262" sldId="274"/>
            <ac:cxnSpMk id="14" creationId="{76D2AFF5-BDD1-9789-3809-9C95099FFD37}"/>
          </ac:cxnSpMkLst>
        </pc:cxnChg>
        <pc:cxnChg chg="add mod">
          <ac:chgData name="Jay Wen" userId="63abbe85-7b56-4234-8d1a-766266843876" providerId="ADAL" clId="{1B239A87-56EA-4EA9-A546-C58EA92DCCA5}" dt="2024-09-12T13:28:53.029" v="2943" actId="164"/>
          <ac:cxnSpMkLst>
            <pc:docMk/>
            <pc:sldMk cId="3764130262" sldId="274"/>
            <ac:cxnSpMk id="20" creationId="{24E3EE59-AC55-F25C-56E7-4E977C90E616}"/>
          </ac:cxnSpMkLst>
        </pc:cxnChg>
        <pc:cxnChg chg="add mod">
          <ac:chgData name="Jay Wen" userId="63abbe85-7b56-4234-8d1a-766266843876" providerId="ADAL" clId="{1B239A87-56EA-4EA9-A546-C58EA92DCCA5}" dt="2024-09-12T13:28:53.029" v="2943" actId="164"/>
          <ac:cxnSpMkLst>
            <pc:docMk/>
            <pc:sldMk cId="3764130262" sldId="274"/>
            <ac:cxnSpMk id="24" creationId="{BC65F732-8CE6-9CD1-5083-50956DCE2D49}"/>
          </ac:cxnSpMkLst>
        </pc:cxnChg>
        <pc:cxnChg chg="add mod">
          <ac:chgData name="Jay Wen" userId="63abbe85-7b56-4234-8d1a-766266843876" providerId="ADAL" clId="{1B239A87-56EA-4EA9-A546-C58EA92DCCA5}" dt="2024-09-12T13:28:53.029" v="2943" actId="164"/>
          <ac:cxnSpMkLst>
            <pc:docMk/>
            <pc:sldMk cId="3764130262" sldId="274"/>
            <ac:cxnSpMk id="28" creationId="{28DD757B-82F0-745A-3CA9-784674848639}"/>
          </ac:cxnSpMkLst>
        </pc:cxnChg>
        <pc:cxnChg chg="add mod">
          <ac:chgData name="Jay Wen" userId="63abbe85-7b56-4234-8d1a-766266843876" providerId="ADAL" clId="{1B239A87-56EA-4EA9-A546-C58EA92DCCA5}" dt="2024-09-12T13:28:53.029" v="2943" actId="164"/>
          <ac:cxnSpMkLst>
            <pc:docMk/>
            <pc:sldMk cId="3764130262" sldId="274"/>
            <ac:cxnSpMk id="32" creationId="{4D8AA67F-E839-4121-472F-B64E4C102D5D}"/>
          </ac:cxnSpMkLst>
        </pc:cxnChg>
        <pc:cxnChg chg="add del mod">
          <ac:chgData name="Jay Wen" userId="63abbe85-7b56-4234-8d1a-766266843876" providerId="ADAL" clId="{1B239A87-56EA-4EA9-A546-C58EA92DCCA5}" dt="2024-09-12T13:25:35.288" v="2894" actId="478"/>
          <ac:cxnSpMkLst>
            <pc:docMk/>
            <pc:sldMk cId="3764130262" sldId="274"/>
            <ac:cxnSpMk id="48" creationId="{D06E3122-0A89-FB65-A998-5D228E7E9781}"/>
          </ac:cxnSpMkLst>
        </pc:cxnChg>
        <pc:cxnChg chg="add del mod">
          <ac:chgData name="Jay Wen" userId="63abbe85-7b56-4234-8d1a-766266843876" providerId="ADAL" clId="{1B239A87-56EA-4EA9-A546-C58EA92DCCA5}" dt="2024-09-12T13:26:55.446" v="2915" actId="478"/>
          <ac:cxnSpMkLst>
            <pc:docMk/>
            <pc:sldMk cId="3764130262" sldId="274"/>
            <ac:cxnSpMk id="50" creationId="{0F50E9C0-344D-2076-52F6-A2C79A80AAEB}"/>
          </ac:cxnSpMkLst>
        </pc:cxnChg>
        <pc:cxnChg chg="add mod">
          <ac:chgData name="Jay Wen" userId="63abbe85-7b56-4234-8d1a-766266843876" providerId="ADAL" clId="{1B239A87-56EA-4EA9-A546-C58EA92DCCA5}" dt="2024-09-12T13:28:53.029" v="2943" actId="164"/>
          <ac:cxnSpMkLst>
            <pc:docMk/>
            <pc:sldMk cId="3764130262" sldId="274"/>
            <ac:cxnSpMk id="51" creationId="{35AF46B1-C81F-7EEF-CC29-37E241818CB9}"/>
          </ac:cxnSpMkLst>
        </pc:cxnChg>
        <pc:cxnChg chg="add mod">
          <ac:chgData name="Jay Wen" userId="63abbe85-7b56-4234-8d1a-766266843876" providerId="ADAL" clId="{1B239A87-56EA-4EA9-A546-C58EA92DCCA5}" dt="2024-09-12T13:28:53.029" v="2943" actId="164"/>
          <ac:cxnSpMkLst>
            <pc:docMk/>
            <pc:sldMk cId="3764130262" sldId="274"/>
            <ac:cxnSpMk id="54" creationId="{3121DA17-9073-8F2F-0858-9FFC11E4AFE2}"/>
          </ac:cxnSpMkLst>
        </pc:cxnChg>
        <pc:cxnChg chg="add mod">
          <ac:chgData name="Jay Wen" userId="63abbe85-7b56-4234-8d1a-766266843876" providerId="ADAL" clId="{1B239A87-56EA-4EA9-A546-C58EA92DCCA5}" dt="2024-09-12T13:28:53.029" v="2943" actId="164"/>
          <ac:cxnSpMkLst>
            <pc:docMk/>
            <pc:sldMk cId="3764130262" sldId="274"/>
            <ac:cxnSpMk id="65" creationId="{FF603FD6-FDA2-A7F3-B169-072464E46EA6}"/>
          </ac:cxnSpMkLst>
        </pc:cxnChg>
        <pc:cxnChg chg="add mod">
          <ac:chgData name="Jay Wen" userId="63abbe85-7b56-4234-8d1a-766266843876" providerId="ADAL" clId="{1B239A87-56EA-4EA9-A546-C58EA92DCCA5}" dt="2024-09-12T13:41:59.693" v="3578" actId="208"/>
          <ac:cxnSpMkLst>
            <pc:docMk/>
            <pc:sldMk cId="3764130262" sldId="274"/>
            <ac:cxnSpMk id="75" creationId="{340919ED-E9A4-028A-F7E1-8B7A4367C3B1}"/>
          </ac:cxnSpMkLst>
        </pc:cxnChg>
        <pc:cxnChg chg="add mod">
          <ac:chgData name="Jay Wen" userId="63abbe85-7b56-4234-8d1a-766266843876" providerId="ADAL" clId="{1B239A87-56EA-4EA9-A546-C58EA92DCCA5}" dt="2024-09-12T13:42:02.176" v="3579" actId="208"/>
          <ac:cxnSpMkLst>
            <pc:docMk/>
            <pc:sldMk cId="3764130262" sldId="274"/>
            <ac:cxnSpMk id="76" creationId="{3569E1F0-46CE-766D-C524-C9178578684C}"/>
          </ac:cxnSpMkLst>
        </pc:cxnChg>
      </pc:sldChg>
      <pc:sldChg chg="addSp delSp modSp new mod">
        <pc:chgData name="Jay Wen" userId="63abbe85-7b56-4234-8d1a-766266843876" providerId="ADAL" clId="{1B239A87-56EA-4EA9-A546-C58EA92DCCA5}" dt="2024-09-12T13:51:52.295" v="3818" actId="122"/>
        <pc:sldMkLst>
          <pc:docMk/>
          <pc:sldMk cId="2216663976" sldId="275"/>
        </pc:sldMkLst>
        <pc:spChg chg="mod">
          <ac:chgData name="Jay Wen" userId="63abbe85-7b56-4234-8d1a-766266843876" providerId="ADAL" clId="{1B239A87-56EA-4EA9-A546-C58EA92DCCA5}" dt="2024-09-12T13:45:47.660" v="3661" actId="27636"/>
          <ac:spMkLst>
            <pc:docMk/>
            <pc:sldMk cId="2216663976" sldId="275"/>
            <ac:spMk id="2" creationId="{BCFC2C64-7924-35FA-77AA-A6CCD37A1789}"/>
          </ac:spMkLst>
        </pc:spChg>
        <pc:spChg chg="del">
          <ac:chgData name="Jay Wen" userId="63abbe85-7b56-4234-8d1a-766266843876" providerId="ADAL" clId="{1B239A87-56EA-4EA9-A546-C58EA92DCCA5}" dt="2024-09-12T13:44:57.493" v="3598" actId="3680"/>
          <ac:spMkLst>
            <pc:docMk/>
            <pc:sldMk cId="2216663976" sldId="275"/>
            <ac:spMk id="3" creationId="{1BF83730-1CCC-CA0F-0541-0FB291983D7D}"/>
          </ac:spMkLst>
        </pc:spChg>
        <pc:spChg chg="mod">
          <ac:chgData name="Jay Wen" userId="63abbe85-7b56-4234-8d1a-766266843876" providerId="ADAL" clId="{1B239A87-56EA-4EA9-A546-C58EA92DCCA5}" dt="2024-09-12T13:45:53.960" v="3662"/>
          <ac:spMkLst>
            <pc:docMk/>
            <pc:sldMk cId="2216663976" sldId="275"/>
            <ac:spMk id="7" creationId="{BF1A8299-A463-7B04-8171-ABD661E94626}"/>
          </ac:spMkLst>
        </pc:spChg>
        <pc:spChg chg="mod">
          <ac:chgData name="Jay Wen" userId="63abbe85-7b56-4234-8d1a-766266843876" providerId="ADAL" clId="{1B239A87-56EA-4EA9-A546-C58EA92DCCA5}" dt="2024-09-12T13:45:53.960" v="3662"/>
          <ac:spMkLst>
            <pc:docMk/>
            <pc:sldMk cId="2216663976" sldId="275"/>
            <ac:spMk id="8" creationId="{9D8B0C67-4DAA-922D-37A0-A7EEEA66F590}"/>
          </ac:spMkLst>
        </pc:spChg>
        <pc:spChg chg="mod">
          <ac:chgData name="Jay Wen" userId="63abbe85-7b56-4234-8d1a-766266843876" providerId="ADAL" clId="{1B239A87-56EA-4EA9-A546-C58EA92DCCA5}" dt="2024-09-12T13:45:53.960" v="3662"/>
          <ac:spMkLst>
            <pc:docMk/>
            <pc:sldMk cId="2216663976" sldId="275"/>
            <ac:spMk id="10" creationId="{CE6B03D4-16AD-A44B-964A-9E4217B33995}"/>
          </ac:spMkLst>
        </pc:spChg>
        <pc:spChg chg="mod">
          <ac:chgData name="Jay Wen" userId="63abbe85-7b56-4234-8d1a-766266843876" providerId="ADAL" clId="{1B239A87-56EA-4EA9-A546-C58EA92DCCA5}" dt="2024-09-12T13:45:53.960" v="3662"/>
          <ac:spMkLst>
            <pc:docMk/>
            <pc:sldMk cId="2216663976" sldId="275"/>
            <ac:spMk id="11" creationId="{CC9DEA04-2387-EB3A-0743-50B413F5F24C}"/>
          </ac:spMkLst>
        </pc:spChg>
        <pc:spChg chg="mod">
          <ac:chgData name="Jay Wen" userId="63abbe85-7b56-4234-8d1a-766266843876" providerId="ADAL" clId="{1B239A87-56EA-4EA9-A546-C58EA92DCCA5}" dt="2024-09-12T13:45:53.960" v="3662"/>
          <ac:spMkLst>
            <pc:docMk/>
            <pc:sldMk cId="2216663976" sldId="275"/>
            <ac:spMk id="12" creationId="{B75D4E56-1608-293A-0B20-70C4FD604CD1}"/>
          </ac:spMkLst>
        </pc:spChg>
        <pc:spChg chg="mod">
          <ac:chgData name="Jay Wen" userId="63abbe85-7b56-4234-8d1a-766266843876" providerId="ADAL" clId="{1B239A87-56EA-4EA9-A546-C58EA92DCCA5}" dt="2024-09-12T13:45:53.960" v="3662"/>
          <ac:spMkLst>
            <pc:docMk/>
            <pc:sldMk cId="2216663976" sldId="275"/>
            <ac:spMk id="13" creationId="{348345AC-85E5-4962-D16F-9060FDF2C355}"/>
          </ac:spMkLst>
        </pc:spChg>
        <pc:spChg chg="mod">
          <ac:chgData name="Jay Wen" userId="63abbe85-7b56-4234-8d1a-766266843876" providerId="ADAL" clId="{1B239A87-56EA-4EA9-A546-C58EA92DCCA5}" dt="2024-09-12T13:45:53.960" v="3662"/>
          <ac:spMkLst>
            <pc:docMk/>
            <pc:sldMk cId="2216663976" sldId="275"/>
            <ac:spMk id="21" creationId="{2F24565A-7E00-9208-770C-93A4342FECD2}"/>
          </ac:spMkLst>
        </pc:spChg>
        <pc:spChg chg="mod">
          <ac:chgData name="Jay Wen" userId="63abbe85-7b56-4234-8d1a-766266843876" providerId="ADAL" clId="{1B239A87-56EA-4EA9-A546-C58EA92DCCA5}" dt="2024-09-12T13:45:53.960" v="3662"/>
          <ac:spMkLst>
            <pc:docMk/>
            <pc:sldMk cId="2216663976" sldId="275"/>
            <ac:spMk id="22" creationId="{E18CD843-4BE7-D0BA-34CA-4F36A681F737}"/>
          </ac:spMkLst>
        </pc:spChg>
        <pc:spChg chg="add mod">
          <ac:chgData name="Jay Wen" userId="63abbe85-7b56-4234-8d1a-766266843876" providerId="ADAL" clId="{1B239A87-56EA-4EA9-A546-C58EA92DCCA5}" dt="2024-09-12T13:46:31.726" v="3694"/>
          <ac:spMkLst>
            <pc:docMk/>
            <pc:sldMk cId="2216663976" sldId="275"/>
            <ac:spMk id="23" creationId="{D1D78B63-E87B-E9A4-0C97-29621569C64E}"/>
          </ac:spMkLst>
        </pc:spChg>
        <pc:grpChg chg="add mod">
          <ac:chgData name="Jay Wen" userId="63abbe85-7b56-4234-8d1a-766266843876" providerId="ADAL" clId="{1B239A87-56EA-4EA9-A546-C58EA92DCCA5}" dt="2024-09-12T13:45:53.960" v="3662"/>
          <ac:grpSpMkLst>
            <pc:docMk/>
            <pc:sldMk cId="2216663976" sldId="275"/>
            <ac:grpSpMk id="6" creationId="{E64C0F00-8A42-AECA-1623-E278459A1D01}"/>
          </ac:grpSpMkLst>
        </pc:grpChg>
        <pc:graphicFrameChg chg="add mod ord modGraphic">
          <ac:chgData name="Jay Wen" userId="63abbe85-7b56-4234-8d1a-766266843876" providerId="ADAL" clId="{1B239A87-56EA-4EA9-A546-C58EA92DCCA5}" dt="2024-09-12T13:51:52.295" v="3818" actId="122"/>
          <ac:graphicFrameMkLst>
            <pc:docMk/>
            <pc:sldMk cId="2216663976" sldId="275"/>
            <ac:graphicFrameMk id="5" creationId="{A4C4C84C-B3D0-6B18-AA26-20D6A5FB6F6D}"/>
          </ac:graphicFrameMkLst>
        </pc:graphicFrameChg>
        <pc:cxnChg chg="mod">
          <ac:chgData name="Jay Wen" userId="63abbe85-7b56-4234-8d1a-766266843876" providerId="ADAL" clId="{1B239A87-56EA-4EA9-A546-C58EA92DCCA5}" dt="2024-09-12T13:45:53.960" v="3662"/>
          <ac:cxnSpMkLst>
            <pc:docMk/>
            <pc:sldMk cId="2216663976" sldId="275"/>
            <ac:cxnSpMk id="9" creationId="{1CE4A64C-237B-48F8-7EB2-3A42339EE251}"/>
          </ac:cxnSpMkLst>
        </pc:cxnChg>
        <pc:cxnChg chg="mod">
          <ac:chgData name="Jay Wen" userId="63abbe85-7b56-4234-8d1a-766266843876" providerId="ADAL" clId="{1B239A87-56EA-4EA9-A546-C58EA92DCCA5}" dt="2024-09-12T13:45:53.960" v="3662"/>
          <ac:cxnSpMkLst>
            <pc:docMk/>
            <pc:sldMk cId="2216663976" sldId="275"/>
            <ac:cxnSpMk id="14" creationId="{01A912C9-2DF3-7A26-856A-2D4960748D5C}"/>
          </ac:cxnSpMkLst>
        </pc:cxnChg>
        <pc:cxnChg chg="mod">
          <ac:chgData name="Jay Wen" userId="63abbe85-7b56-4234-8d1a-766266843876" providerId="ADAL" clId="{1B239A87-56EA-4EA9-A546-C58EA92DCCA5}" dt="2024-09-12T13:45:53.960" v="3662"/>
          <ac:cxnSpMkLst>
            <pc:docMk/>
            <pc:sldMk cId="2216663976" sldId="275"/>
            <ac:cxnSpMk id="15" creationId="{394E0F14-3CB1-A694-E708-CFB2E6F2FD08}"/>
          </ac:cxnSpMkLst>
        </pc:cxnChg>
        <pc:cxnChg chg="mod">
          <ac:chgData name="Jay Wen" userId="63abbe85-7b56-4234-8d1a-766266843876" providerId="ADAL" clId="{1B239A87-56EA-4EA9-A546-C58EA92DCCA5}" dt="2024-09-12T13:45:53.960" v="3662"/>
          <ac:cxnSpMkLst>
            <pc:docMk/>
            <pc:sldMk cId="2216663976" sldId="275"/>
            <ac:cxnSpMk id="16" creationId="{00C72A76-A59E-BFB9-CC4F-83562513FECD}"/>
          </ac:cxnSpMkLst>
        </pc:cxnChg>
        <pc:cxnChg chg="mod">
          <ac:chgData name="Jay Wen" userId="63abbe85-7b56-4234-8d1a-766266843876" providerId="ADAL" clId="{1B239A87-56EA-4EA9-A546-C58EA92DCCA5}" dt="2024-09-12T13:45:53.960" v="3662"/>
          <ac:cxnSpMkLst>
            <pc:docMk/>
            <pc:sldMk cId="2216663976" sldId="275"/>
            <ac:cxnSpMk id="17" creationId="{F889B250-E99A-1DEB-F82F-0B71B0BC65A2}"/>
          </ac:cxnSpMkLst>
        </pc:cxnChg>
        <pc:cxnChg chg="mod">
          <ac:chgData name="Jay Wen" userId="63abbe85-7b56-4234-8d1a-766266843876" providerId="ADAL" clId="{1B239A87-56EA-4EA9-A546-C58EA92DCCA5}" dt="2024-09-12T13:45:53.960" v="3662"/>
          <ac:cxnSpMkLst>
            <pc:docMk/>
            <pc:sldMk cId="2216663976" sldId="275"/>
            <ac:cxnSpMk id="18" creationId="{D180923D-1A4A-CF8A-5073-C9D1BC744652}"/>
          </ac:cxnSpMkLst>
        </pc:cxnChg>
        <pc:cxnChg chg="mod">
          <ac:chgData name="Jay Wen" userId="63abbe85-7b56-4234-8d1a-766266843876" providerId="ADAL" clId="{1B239A87-56EA-4EA9-A546-C58EA92DCCA5}" dt="2024-09-12T13:45:53.960" v="3662"/>
          <ac:cxnSpMkLst>
            <pc:docMk/>
            <pc:sldMk cId="2216663976" sldId="275"/>
            <ac:cxnSpMk id="19" creationId="{D3AC821C-57F3-C805-8342-188312B10545}"/>
          </ac:cxnSpMkLst>
        </pc:cxnChg>
        <pc:cxnChg chg="mod">
          <ac:chgData name="Jay Wen" userId="63abbe85-7b56-4234-8d1a-766266843876" providerId="ADAL" clId="{1B239A87-56EA-4EA9-A546-C58EA92DCCA5}" dt="2024-09-12T13:45:53.960" v="3662"/>
          <ac:cxnSpMkLst>
            <pc:docMk/>
            <pc:sldMk cId="2216663976" sldId="275"/>
            <ac:cxnSpMk id="20" creationId="{65891DD2-8F6C-083A-6645-61D6EE47B436}"/>
          </ac:cxnSpMkLst>
        </pc:cxnChg>
      </pc:sldChg>
      <pc:sldChg chg="addSp delSp modSp new mod modAnim">
        <pc:chgData name="Jay Wen" userId="63abbe85-7b56-4234-8d1a-766266843876" providerId="ADAL" clId="{1B239A87-56EA-4EA9-A546-C58EA92DCCA5}" dt="2024-09-13T14:52:51.273" v="9418"/>
        <pc:sldMkLst>
          <pc:docMk/>
          <pc:sldMk cId="3581453577" sldId="276"/>
        </pc:sldMkLst>
        <pc:spChg chg="mod">
          <ac:chgData name="Jay Wen" userId="63abbe85-7b56-4234-8d1a-766266843876" providerId="ADAL" clId="{1B239A87-56EA-4EA9-A546-C58EA92DCCA5}" dt="2024-09-12T15:35:09.487" v="5415" actId="20577"/>
          <ac:spMkLst>
            <pc:docMk/>
            <pc:sldMk cId="3581453577" sldId="276"/>
            <ac:spMk id="2" creationId="{21E2C967-148E-29ED-15A9-C9114D6D01A8}"/>
          </ac:spMkLst>
        </pc:spChg>
        <pc:spChg chg="del mod">
          <ac:chgData name="Jay Wen" userId="63abbe85-7b56-4234-8d1a-766266843876" providerId="ADAL" clId="{1B239A87-56EA-4EA9-A546-C58EA92DCCA5}" dt="2024-09-12T15:25:02.643" v="5142" actId="478"/>
          <ac:spMkLst>
            <pc:docMk/>
            <pc:sldMk cId="3581453577" sldId="276"/>
            <ac:spMk id="3" creationId="{246D0C2E-26E5-F95C-5108-5AFCF42AE537}"/>
          </ac:spMkLst>
        </pc:spChg>
        <pc:spChg chg="add del mod">
          <ac:chgData name="Jay Wen" userId="63abbe85-7b56-4234-8d1a-766266843876" providerId="ADAL" clId="{1B239A87-56EA-4EA9-A546-C58EA92DCCA5}" dt="2024-09-12T15:25:05.022" v="5144" actId="478"/>
          <ac:spMkLst>
            <pc:docMk/>
            <pc:sldMk cId="3581453577" sldId="276"/>
            <ac:spMk id="6" creationId="{B3061FBB-2B78-8CB3-202E-8C4A24916929}"/>
          </ac:spMkLst>
        </pc:spChg>
        <pc:spChg chg="add mod">
          <ac:chgData name="Jay Wen" userId="63abbe85-7b56-4234-8d1a-766266843876" providerId="ADAL" clId="{1B239A87-56EA-4EA9-A546-C58EA92DCCA5}" dt="2024-09-12T18:57:40.352" v="6413" actId="207"/>
          <ac:spMkLst>
            <pc:docMk/>
            <pc:sldMk cId="3581453577" sldId="276"/>
            <ac:spMk id="7" creationId="{6D6050B6-42B1-4192-1F05-98FBC1232F02}"/>
          </ac:spMkLst>
        </pc:spChg>
        <pc:spChg chg="add mod">
          <ac:chgData name="Jay Wen" userId="63abbe85-7b56-4234-8d1a-766266843876" providerId="ADAL" clId="{1B239A87-56EA-4EA9-A546-C58EA92DCCA5}" dt="2024-09-12T15:36:49.321" v="5471" actId="1076"/>
          <ac:spMkLst>
            <pc:docMk/>
            <pc:sldMk cId="3581453577" sldId="276"/>
            <ac:spMk id="9" creationId="{5395F527-F8B4-CBC4-C9FE-734E15646C5A}"/>
          </ac:spMkLst>
        </pc:spChg>
        <pc:spChg chg="add mod">
          <ac:chgData name="Jay Wen" userId="63abbe85-7b56-4234-8d1a-766266843876" providerId="ADAL" clId="{1B239A87-56EA-4EA9-A546-C58EA92DCCA5}" dt="2024-09-12T15:52:58.956" v="5939" actId="1076"/>
          <ac:spMkLst>
            <pc:docMk/>
            <pc:sldMk cId="3581453577" sldId="276"/>
            <ac:spMk id="12" creationId="{8284DE46-2FCF-3CE1-C94D-06ADD676C7A0}"/>
          </ac:spMkLst>
        </pc:spChg>
        <pc:spChg chg="add mod">
          <ac:chgData name="Jay Wen" userId="63abbe85-7b56-4234-8d1a-766266843876" providerId="ADAL" clId="{1B239A87-56EA-4EA9-A546-C58EA92DCCA5}" dt="2024-09-12T15:53:07.350" v="5943" actId="1076"/>
          <ac:spMkLst>
            <pc:docMk/>
            <pc:sldMk cId="3581453577" sldId="276"/>
            <ac:spMk id="17" creationId="{3099E588-F1BF-0403-D3A3-9A3492E080C3}"/>
          </ac:spMkLst>
        </pc:spChg>
        <pc:spChg chg="add mod">
          <ac:chgData name="Jay Wen" userId="63abbe85-7b56-4234-8d1a-766266843876" providerId="ADAL" clId="{1B239A87-56EA-4EA9-A546-C58EA92DCCA5}" dt="2024-09-12T15:53:17.485" v="5946" actId="1076"/>
          <ac:spMkLst>
            <pc:docMk/>
            <pc:sldMk cId="3581453577" sldId="276"/>
            <ac:spMk id="19" creationId="{D60E3245-25BF-0BAF-9115-7A96BFCFFB81}"/>
          </ac:spMkLst>
        </pc:spChg>
        <pc:spChg chg="add mod">
          <ac:chgData name="Jay Wen" userId="63abbe85-7b56-4234-8d1a-766266843876" providerId="ADAL" clId="{1B239A87-56EA-4EA9-A546-C58EA92DCCA5}" dt="2024-09-12T15:54:48.618" v="5968" actId="1076"/>
          <ac:spMkLst>
            <pc:docMk/>
            <pc:sldMk cId="3581453577" sldId="276"/>
            <ac:spMk id="24" creationId="{F5D53690-BCE2-5D10-1E60-50737D3AABD1}"/>
          </ac:spMkLst>
        </pc:spChg>
        <pc:grpChg chg="add mod">
          <ac:chgData name="Jay Wen" userId="63abbe85-7b56-4234-8d1a-766266843876" providerId="ADAL" clId="{1B239A87-56EA-4EA9-A546-C58EA92DCCA5}" dt="2024-09-12T15:53:14.195" v="5945" actId="1076"/>
          <ac:grpSpMkLst>
            <pc:docMk/>
            <pc:sldMk cId="3581453577" sldId="276"/>
            <ac:grpSpMk id="20" creationId="{2698E575-6BD7-5539-04B1-1998E60FF65C}"/>
          </ac:grpSpMkLst>
        </pc:grpChg>
        <pc:picChg chg="add del mod modCrop">
          <ac:chgData name="Jay Wen" userId="63abbe85-7b56-4234-8d1a-766266843876" providerId="ADAL" clId="{1B239A87-56EA-4EA9-A546-C58EA92DCCA5}" dt="2024-09-12T15:44:06.499" v="5653" actId="478"/>
          <ac:picMkLst>
            <pc:docMk/>
            <pc:sldMk cId="3581453577" sldId="276"/>
            <ac:picMk id="11" creationId="{12896140-3207-0EB8-4C94-63EC01783A91}"/>
          </ac:picMkLst>
        </pc:picChg>
        <pc:picChg chg="add mod">
          <ac:chgData name="Jay Wen" userId="63abbe85-7b56-4234-8d1a-766266843876" providerId="ADAL" clId="{1B239A87-56EA-4EA9-A546-C58EA92DCCA5}" dt="2024-09-12T15:52:56.326" v="5938" actId="14100"/>
          <ac:picMkLst>
            <pc:docMk/>
            <pc:sldMk cId="3581453577" sldId="276"/>
            <ac:picMk id="14" creationId="{1F90B6FF-5D17-9FDC-C66E-5A66AA0371D4}"/>
          </ac:picMkLst>
        </pc:picChg>
        <pc:picChg chg="add mod">
          <ac:chgData name="Jay Wen" userId="63abbe85-7b56-4234-8d1a-766266843876" providerId="ADAL" clId="{1B239A87-56EA-4EA9-A546-C58EA92DCCA5}" dt="2024-09-12T15:53:09.683" v="5944" actId="1076"/>
          <ac:picMkLst>
            <pc:docMk/>
            <pc:sldMk cId="3581453577" sldId="276"/>
            <ac:picMk id="16" creationId="{6A5B6835-8B89-FCE5-49F2-C5CE05ABC011}"/>
          </ac:picMkLst>
        </pc:picChg>
        <pc:picChg chg="add mod">
          <ac:chgData name="Jay Wen" userId="63abbe85-7b56-4234-8d1a-766266843876" providerId="ADAL" clId="{1B239A87-56EA-4EA9-A546-C58EA92DCCA5}" dt="2024-09-12T15:53:24.360" v="5949" actId="1076"/>
          <ac:picMkLst>
            <pc:docMk/>
            <pc:sldMk cId="3581453577" sldId="276"/>
            <ac:picMk id="22" creationId="{789CC63D-E692-65ED-F702-16E42891A299}"/>
          </ac:picMkLst>
        </pc:picChg>
      </pc:sldChg>
      <pc:sldChg chg="addSp delSp modSp new add del mod ord modAnim">
        <pc:chgData name="Jay Wen" userId="63abbe85-7b56-4234-8d1a-766266843876" providerId="ADAL" clId="{1B239A87-56EA-4EA9-A546-C58EA92DCCA5}" dt="2024-09-13T14:50:44.104" v="9397"/>
        <pc:sldMkLst>
          <pc:docMk/>
          <pc:sldMk cId="1295265433" sldId="277"/>
        </pc:sldMkLst>
        <pc:spChg chg="mod">
          <ac:chgData name="Jay Wen" userId="63abbe85-7b56-4234-8d1a-766266843876" providerId="ADAL" clId="{1B239A87-56EA-4EA9-A546-C58EA92DCCA5}" dt="2024-09-12T15:03:36.203" v="5053" actId="20577"/>
          <ac:spMkLst>
            <pc:docMk/>
            <pc:sldMk cId="1295265433" sldId="277"/>
            <ac:spMk id="2" creationId="{7332C0EB-BF99-27A9-B8FA-08D94E53C9F8}"/>
          </ac:spMkLst>
        </pc:spChg>
        <pc:spChg chg="del">
          <ac:chgData name="Jay Wen" userId="63abbe85-7b56-4234-8d1a-766266843876" providerId="ADAL" clId="{1B239A87-56EA-4EA9-A546-C58EA92DCCA5}" dt="2024-09-12T14:57:26.372" v="4896"/>
          <ac:spMkLst>
            <pc:docMk/>
            <pc:sldMk cId="1295265433" sldId="277"/>
            <ac:spMk id="3" creationId="{25FE5A9B-798B-B562-BF56-289C3B36265E}"/>
          </ac:spMkLst>
        </pc:spChg>
        <pc:spChg chg="add del mod">
          <ac:chgData name="Jay Wen" userId="63abbe85-7b56-4234-8d1a-766266843876" providerId="ADAL" clId="{1B239A87-56EA-4EA9-A546-C58EA92DCCA5}" dt="2024-09-12T14:58:19.537" v="4900" actId="21"/>
          <ac:spMkLst>
            <pc:docMk/>
            <pc:sldMk cId="1295265433" sldId="277"/>
            <ac:spMk id="6" creationId="{E9BA6CA1-4E72-F424-BD30-A680F8AFA01A}"/>
          </ac:spMkLst>
        </pc:spChg>
        <pc:spChg chg="add del mod">
          <ac:chgData name="Jay Wen" userId="63abbe85-7b56-4234-8d1a-766266843876" providerId="ADAL" clId="{1B239A87-56EA-4EA9-A546-C58EA92DCCA5}" dt="2024-09-12T14:59:35.553" v="4951" actId="478"/>
          <ac:spMkLst>
            <pc:docMk/>
            <pc:sldMk cId="1295265433" sldId="277"/>
            <ac:spMk id="8" creationId="{9E5FA6CD-6C53-C002-0798-ADA3282B16AE}"/>
          </ac:spMkLst>
        </pc:spChg>
        <pc:spChg chg="add del mod">
          <ac:chgData name="Jay Wen" userId="63abbe85-7b56-4234-8d1a-766266843876" providerId="ADAL" clId="{1B239A87-56EA-4EA9-A546-C58EA92DCCA5}" dt="2024-09-12T14:59:18.603" v="4946" actId="478"/>
          <ac:spMkLst>
            <pc:docMk/>
            <pc:sldMk cId="1295265433" sldId="277"/>
            <ac:spMk id="10" creationId="{1B45573F-02F6-6706-0D0D-C768A50CCBD7}"/>
          </ac:spMkLst>
        </pc:spChg>
        <pc:spChg chg="add mod">
          <ac:chgData name="Jay Wen" userId="63abbe85-7b56-4234-8d1a-766266843876" providerId="ADAL" clId="{1B239A87-56EA-4EA9-A546-C58EA92DCCA5}" dt="2024-09-12T14:59:43.925" v="4953" actId="14100"/>
          <ac:spMkLst>
            <pc:docMk/>
            <pc:sldMk cId="1295265433" sldId="277"/>
            <ac:spMk id="11" creationId="{EAABEB47-012D-6F31-AECB-741205A78BB2}"/>
          </ac:spMkLst>
        </pc:spChg>
        <pc:graphicFrameChg chg="add del mod">
          <ac:chgData name="Jay Wen" userId="63abbe85-7b56-4234-8d1a-766266843876" providerId="ADAL" clId="{1B239A87-56EA-4EA9-A546-C58EA92DCCA5}" dt="2024-09-12T14:59:15.567" v="4945" actId="21"/>
          <ac:graphicFrameMkLst>
            <pc:docMk/>
            <pc:sldMk cId="1295265433" sldId="277"/>
            <ac:graphicFrameMk id="7" creationId="{4F9B9CD9-719E-457F-D8A1-9E470264497A}"/>
          </ac:graphicFrameMkLst>
        </pc:graphicFrameChg>
        <pc:graphicFrameChg chg="add del mod modGraphic">
          <ac:chgData name="Jay Wen" userId="63abbe85-7b56-4234-8d1a-766266843876" providerId="ADAL" clId="{1B239A87-56EA-4EA9-A546-C58EA92DCCA5}" dt="2024-09-12T15:02:17.415" v="4984" actId="478"/>
          <ac:graphicFrameMkLst>
            <pc:docMk/>
            <pc:sldMk cId="1295265433" sldId="277"/>
            <ac:graphicFrameMk id="12" creationId="{09E9AF52-A9D1-5924-190D-F6B25C4CDCDA}"/>
          </ac:graphicFrameMkLst>
        </pc:graphicFrameChg>
        <pc:picChg chg="add del mod">
          <ac:chgData name="Jay Wen" userId="63abbe85-7b56-4234-8d1a-766266843876" providerId="ADAL" clId="{1B239A87-56EA-4EA9-A546-C58EA92DCCA5}" dt="2024-09-12T15:11:06.868" v="5074" actId="478"/>
          <ac:picMkLst>
            <pc:docMk/>
            <pc:sldMk cId="1295265433" sldId="277"/>
            <ac:picMk id="14" creationId="{F3E152F0-56FA-A9E0-D3A8-05D126986CEA}"/>
          </ac:picMkLst>
        </pc:picChg>
        <pc:picChg chg="add mod ord modCrop">
          <ac:chgData name="Jay Wen" userId="63abbe85-7b56-4234-8d1a-766266843876" providerId="ADAL" clId="{1B239A87-56EA-4EA9-A546-C58EA92DCCA5}" dt="2024-09-12T15:11:31.963" v="5081" actId="170"/>
          <ac:picMkLst>
            <pc:docMk/>
            <pc:sldMk cId="1295265433" sldId="277"/>
            <ac:picMk id="16" creationId="{1FB755C6-3654-EA12-384E-8C4965FEAA81}"/>
          </ac:picMkLst>
        </pc:picChg>
        <pc:picChg chg="add mod">
          <ac:chgData name="Jay Wen" userId="63abbe85-7b56-4234-8d1a-766266843876" providerId="ADAL" clId="{1B239A87-56EA-4EA9-A546-C58EA92DCCA5}" dt="2024-09-12T15:11:28.657" v="5080" actId="14100"/>
          <ac:picMkLst>
            <pc:docMk/>
            <pc:sldMk cId="1295265433" sldId="277"/>
            <ac:picMk id="18" creationId="{C8BEAB3E-8D87-122B-DA18-A49949523B34}"/>
          </ac:picMkLst>
        </pc:picChg>
      </pc:sldChg>
      <pc:sldChg chg="addSp delSp modSp new mod modAnim">
        <pc:chgData name="Jay Wen" userId="63abbe85-7b56-4234-8d1a-766266843876" providerId="ADAL" clId="{1B239A87-56EA-4EA9-A546-C58EA92DCCA5}" dt="2024-09-13T14:53:15.753" v="9421"/>
        <pc:sldMkLst>
          <pc:docMk/>
          <pc:sldMk cId="136316237" sldId="278"/>
        </pc:sldMkLst>
        <pc:spChg chg="mod">
          <ac:chgData name="Jay Wen" userId="63abbe85-7b56-4234-8d1a-766266843876" providerId="ADAL" clId="{1B239A87-56EA-4EA9-A546-C58EA92DCCA5}" dt="2024-09-12T14:27:23.245" v="3907" actId="20577"/>
          <ac:spMkLst>
            <pc:docMk/>
            <pc:sldMk cId="136316237" sldId="278"/>
            <ac:spMk id="2" creationId="{395E9599-E70F-4677-D89E-7AFF14E9BC6A}"/>
          </ac:spMkLst>
        </pc:spChg>
        <pc:spChg chg="del">
          <ac:chgData name="Jay Wen" userId="63abbe85-7b56-4234-8d1a-766266843876" providerId="ADAL" clId="{1B239A87-56EA-4EA9-A546-C58EA92DCCA5}" dt="2024-09-12T14:27:27.961" v="3908" actId="22"/>
          <ac:spMkLst>
            <pc:docMk/>
            <pc:sldMk cId="136316237" sldId="278"/>
            <ac:spMk id="3" creationId="{7996DDAD-7FC2-D263-80D0-61FDFB49A4BB}"/>
          </ac:spMkLst>
        </pc:spChg>
        <pc:spChg chg="add mod">
          <ac:chgData name="Jay Wen" userId="63abbe85-7b56-4234-8d1a-766266843876" providerId="ADAL" clId="{1B239A87-56EA-4EA9-A546-C58EA92DCCA5}" dt="2024-09-12T14:54:54.575" v="4879" actId="14100"/>
          <ac:spMkLst>
            <pc:docMk/>
            <pc:sldMk cId="136316237" sldId="278"/>
            <ac:spMk id="10" creationId="{65F5C337-8B2C-6AE2-CD0E-2A557B95F89A}"/>
          </ac:spMkLst>
        </pc:spChg>
        <pc:spChg chg="add mod">
          <ac:chgData name="Jay Wen" userId="63abbe85-7b56-4234-8d1a-766266843876" providerId="ADAL" clId="{1B239A87-56EA-4EA9-A546-C58EA92DCCA5}" dt="2024-09-12T14:34:20.278" v="4491" actId="1076"/>
          <ac:spMkLst>
            <pc:docMk/>
            <pc:sldMk cId="136316237" sldId="278"/>
            <ac:spMk id="11" creationId="{B28D0426-AA45-4F10-9CC3-83E4FEDD951B}"/>
          </ac:spMkLst>
        </pc:spChg>
        <pc:spChg chg="add mod">
          <ac:chgData name="Jay Wen" userId="63abbe85-7b56-4234-8d1a-766266843876" providerId="ADAL" clId="{1B239A87-56EA-4EA9-A546-C58EA92DCCA5}" dt="2024-09-12T14:31:15.466" v="4075" actId="1076"/>
          <ac:spMkLst>
            <pc:docMk/>
            <pc:sldMk cId="136316237" sldId="278"/>
            <ac:spMk id="13" creationId="{A831B3A1-3970-E97E-C514-1B4043E5CCAD}"/>
          </ac:spMkLst>
        </pc:spChg>
        <pc:picChg chg="add mod ord">
          <ac:chgData name="Jay Wen" userId="63abbe85-7b56-4234-8d1a-766266843876" providerId="ADAL" clId="{1B239A87-56EA-4EA9-A546-C58EA92DCCA5}" dt="2024-09-12T14:31:15.466" v="4075" actId="1076"/>
          <ac:picMkLst>
            <pc:docMk/>
            <pc:sldMk cId="136316237" sldId="278"/>
            <ac:picMk id="6" creationId="{D54BA4BC-44D3-713E-2C1B-E4CC04FD2FC9}"/>
          </ac:picMkLst>
        </pc:picChg>
        <pc:picChg chg="add mod">
          <ac:chgData name="Jay Wen" userId="63abbe85-7b56-4234-8d1a-766266843876" providerId="ADAL" clId="{1B239A87-56EA-4EA9-A546-C58EA92DCCA5}" dt="2024-09-12T14:34:04.255" v="4482" actId="1076"/>
          <ac:picMkLst>
            <pc:docMk/>
            <pc:sldMk cId="136316237" sldId="278"/>
            <ac:picMk id="8" creationId="{008B9543-C6C2-BA20-CFE5-6D70814CF002}"/>
          </ac:picMkLst>
        </pc:picChg>
      </pc:sldChg>
      <pc:sldChg chg="addSp delSp modSp new add del mod">
        <pc:chgData name="Jay Wen" userId="63abbe85-7b56-4234-8d1a-766266843876" providerId="ADAL" clId="{1B239A87-56EA-4EA9-A546-C58EA92DCCA5}" dt="2024-09-12T15:03:18.514" v="5002" actId="47"/>
        <pc:sldMkLst>
          <pc:docMk/>
          <pc:sldMk cId="1610886071" sldId="279"/>
        </pc:sldMkLst>
        <pc:spChg chg="mod">
          <ac:chgData name="Jay Wen" userId="63abbe85-7b56-4234-8d1a-766266843876" providerId="ADAL" clId="{1B239A87-56EA-4EA9-A546-C58EA92DCCA5}" dt="2024-09-12T14:53:45.008" v="4865" actId="404"/>
          <ac:spMkLst>
            <pc:docMk/>
            <pc:sldMk cId="1610886071" sldId="279"/>
            <ac:spMk id="2" creationId="{ABD30DBB-029C-0930-681F-7BCC858451D8}"/>
          </ac:spMkLst>
        </pc:spChg>
        <pc:spChg chg="del">
          <ac:chgData name="Jay Wen" userId="63abbe85-7b56-4234-8d1a-766266843876" providerId="ADAL" clId="{1B239A87-56EA-4EA9-A546-C58EA92DCCA5}" dt="2024-09-12T14:56:43.905" v="4883" actId="3680"/>
          <ac:spMkLst>
            <pc:docMk/>
            <pc:sldMk cId="1610886071" sldId="279"/>
            <ac:spMk id="3" creationId="{CC6C0027-9465-74CC-A338-5511621E11F0}"/>
          </ac:spMkLst>
        </pc:spChg>
        <pc:spChg chg="add mod">
          <ac:chgData name="Jay Wen" userId="63abbe85-7b56-4234-8d1a-766266843876" providerId="ADAL" clId="{1B239A87-56EA-4EA9-A546-C58EA92DCCA5}" dt="2024-09-12T14:57:24.080" v="4895" actId="21"/>
          <ac:spMkLst>
            <pc:docMk/>
            <pc:sldMk cId="1610886071" sldId="279"/>
            <ac:spMk id="7" creationId="{41E7D233-DDEB-4CF5-347C-2C4FDA95D309}"/>
          </ac:spMkLst>
        </pc:spChg>
        <pc:spChg chg="add mod">
          <ac:chgData name="Jay Wen" userId="63abbe85-7b56-4234-8d1a-766266843876" providerId="ADAL" clId="{1B239A87-56EA-4EA9-A546-C58EA92DCCA5}" dt="2024-09-12T14:58:20.752" v="4901"/>
          <ac:spMkLst>
            <pc:docMk/>
            <pc:sldMk cId="1610886071" sldId="279"/>
            <ac:spMk id="8" creationId="{E9BA6CA1-4E72-F424-BD30-A680F8AFA01A}"/>
          </ac:spMkLst>
        </pc:spChg>
        <pc:graphicFrameChg chg="add del mod ord modGraphic">
          <ac:chgData name="Jay Wen" userId="63abbe85-7b56-4234-8d1a-766266843876" providerId="ADAL" clId="{1B239A87-56EA-4EA9-A546-C58EA92DCCA5}" dt="2024-09-12T14:57:24.080" v="4895" actId="21"/>
          <ac:graphicFrameMkLst>
            <pc:docMk/>
            <pc:sldMk cId="1610886071" sldId="279"/>
            <ac:graphicFrameMk id="5" creationId="{4F9B9CD9-719E-457F-D8A1-9E470264497A}"/>
          </ac:graphicFrameMkLst>
        </pc:graphicFrameChg>
      </pc:sldChg>
      <pc:sldChg chg="new del">
        <pc:chgData name="Jay Wen" userId="63abbe85-7b56-4234-8d1a-766266843876" providerId="ADAL" clId="{1B239A87-56EA-4EA9-A546-C58EA92DCCA5}" dt="2024-09-12T14:59:07.284" v="4943" actId="47"/>
        <pc:sldMkLst>
          <pc:docMk/>
          <pc:sldMk cId="4253956383" sldId="280"/>
        </pc:sldMkLst>
      </pc:sldChg>
      <pc:sldChg chg="addSp delSp modSp add mod">
        <pc:chgData name="Jay Wen" userId="63abbe85-7b56-4234-8d1a-766266843876" providerId="ADAL" clId="{1B239A87-56EA-4EA9-A546-C58EA92DCCA5}" dt="2024-09-12T21:14:16.701" v="7715" actId="1076"/>
        <pc:sldMkLst>
          <pc:docMk/>
          <pc:sldMk cId="4212256636" sldId="281"/>
        </pc:sldMkLst>
        <pc:spChg chg="add del mod">
          <ac:chgData name="Jay Wen" userId="63abbe85-7b56-4234-8d1a-766266843876" providerId="ADAL" clId="{1B239A87-56EA-4EA9-A546-C58EA92DCCA5}" dt="2024-09-12T14:59:22.122" v="4948" actId="478"/>
          <ac:spMkLst>
            <pc:docMk/>
            <pc:sldMk cId="4212256636" sldId="281"/>
            <ac:spMk id="6" creationId="{C97A82CE-07F6-E313-B22D-8EEF467DF241}"/>
          </ac:spMkLst>
        </pc:spChg>
        <pc:spChg chg="mod">
          <ac:chgData name="Jay Wen" userId="63abbe85-7b56-4234-8d1a-766266843876" providerId="ADAL" clId="{1B239A87-56EA-4EA9-A546-C58EA92DCCA5}" dt="2024-09-12T21:14:16.701" v="7715" actId="1076"/>
          <ac:spMkLst>
            <pc:docMk/>
            <pc:sldMk cId="4212256636" sldId="281"/>
            <ac:spMk id="7" creationId="{813EFBBB-377E-66BA-CCEB-54F54FDB6AE4}"/>
          </ac:spMkLst>
        </pc:spChg>
        <pc:graphicFrameChg chg="del">
          <ac:chgData name="Jay Wen" userId="63abbe85-7b56-4234-8d1a-766266843876" providerId="ADAL" clId="{1B239A87-56EA-4EA9-A546-C58EA92DCCA5}" dt="2024-09-12T14:59:12.021" v="4944" actId="478"/>
          <ac:graphicFrameMkLst>
            <pc:docMk/>
            <pc:sldMk cId="4212256636" sldId="281"/>
            <ac:graphicFrameMk id="5" creationId="{8016A260-81F5-12E8-5149-9FB8B02C6B39}"/>
          </ac:graphicFrameMkLst>
        </pc:graphicFrameChg>
        <pc:graphicFrameChg chg="add mod">
          <ac:chgData name="Jay Wen" userId="63abbe85-7b56-4234-8d1a-766266843876" providerId="ADAL" clId="{1B239A87-56EA-4EA9-A546-C58EA92DCCA5}" dt="2024-09-12T14:59:24.280" v="4949" actId="1076"/>
          <ac:graphicFrameMkLst>
            <pc:docMk/>
            <pc:sldMk cId="4212256636" sldId="281"/>
            <ac:graphicFrameMk id="8" creationId="{4F9B9CD9-719E-457F-D8A1-9E470264497A}"/>
          </ac:graphicFrameMkLst>
        </pc:graphicFrameChg>
      </pc:sldChg>
      <pc:sldChg chg="addSp delSp modSp new mod ord modAnim">
        <pc:chgData name="Jay Wen" userId="63abbe85-7b56-4234-8d1a-766266843876" providerId="ADAL" clId="{1B239A87-56EA-4EA9-A546-C58EA92DCCA5}" dt="2024-09-13T14:50:34.617" v="9396"/>
        <pc:sldMkLst>
          <pc:docMk/>
          <pc:sldMk cId="1628841529" sldId="282"/>
        </pc:sldMkLst>
        <pc:spChg chg="mod">
          <ac:chgData name="Jay Wen" userId="63abbe85-7b56-4234-8d1a-766266843876" providerId="ADAL" clId="{1B239A87-56EA-4EA9-A546-C58EA92DCCA5}" dt="2024-09-12T18:25:06.094" v="6147" actId="404"/>
          <ac:spMkLst>
            <pc:docMk/>
            <pc:sldMk cId="1628841529" sldId="282"/>
            <ac:spMk id="2" creationId="{A38973E1-E773-49C4-9BE1-0DF49D5C8BC8}"/>
          </ac:spMkLst>
        </pc:spChg>
        <pc:spChg chg="del">
          <ac:chgData name="Jay Wen" userId="63abbe85-7b56-4234-8d1a-766266843876" providerId="ADAL" clId="{1B239A87-56EA-4EA9-A546-C58EA92DCCA5}" dt="2024-09-12T18:25:55.438" v="6148" actId="478"/>
          <ac:spMkLst>
            <pc:docMk/>
            <pc:sldMk cId="1628841529" sldId="282"/>
            <ac:spMk id="3" creationId="{FD4142FF-C71E-34CB-A6F7-5E2BB803BA6D}"/>
          </ac:spMkLst>
        </pc:spChg>
        <pc:spChg chg="add mod">
          <ac:chgData name="Jay Wen" userId="63abbe85-7b56-4234-8d1a-766266843876" providerId="ADAL" clId="{1B239A87-56EA-4EA9-A546-C58EA92DCCA5}" dt="2024-09-12T18:23:05.171" v="6057" actId="14100"/>
          <ac:spMkLst>
            <pc:docMk/>
            <pc:sldMk cId="1628841529" sldId="282"/>
            <ac:spMk id="6" creationId="{E2C6E73D-E22B-AF25-DBA4-1792F350CD20}"/>
          </ac:spMkLst>
        </pc:spChg>
        <pc:spChg chg="add mod">
          <ac:chgData name="Jay Wen" userId="63abbe85-7b56-4234-8d1a-766266843876" providerId="ADAL" clId="{1B239A87-56EA-4EA9-A546-C58EA92DCCA5}" dt="2024-09-12T18:27:03.656" v="6188" actId="20577"/>
          <ac:spMkLst>
            <pc:docMk/>
            <pc:sldMk cId="1628841529" sldId="282"/>
            <ac:spMk id="10" creationId="{E57ECE71-FF29-7AD9-13B6-81FE894E6742}"/>
          </ac:spMkLst>
        </pc:spChg>
        <pc:picChg chg="add mod">
          <ac:chgData name="Jay Wen" userId="63abbe85-7b56-4234-8d1a-766266843876" providerId="ADAL" clId="{1B239A87-56EA-4EA9-A546-C58EA92DCCA5}" dt="2024-09-12T18:26:02.185" v="6153" actId="1076"/>
          <ac:picMkLst>
            <pc:docMk/>
            <pc:sldMk cId="1628841529" sldId="282"/>
            <ac:picMk id="8" creationId="{90EC75A1-7E1C-F83B-37A2-594B0A521751}"/>
          </ac:picMkLst>
        </pc:picChg>
        <pc:picChg chg="add mod">
          <ac:chgData name="Jay Wen" userId="63abbe85-7b56-4234-8d1a-766266843876" providerId="ADAL" clId="{1B239A87-56EA-4EA9-A546-C58EA92DCCA5}" dt="2024-09-12T18:42:50.819" v="6199" actId="1076"/>
          <ac:picMkLst>
            <pc:docMk/>
            <pc:sldMk cId="1628841529" sldId="282"/>
            <ac:picMk id="12" creationId="{310EEDA4-0D19-2AA5-EF6C-28BD5A04912B}"/>
          </ac:picMkLst>
        </pc:picChg>
      </pc:sldChg>
      <pc:sldChg chg="addSp delSp modSp new mod modAnim">
        <pc:chgData name="Jay Wen" userId="63abbe85-7b56-4234-8d1a-766266843876" providerId="ADAL" clId="{1B239A87-56EA-4EA9-A546-C58EA92DCCA5}" dt="2024-09-13T14:51:44.917" v="9406"/>
        <pc:sldMkLst>
          <pc:docMk/>
          <pc:sldMk cId="3169582544" sldId="283"/>
        </pc:sldMkLst>
        <pc:spChg chg="mod">
          <ac:chgData name="Jay Wen" userId="63abbe85-7b56-4234-8d1a-766266843876" providerId="ADAL" clId="{1B239A87-56EA-4EA9-A546-C58EA92DCCA5}" dt="2024-09-12T21:24:56.158" v="8156" actId="27636"/>
          <ac:spMkLst>
            <pc:docMk/>
            <pc:sldMk cId="3169582544" sldId="283"/>
            <ac:spMk id="2" creationId="{D9A403B3-5E2E-B04D-3E34-BF32526B1989}"/>
          </ac:spMkLst>
        </pc:spChg>
        <pc:spChg chg="del">
          <ac:chgData name="Jay Wen" userId="63abbe85-7b56-4234-8d1a-766266843876" providerId="ADAL" clId="{1B239A87-56EA-4EA9-A546-C58EA92DCCA5}" dt="2024-09-12T21:18:51.842" v="7729" actId="478"/>
          <ac:spMkLst>
            <pc:docMk/>
            <pc:sldMk cId="3169582544" sldId="283"/>
            <ac:spMk id="3" creationId="{25E3ACBB-7CFC-4585-A8C8-0B38063869EC}"/>
          </ac:spMkLst>
        </pc:spChg>
        <pc:spChg chg="add mod">
          <ac:chgData name="Jay Wen" userId="63abbe85-7b56-4234-8d1a-766266843876" providerId="ADAL" clId="{1B239A87-56EA-4EA9-A546-C58EA92DCCA5}" dt="2024-09-12T21:18:24.400" v="7726" actId="14100"/>
          <ac:spMkLst>
            <pc:docMk/>
            <pc:sldMk cId="3169582544" sldId="283"/>
            <ac:spMk id="6" creationId="{0C5D1287-1A49-6B75-8827-D48A60096813}"/>
          </ac:spMkLst>
        </pc:spChg>
        <pc:spChg chg="add mod">
          <ac:chgData name="Jay Wen" userId="63abbe85-7b56-4234-8d1a-766266843876" providerId="ADAL" clId="{1B239A87-56EA-4EA9-A546-C58EA92DCCA5}" dt="2024-09-12T21:53:31.433" v="8341" actId="207"/>
          <ac:spMkLst>
            <pc:docMk/>
            <pc:sldMk cId="3169582544" sldId="283"/>
            <ac:spMk id="7" creationId="{385FE21C-6369-EDC0-6E7C-EDEB915E04A3}"/>
          </ac:spMkLst>
        </pc:spChg>
        <pc:spChg chg="add del mod">
          <ac:chgData name="Jay Wen" userId="63abbe85-7b56-4234-8d1a-766266843876" providerId="ADAL" clId="{1B239A87-56EA-4EA9-A546-C58EA92DCCA5}" dt="2024-09-12T21:26:55.466" v="8163" actId="478"/>
          <ac:spMkLst>
            <pc:docMk/>
            <pc:sldMk cId="3169582544" sldId="283"/>
            <ac:spMk id="9" creationId="{D9988735-184B-F125-2551-EC8E3FE68CD8}"/>
          </ac:spMkLst>
        </pc:spChg>
        <pc:spChg chg="add mod">
          <ac:chgData name="Jay Wen" userId="63abbe85-7b56-4234-8d1a-766266843876" providerId="ADAL" clId="{1B239A87-56EA-4EA9-A546-C58EA92DCCA5}" dt="2024-09-12T23:53:22.918" v="9372" actId="1076"/>
          <ac:spMkLst>
            <pc:docMk/>
            <pc:sldMk cId="3169582544" sldId="283"/>
            <ac:spMk id="12" creationId="{E278D656-95CE-19E6-3E57-CBBEDDA20E41}"/>
          </ac:spMkLst>
        </pc:spChg>
        <pc:spChg chg="add mod">
          <ac:chgData name="Jay Wen" userId="63abbe85-7b56-4234-8d1a-766266843876" providerId="ADAL" clId="{1B239A87-56EA-4EA9-A546-C58EA92DCCA5}" dt="2024-09-12T21:31:42.255" v="8206" actId="1076"/>
          <ac:spMkLst>
            <pc:docMk/>
            <pc:sldMk cId="3169582544" sldId="283"/>
            <ac:spMk id="16" creationId="{5443B5B5-CFF4-F5A6-5C71-5B877C4E4F38}"/>
          </ac:spMkLst>
        </pc:spChg>
        <pc:graphicFrameChg chg="add del mod modGraphic">
          <ac:chgData name="Jay Wen" userId="63abbe85-7b56-4234-8d1a-766266843876" providerId="ADAL" clId="{1B239A87-56EA-4EA9-A546-C58EA92DCCA5}" dt="2024-09-12T23:43:27.123" v="9212" actId="3680"/>
          <ac:graphicFrameMkLst>
            <pc:docMk/>
            <pc:sldMk cId="3169582544" sldId="283"/>
            <ac:graphicFrameMk id="3" creationId="{E45C8B6B-AE3F-E7B2-348F-BE33B4186B90}"/>
          </ac:graphicFrameMkLst>
        </pc:graphicFrameChg>
        <pc:graphicFrameChg chg="add mod modGraphic">
          <ac:chgData name="Jay Wen" userId="63abbe85-7b56-4234-8d1a-766266843876" providerId="ADAL" clId="{1B239A87-56EA-4EA9-A546-C58EA92DCCA5}" dt="2024-09-12T23:53:18.808" v="9371" actId="14100"/>
          <ac:graphicFrameMkLst>
            <pc:docMk/>
            <pc:sldMk cId="3169582544" sldId="283"/>
            <ac:graphicFrameMk id="5" creationId="{0D156E5F-F127-52B2-BBD2-941348268022}"/>
          </ac:graphicFrameMkLst>
        </pc:graphicFrameChg>
        <pc:picChg chg="add mod">
          <ac:chgData name="Jay Wen" userId="63abbe85-7b56-4234-8d1a-766266843876" providerId="ADAL" clId="{1B239A87-56EA-4EA9-A546-C58EA92DCCA5}" dt="2024-09-12T21:52:07.022" v="8332" actId="1076"/>
          <ac:picMkLst>
            <pc:docMk/>
            <pc:sldMk cId="3169582544" sldId="283"/>
            <ac:picMk id="11" creationId="{2E66F6AF-38F0-8653-2F18-DA91104D169C}"/>
          </ac:picMkLst>
        </pc:picChg>
        <pc:picChg chg="add del mod">
          <ac:chgData name="Jay Wen" userId="63abbe85-7b56-4234-8d1a-766266843876" providerId="ADAL" clId="{1B239A87-56EA-4EA9-A546-C58EA92DCCA5}" dt="2024-09-12T21:30:31.912" v="8194" actId="478"/>
          <ac:picMkLst>
            <pc:docMk/>
            <pc:sldMk cId="3169582544" sldId="283"/>
            <ac:picMk id="13" creationId="{EAC68BFE-7A7D-F08A-1407-41D056C9487E}"/>
          </ac:picMkLst>
        </pc:picChg>
        <pc:picChg chg="add del mod">
          <ac:chgData name="Jay Wen" userId="63abbe85-7b56-4234-8d1a-766266843876" providerId="ADAL" clId="{1B239A87-56EA-4EA9-A546-C58EA92DCCA5}" dt="2024-09-12T23:53:03.936" v="9364" actId="478"/>
          <ac:picMkLst>
            <pc:docMk/>
            <pc:sldMk cId="3169582544" sldId="283"/>
            <ac:picMk id="14" creationId="{AF4EE4EE-DC3D-90FE-A2FC-D6A32B20E9AE}"/>
          </ac:picMkLst>
        </pc:picChg>
      </pc:sldChg>
      <pc:sldChg chg="addSp delSp modSp new mod ord modAnim modNotesTx">
        <pc:chgData name="Jay Wen" userId="63abbe85-7b56-4234-8d1a-766266843876" providerId="ADAL" clId="{1B239A87-56EA-4EA9-A546-C58EA92DCCA5}" dt="2024-09-13T14:52:30.718" v="9414"/>
        <pc:sldMkLst>
          <pc:docMk/>
          <pc:sldMk cId="2014840518" sldId="284"/>
        </pc:sldMkLst>
        <pc:spChg chg="mod">
          <ac:chgData name="Jay Wen" userId="63abbe85-7b56-4234-8d1a-766266843876" providerId="ADAL" clId="{1B239A87-56EA-4EA9-A546-C58EA92DCCA5}" dt="2024-09-12T21:46:59.418" v="8330" actId="403"/>
          <ac:spMkLst>
            <pc:docMk/>
            <pc:sldMk cId="2014840518" sldId="284"/>
            <ac:spMk id="2" creationId="{5BDF72AC-82EF-7DD7-BF65-DC09A3116E67}"/>
          </ac:spMkLst>
        </pc:spChg>
        <pc:spChg chg="del">
          <ac:chgData name="Jay Wen" userId="63abbe85-7b56-4234-8d1a-766266843876" providerId="ADAL" clId="{1B239A87-56EA-4EA9-A546-C58EA92DCCA5}" dt="2024-09-12T21:34:49.475" v="8249" actId="478"/>
          <ac:spMkLst>
            <pc:docMk/>
            <pc:sldMk cId="2014840518" sldId="284"/>
            <ac:spMk id="3" creationId="{EB7DF5F7-0AFB-2CB0-C361-7A3AA8C54690}"/>
          </ac:spMkLst>
        </pc:spChg>
        <pc:spChg chg="add del mod">
          <ac:chgData name="Jay Wen" userId="63abbe85-7b56-4234-8d1a-766266843876" providerId="ADAL" clId="{1B239A87-56EA-4EA9-A546-C58EA92DCCA5}" dt="2024-09-12T21:45:26.978" v="8257" actId="478"/>
          <ac:spMkLst>
            <pc:docMk/>
            <pc:sldMk cId="2014840518" sldId="284"/>
            <ac:spMk id="6" creationId="{C1ACA347-6ADE-E91A-4761-D3D70F3FC4C8}"/>
          </ac:spMkLst>
        </pc:spChg>
        <pc:spChg chg="add mod">
          <ac:chgData name="Jay Wen" userId="63abbe85-7b56-4234-8d1a-766266843876" providerId="ADAL" clId="{1B239A87-56EA-4EA9-A546-C58EA92DCCA5}" dt="2024-09-12T22:03:59.302" v="8796" actId="20577"/>
          <ac:spMkLst>
            <pc:docMk/>
            <pc:sldMk cId="2014840518" sldId="284"/>
            <ac:spMk id="9" creationId="{9BC9F99A-65E3-E3D1-C0E6-FE9789C3053C}"/>
          </ac:spMkLst>
        </pc:spChg>
        <pc:spChg chg="add del mod">
          <ac:chgData name="Jay Wen" userId="63abbe85-7b56-4234-8d1a-766266843876" providerId="ADAL" clId="{1B239A87-56EA-4EA9-A546-C58EA92DCCA5}" dt="2024-09-12T22:07:00.517" v="8885" actId="478"/>
          <ac:spMkLst>
            <pc:docMk/>
            <pc:sldMk cId="2014840518" sldId="284"/>
            <ac:spMk id="14" creationId="{B37F621A-7B90-C53E-473E-F47BC5B2DF58}"/>
          </ac:spMkLst>
        </pc:spChg>
        <pc:spChg chg="add del mod">
          <ac:chgData name="Jay Wen" userId="63abbe85-7b56-4234-8d1a-766266843876" providerId="ADAL" clId="{1B239A87-56EA-4EA9-A546-C58EA92DCCA5}" dt="2024-09-12T22:06:59.599" v="8884" actId="478"/>
          <ac:spMkLst>
            <pc:docMk/>
            <pc:sldMk cId="2014840518" sldId="284"/>
            <ac:spMk id="15" creationId="{84BAFD3E-E77E-E3E8-E7C4-6B6E7BDF0FF1}"/>
          </ac:spMkLst>
        </pc:spChg>
        <pc:spChg chg="add mod">
          <ac:chgData name="Jay Wen" userId="63abbe85-7b56-4234-8d1a-766266843876" providerId="ADAL" clId="{1B239A87-56EA-4EA9-A546-C58EA92DCCA5}" dt="2024-09-12T22:18:42.278" v="9150" actId="1076"/>
          <ac:spMkLst>
            <pc:docMk/>
            <pc:sldMk cId="2014840518" sldId="284"/>
            <ac:spMk id="16" creationId="{52EC2C6B-1E86-74F4-C60A-BFED58B44E59}"/>
          </ac:spMkLst>
        </pc:spChg>
        <pc:spChg chg="add mod">
          <ac:chgData name="Jay Wen" userId="63abbe85-7b56-4234-8d1a-766266843876" providerId="ADAL" clId="{1B239A87-56EA-4EA9-A546-C58EA92DCCA5}" dt="2024-09-12T22:18:42.278" v="9150" actId="1076"/>
          <ac:spMkLst>
            <pc:docMk/>
            <pc:sldMk cId="2014840518" sldId="284"/>
            <ac:spMk id="17" creationId="{54D6E033-4BD1-35B0-23F5-82335E2E0919}"/>
          </ac:spMkLst>
        </pc:spChg>
        <pc:spChg chg="add del mod">
          <ac:chgData name="Jay Wen" userId="63abbe85-7b56-4234-8d1a-766266843876" providerId="ADAL" clId="{1B239A87-56EA-4EA9-A546-C58EA92DCCA5}" dt="2024-09-12T22:14:42.458" v="9040"/>
          <ac:spMkLst>
            <pc:docMk/>
            <pc:sldMk cId="2014840518" sldId="284"/>
            <ac:spMk id="23" creationId="{5F325D05-2687-624E-F881-8B243D57AAD2}"/>
          </ac:spMkLst>
        </pc:spChg>
        <pc:spChg chg="add mod">
          <ac:chgData name="Jay Wen" userId="63abbe85-7b56-4234-8d1a-766266843876" providerId="ADAL" clId="{1B239A87-56EA-4EA9-A546-C58EA92DCCA5}" dt="2024-09-12T22:12:39.848" v="9012" actId="164"/>
          <ac:spMkLst>
            <pc:docMk/>
            <pc:sldMk cId="2014840518" sldId="284"/>
            <ac:spMk id="24" creationId="{2387288A-C5D0-136F-FF82-8CEC39A139AD}"/>
          </ac:spMkLst>
        </pc:spChg>
        <pc:spChg chg="add mod">
          <ac:chgData name="Jay Wen" userId="63abbe85-7b56-4234-8d1a-766266843876" providerId="ADAL" clId="{1B239A87-56EA-4EA9-A546-C58EA92DCCA5}" dt="2024-09-12T22:12:39.848" v="9012" actId="164"/>
          <ac:spMkLst>
            <pc:docMk/>
            <pc:sldMk cId="2014840518" sldId="284"/>
            <ac:spMk id="25" creationId="{1BE33327-607B-83B2-A85B-634F6A997C53}"/>
          </ac:spMkLst>
        </pc:spChg>
        <pc:spChg chg="add mod">
          <ac:chgData name="Jay Wen" userId="63abbe85-7b56-4234-8d1a-766266843876" providerId="ADAL" clId="{1B239A87-56EA-4EA9-A546-C58EA92DCCA5}" dt="2024-09-12T22:16:14.206" v="9138" actId="1076"/>
          <ac:spMkLst>
            <pc:docMk/>
            <pc:sldMk cId="2014840518" sldId="284"/>
            <ac:spMk id="26" creationId="{E8AD0A58-5664-9B48-E744-F3108DB0EBDB}"/>
          </ac:spMkLst>
        </pc:spChg>
        <pc:spChg chg="add mod">
          <ac:chgData name="Jay Wen" userId="63abbe85-7b56-4234-8d1a-766266843876" providerId="ADAL" clId="{1B239A87-56EA-4EA9-A546-C58EA92DCCA5}" dt="2024-09-12T22:15:57.579" v="9134" actId="1076"/>
          <ac:spMkLst>
            <pc:docMk/>
            <pc:sldMk cId="2014840518" sldId="284"/>
            <ac:spMk id="28" creationId="{09C78AC2-4AFC-27E2-05EC-31FF0747DC1B}"/>
          </ac:spMkLst>
        </pc:spChg>
        <pc:spChg chg="add mod">
          <ac:chgData name="Jay Wen" userId="63abbe85-7b56-4234-8d1a-766266843876" providerId="ADAL" clId="{1B239A87-56EA-4EA9-A546-C58EA92DCCA5}" dt="2024-09-12T22:19:19.097" v="9165" actId="20577"/>
          <ac:spMkLst>
            <pc:docMk/>
            <pc:sldMk cId="2014840518" sldId="284"/>
            <ac:spMk id="31" creationId="{0B85D31E-BFFA-0A0E-2AE3-A10D9639D47C}"/>
          </ac:spMkLst>
        </pc:spChg>
        <pc:grpChg chg="add mod">
          <ac:chgData name="Jay Wen" userId="63abbe85-7b56-4234-8d1a-766266843876" providerId="ADAL" clId="{1B239A87-56EA-4EA9-A546-C58EA92DCCA5}" dt="2024-09-12T22:16:11.872" v="9137" actId="1076"/>
          <ac:grpSpMkLst>
            <pc:docMk/>
            <pc:sldMk cId="2014840518" sldId="284"/>
            <ac:grpSpMk id="27" creationId="{66C1C744-9159-C9A9-30E8-B71D306726B9}"/>
          </ac:grpSpMkLst>
        </pc:grpChg>
        <pc:picChg chg="add del mod">
          <ac:chgData name="Jay Wen" userId="63abbe85-7b56-4234-8d1a-766266843876" providerId="ADAL" clId="{1B239A87-56EA-4EA9-A546-C58EA92DCCA5}" dt="2024-09-12T21:45:24.507" v="8256" actId="478"/>
          <ac:picMkLst>
            <pc:docMk/>
            <pc:sldMk cId="2014840518" sldId="284"/>
            <ac:picMk id="8" creationId="{A37CA73A-C4FE-0E78-1510-4F0A3B0512ED}"/>
          </ac:picMkLst>
        </pc:picChg>
        <pc:picChg chg="add del mod">
          <ac:chgData name="Jay Wen" userId="63abbe85-7b56-4234-8d1a-766266843876" providerId="ADAL" clId="{1B239A87-56EA-4EA9-A546-C58EA92DCCA5}" dt="2024-09-12T22:06:26.350" v="8872" actId="478"/>
          <ac:picMkLst>
            <pc:docMk/>
            <pc:sldMk cId="2014840518" sldId="284"/>
            <ac:picMk id="11" creationId="{38285152-20F4-4D9E-855F-65BEE77DFBA7}"/>
          </ac:picMkLst>
        </pc:picChg>
        <pc:picChg chg="add mod">
          <ac:chgData name="Jay Wen" userId="63abbe85-7b56-4234-8d1a-766266843876" providerId="ADAL" clId="{1B239A87-56EA-4EA9-A546-C58EA92DCCA5}" dt="2024-09-12T22:18:42.278" v="9150" actId="1076"/>
          <ac:picMkLst>
            <pc:docMk/>
            <pc:sldMk cId="2014840518" sldId="284"/>
            <ac:picMk id="13" creationId="{118A79F2-3A57-CD69-101D-CF91C5ACC2EA}"/>
          </ac:picMkLst>
        </pc:picChg>
        <pc:picChg chg="add mod">
          <ac:chgData name="Jay Wen" userId="63abbe85-7b56-4234-8d1a-766266843876" providerId="ADAL" clId="{1B239A87-56EA-4EA9-A546-C58EA92DCCA5}" dt="2024-09-12T22:18:42.278" v="9150" actId="1076"/>
          <ac:picMkLst>
            <pc:docMk/>
            <pc:sldMk cId="2014840518" sldId="284"/>
            <ac:picMk id="19" creationId="{4FA760D6-91C6-66E2-9A92-D07FF88F44CA}"/>
          </ac:picMkLst>
        </pc:picChg>
        <pc:picChg chg="add mod">
          <ac:chgData name="Jay Wen" userId="63abbe85-7b56-4234-8d1a-766266843876" providerId="ADAL" clId="{1B239A87-56EA-4EA9-A546-C58EA92DCCA5}" dt="2024-09-12T22:12:39.848" v="9012" actId="164"/>
          <ac:picMkLst>
            <pc:docMk/>
            <pc:sldMk cId="2014840518" sldId="284"/>
            <ac:picMk id="21" creationId="{67B110E9-3F28-EA9F-E4D2-A9A011889898}"/>
          </ac:picMkLst>
        </pc:picChg>
        <pc:picChg chg="add del mod">
          <ac:chgData name="Jay Wen" userId="63abbe85-7b56-4234-8d1a-766266843876" providerId="ADAL" clId="{1B239A87-56EA-4EA9-A546-C58EA92DCCA5}" dt="2024-09-12T22:18:35.457" v="9149" actId="478"/>
          <ac:picMkLst>
            <pc:docMk/>
            <pc:sldMk cId="2014840518" sldId="284"/>
            <ac:picMk id="30" creationId="{3B848BA1-4EBE-1330-85FA-C774C408D72B}"/>
          </ac:picMkLst>
        </pc:picChg>
      </pc:sldChg>
      <pc:sldChg chg="modSp add mod">
        <pc:chgData name="Jay Wen" userId="63abbe85-7b56-4234-8d1a-766266843876" providerId="ADAL" clId="{1B239A87-56EA-4EA9-A546-C58EA92DCCA5}" dt="2024-09-12T23:53:56.081" v="9374" actId="20577"/>
        <pc:sldMkLst>
          <pc:docMk/>
          <pc:sldMk cId="3666658194" sldId="285"/>
        </pc:sldMkLst>
        <pc:spChg chg="mod">
          <ac:chgData name="Jay Wen" userId="63abbe85-7b56-4234-8d1a-766266843876" providerId="ADAL" clId="{1B239A87-56EA-4EA9-A546-C58EA92DCCA5}" dt="2024-09-12T23:53:56.081" v="9374" actId="20577"/>
          <ac:spMkLst>
            <pc:docMk/>
            <pc:sldMk cId="3666658194" sldId="285"/>
            <ac:spMk id="4" creationId="{E14E59F0-6299-5CEC-F891-43D462F3391C}"/>
          </ac:spMkLst>
        </pc:spChg>
      </pc:sldChg>
    </pc:docChg>
  </pc:docChgLst>
  <pc:docChgLst>
    <pc:chgData name="Jay Wen" userId="63abbe85-7b56-4234-8d1a-766266843876" providerId="ADAL" clId="{78C43FEB-E148-43C2-BD64-0E72693170D9}"/>
    <pc:docChg chg="undo custSel addSld modSld sldOrd">
      <pc:chgData name="Jay Wen" userId="63abbe85-7b56-4234-8d1a-766266843876" providerId="ADAL" clId="{78C43FEB-E148-43C2-BD64-0E72693170D9}" dt="2024-12-13T23:48:02.568" v="2076" actId="14734"/>
      <pc:docMkLst>
        <pc:docMk/>
      </pc:docMkLst>
      <pc:sldChg chg="modAnim">
        <pc:chgData name="Jay Wen" userId="63abbe85-7b56-4234-8d1a-766266843876" providerId="ADAL" clId="{78C43FEB-E148-43C2-BD64-0E72693170D9}" dt="2024-12-05T06:48:18.107" v="0"/>
        <pc:sldMkLst>
          <pc:docMk/>
          <pc:sldMk cId="2694601001" sldId="257"/>
        </pc:sldMkLst>
      </pc:sldChg>
      <pc:sldChg chg="modAnim">
        <pc:chgData name="Jay Wen" userId="63abbe85-7b56-4234-8d1a-766266843876" providerId="ADAL" clId="{78C43FEB-E148-43C2-BD64-0E72693170D9}" dt="2024-12-05T06:48:25.460" v="1"/>
        <pc:sldMkLst>
          <pc:docMk/>
          <pc:sldMk cId="3764130262" sldId="274"/>
        </pc:sldMkLst>
      </pc:sldChg>
      <pc:sldChg chg="modSp mod">
        <pc:chgData name="Jay Wen" userId="63abbe85-7b56-4234-8d1a-766266843876" providerId="ADAL" clId="{78C43FEB-E148-43C2-BD64-0E72693170D9}" dt="2024-12-13T23:48:02.568" v="2076" actId="14734"/>
        <pc:sldMkLst>
          <pc:docMk/>
          <pc:sldMk cId="1727263965" sldId="294"/>
        </pc:sldMkLst>
        <pc:graphicFrameChg chg="modGraphic">
          <ac:chgData name="Jay Wen" userId="63abbe85-7b56-4234-8d1a-766266843876" providerId="ADAL" clId="{78C43FEB-E148-43C2-BD64-0E72693170D9}" dt="2024-12-13T23:48:02.568" v="2076" actId="14734"/>
          <ac:graphicFrameMkLst>
            <pc:docMk/>
            <pc:sldMk cId="1727263965" sldId="294"/>
            <ac:graphicFrameMk id="6" creationId="{6656118E-AEB5-F76D-9A0C-1D62A9421E7F}"/>
          </ac:graphicFrameMkLst>
        </pc:graphicFrameChg>
      </pc:sldChg>
      <pc:sldChg chg="addSp delSp modSp new mod">
        <pc:chgData name="Jay Wen" userId="63abbe85-7b56-4234-8d1a-766266843876" providerId="ADAL" clId="{78C43FEB-E148-43C2-BD64-0E72693170D9}" dt="2024-12-13T15:40:33.228" v="1602" actId="20577"/>
        <pc:sldMkLst>
          <pc:docMk/>
          <pc:sldMk cId="1732822332" sldId="298"/>
        </pc:sldMkLst>
        <pc:spChg chg="mod">
          <ac:chgData name="Jay Wen" userId="63abbe85-7b56-4234-8d1a-766266843876" providerId="ADAL" clId="{78C43FEB-E148-43C2-BD64-0E72693170D9}" dt="2024-12-13T15:05:34.561" v="1056"/>
          <ac:spMkLst>
            <pc:docMk/>
            <pc:sldMk cId="1732822332" sldId="298"/>
            <ac:spMk id="2" creationId="{CB4222E6-DD67-00AA-8708-90644D8E7C3F}"/>
          </ac:spMkLst>
        </pc:spChg>
        <pc:spChg chg="del">
          <ac:chgData name="Jay Wen" userId="63abbe85-7b56-4234-8d1a-766266843876" providerId="ADAL" clId="{78C43FEB-E148-43C2-BD64-0E72693170D9}" dt="2024-12-13T03:06:32.643" v="35" actId="478"/>
          <ac:spMkLst>
            <pc:docMk/>
            <pc:sldMk cId="1732822332" sldId="298"/>
            <ac:spMk id="3" creationId="{9252E84C-D96A-0773-069B-AF038439300D}"/>
          </ac:spMkLst>
        </pc:spChg>
        <pc:spChg chg="add mod">
          <ac:chgData name="Jay Wen" userId="63abbe85-7b56-4234-8d1a-766266843876" providerId="ADAL" clId="{78C43FEB-E148-43C2-BD64-0E72693170D9}" dt="2024-12-13T03:00:59.435" v="34" actId="20577"/>
          <ac:spMkLst>
            <pc:docMk/>
            <pc:sldMk cId="1732822332" sldId="298"/>
            <ac:spMk id="5" creationId="{FCC7BDDF-B87F-D1E7-2A1D-2743FA2DCB76}"/>
          </ac:spMkLst>
        </pc:spChg>
        <pc:graphicFrameChg chg="add mod modGraphic">
          <ac:chgData name="Jay Wen" userId="63abbe85-7b56-4234-8d1a-766266843876" providerId="ADAL" clId="{78C43FEB-E148-43C2-BD64-0E72693170D9}" dt="2024-12-13T15:40:33.228" v="1602" actId="20577"/>
          <ac:graphicFrameMkLst>
            <pc:docMk/>
            <pc:sldMk cId="1732822332" sldId="298"/>
            <ac:graphicFrameMk id="6" creationId="{FAF1BEA6-74EF-0A9D-1092-C1FEDD519885}"/>
          </ac:graphicFrameMkLst>
        </pc:graphicFrameChg>
      </pc:sldChg>
      <pc:sldChg chg="addSp delSp modSp new mod ord">
        <pc:chgData name="Jay Wen" userId="63abbe85-7b56-4234-8d1a-766266843876" providerId="ADAL" clId="{78C43FEB-E148-43C2-BD64-0E72693170D9}" dt="2024-12-13T16:30:19.439" v="2073"/>
        <pc:sldMkLst>
          <pc:docMk/>
          <pc:sldMk cId="3150444220" sldId="299"/>
        </pc:sldMkLst>
        <pc:spChg chg="mod">
          <ac:chgData name="Jay Wen" userId="63abbe85-7b56-4234-8d1a-766266843876" providerId="ADAL" clId="{78C43FEB-E148-43C2-BD64-0E72693170D9}" dt="2024-12-13T16:30:19.439" v="2073"/>
          <ac:spMkLst>
            <pc:docMk/>
            <pc:sldMk cId="3150444220" sldId="299"/>
            <ac:spMk id="2" creationId="{A0461EF6-1529-F000-BF19-CA30497029DA}"/>
          </ac:spMkLst>
        </pc:spChg>
        <pc:spChg chg="mod">
          <ac:chgData name="Jay Wen" userId="63abbe85-7b56-4234-8d1a-766266843876" providerId="ADAL" clId="{78C43FEB-E148-43C2-BD64-0E72693170D9}" dt="2024-12-13T16:11:30.244" v="1942" actId="27636"/>
          <ac:spMkLst>
            <pc:docMk/>
            <pc:sldMk cId="3150444220" sldId="299"/>
            <ac:spMk id="3" creationId="{7E9EDCC8-D61B-1789-4196-ADB1479B476C}"/>
          </ac:spMkLst>
        </pc:spChg>
        <pc:picChg chg="add del mod">
          <ac:chgData name="Jay Wen" userId="63abbe85-7b56-4234-8d1a-766266843876" providerId="ADAL" clId="{78C43FEB-E148-43C2-BD64-0E72693170D9}" dt="2024-12-13T16:10:51.237" v="1935" actId="478"/>
          <ac:picMkLst>
            <pc:docMk/>
            <pc:sldMk cId="3150444220" sldId="299"/>
            <ac:picMk id="6" creationId="{74D6A4E0-01C9-3226-DEAA-591DEEE95418}"/>
          </ac:picMkLst>
        </pc:picChg>
        <pc:picChg chg="add del mod">
          <ac:chgData name="Jay Wen" userId="63abbe85-7b56-4234-8d1a-766266843876" providerId="ADAL" clId="{78C43FEB-E148-43C2-BD64-0E72693170D9}" dt="2024-12-13T16:10:52.138" v="1936" actId="478"/>
          <ac:picMkLst>
            <pc:docMk/>
            <pc:sldMk cId="3150444220" sldId="299"/>
            <ac:picMk id="8" creationId="{C5F00445-E84E-65FB-E91C-CBBE81317FEE}"/>
          </ac:picMkLst>
        </pc:picChg>
        <pc:picChg chg="add mod">
          <ac:chgData name="Jay Wen" userId="63abbe85-7b56-4234-8d1a-766266843876" providerId="ADAL" clId="{78C43FEB-E148-43C2-BD64-0E72693170D9}" dt="2024-12-13T16:11:41.987" v="1943" actId="1076"/>
          <ac:picMkLst>
            <pc:docMk/>
            <pc:sldMk cId="3150444220" sldId="299"/>
            <ac:picMk id="10" creationId="{4EB77431-75D0-E377-FF17-8BE8598874C0}"/>
          </ac:picMkLst>
        </pc:picChg>
      </pc:sldChg>
      <pc:sldChg chg="modSp add mod">
        <pc:chgData name="Jay Wen" userId="63abbe85-7b56-4234-8d1a-766266843876" providerId="ADAL" clId="{78C43FEB-E148-43C2-BD64-0E72693170D9}" dt="2024-12-13T15:42:47.617" v="1819" actId="6549"/>
        <pc:sldMkLst>
          <pc:docMk/>
          <pc:sldMk cId="3600178229" sldId="300"/>
        </pc:sldMkLst>
        <pc:spChg chg="mod">
          <ac:chgData name="Jay Wen" userId="63abbe85-7b56-4234-8d1a-766266843876" providerId="ADAL" clId="{78C43FEB-E148-43C2-BD64-0E72693170D9}" dt="2024-12-13T15:05:50.259" v="1059"/>
          <ac:spMkLst>
            <pc:docMk/>
            <pc:sldMk cId="3600178229" sldId="300"/>
            <ac:spMk id="2" creationId="{CB4222E6-DD67-00AA-8708-90644D8E7C3F}"/>
          </ac:spMkLst>
        </pc:spChg>
        <pc:spChg chg="mod">
          <ac:chgData name="Jay Wen" userId="63abbe85-7b56-4234-8d1a-766266843876" providerId="ADAL" clId="{78C43FEB-E148-43C2-BD64-0E72693170D9}" dt="2024-12-13T15:07:35.746" v="1090" actId="20577"/>
          <ac:spMkLst>
            <pc:docMk/>
            <pc:sldMk cId="3600178229" sldId="300"/>
            <ac:spMk id="5" creationId="{FCC7BDDF-B87F-D1E7-2A1D-2743FA2DCB76}"/>
          </ac:spMkLst>
        </pc:spChg>
        <pc:graphicFrameChg chg="mod modGraphic">
          <ac:chgData name="Jay Wen" userId="63abbe85-7b56-4234-8d1a-766266843876" providerId="ADAL" clId="{78C43FEB-E148-43C2-BD64-0E72693170D9}" dt="2024-12-13T15:42:47.617" v="1819" actId="6549"/>
          <ac:graphicFrameMkLst>
            <pc:docMk/>
            <pc:sldMk cId="3600178229" sldId="300"/>
            <ac:graphicFrameMk id="6" creationId="{FAF1BEA6-74EF-0A9D-1092-C1FEDD519885}"/>
          </ac:graphicFrameMkLst>
        </pc:graphicFrameChg>
      </pc:sldChg>
      <pc:sldChg chg="addSp delSp modSp new mod">
        <pc:chgData name="Jay Wen" userId="63abbe85-7b56-4234-8d1a-766266843876" providerId="ADAL" clId="{78C43FEB-E148-43C2-BD64-0E72693170D9}" dt="2024-12-13T15:05:31.959" v="1055"/>
        <pc:sldMkLst>
          <pc:docMk/>
          <pc:sldMk cId="2044483502" sldId="301"/>
        </pc:sldMkLst>
        <pc:spChg chg="mod">
          <ac:chgData name="Jay Wen" userId="63abbe85-7b56-4234-8d1a-766266843876" providerId="ADAL" clId="{78C43FEB-E148-43C2-BD64-0E72693170D9}" dt="2024-12-13T15:05:31.959" v="1055"/>
          <ac:spMkLst>
            <pc:docMk/>
            <pc:sldMk cId="2044483502" sldId="301"/>
            <ac:spMk id="2" creationId="{93F5136C-7521-C26C-AE39-60476B9F2548}"/>
          </ac:spMkLst>
        </pc:spChg>
        <pc:spChg chg="del">
          <ac:chgData name="Jay Wen" userId="63abbe85-7b56-4234-8d1a-766266843876" providerId="ADAL" clId="{78C43FEB-E148-43C2-BD64-0E72693170D9}" dt="2024-12-13T15:05:00.757" v="1052" actId="478"/>
          <ac:spMkLst>
            <pc:docMk/>
            <pc:sldMk cId="2044483502" sldId="301"/>
            <ac:spMk id="3" creationId="{8342B8E6-954B-769C-FE4B-ABEDA131A786}"/>
          </ac:spMkLst>
        </pc:spChg>
        <pc:spChg chg="add mod">
          <ac:chgData name="Jay Wen" userId="63abbe85-7b56-4234-8d1a-766266843876" providerId="ADAL" clId="{78C43FEB-E148-43C2-BD64-0E72693170D9}" dt="2024-12-13T15:04:39.462" v="1051"/>
          <ac:spMkLst>
            <pc:docMk/>
            <pc:sldMk cId="2044483502" sldId="301"/>
            <ac:spMk id="5" creationId="{82AF7624-F972-FDA0-2C24-E79963677204}"/>
          </ac:spMkLst>
        </pc:spChg>
        <pc:picChg chg="add">
          <ac:chgData name="Jay Wen" userId="63abbe85-7b56-4234-8d1a-766266843876" providerId="ADAL" clId="{78C43FEB-E148-43C2-BD64-0E72693170D9}" dt="2024-12-13T15:05:01.291" v="1053" actId="22"/>
          <ac:picMkLst>
            <pc:docMk/>
            <pc:sldMk cId="2044483502" sldId="301"/>
            <ac:picMk id="7" creationId="{D12D2A44-6E0C-ACD4-7FD5-F7E7DEF6E8EF}"/>
          </ac:picMkLst>
        </pc:picChg>
      </pc:sldChg>
      <pc:sldChg chg="addSp delSp modSp add mod modClrScheme chgLayout">
        <pc:chgData name="Jay Wen" userId="63abbe85-7b56-4234-8d1a-766266843876" providerId="ADAL" clId="{78C43FEB-E148-43C2-BD64-0E72693170D9}" dt="2024-12-13T16:09:25.861" v="1932" actId="1582"/>
        <pc:sldMkLst>
          <pc:docMk/>
          <pc:sldMk cId="3275414793" sldId="302"/>
        </pc:sldMkLst>
        <pc:spChg chg="mod">
          <ac:chgData name="Jay Wen" userId="63abbe85-7b56-4234-8d1a-766266843876" providerId="ADAL" clId="{78C43FEB-E148-43C2-BD64-0E72693170D9}" dt="2024-12-13T16:01:48.622" v="1870" actId="26606"/>
          <ac:spMkLst>
            <pc:docMk/>
            <pc:sldMk cId="3275414793" sldId="302"/>
            <ac:spMk id="2" creationId="{A0461EF6-1529-F000-BF19-CA30497029DA}"/>
          </ac:spMkLst>
        </pc:spChg>
        <pc:spChg chg="del">
          <ac:chgData name="Jay Wen" userId="63abbe85-7b56-4234-8d1a-766266843876" providerId="ADAL" clId="{78C43FEB-E148-43C2-BD64-0E72693170D9}" dt="2024-12-13T16:01:44.262" v="1866" actId="22"/>
          <ac:spMkLst>
            <pc:docMk/>
            <pc:sldMk cId="3275414793" sldId="302"/>
            <ac:spMk id="3" creationId="{7E9EDCC8-D61B-1789-4196-ADB1479B476C}"/>
          </ac:spMkLst>
        </pc:spChg>
        <pc:spChg chg="mod">
          <ac:chgData name="Jay Wen" userId="63abbe85-7b56-4234-8d1a-766266843876" providerId="ADAL" clId="{78C43FEB-E148-43C2-BD64-0E72693170D9}" dt="2024-12-13T16:01:48.622" v="1870" actId="26606"/>
          <ac:spMkLst>
            <pc:docMk/>
            <pc:sldMk cId="3275414793" sldId="302"/>
            <ac:spMk id="4" creationId="{29AEAD02-3D31-3A44-B4EE-AF1E961701BD}"/>
          </ac:spMkLst>
        </pc:spChg>
        <pc:spChg chg="add mod">
          <ac:chgData name="Jay Wen" userId="63abbe85-7b56-4234-8d1a-766266843876" providerId="ADAL" clId="{78C43FEB-E148-43C2-BD64-0E72693170D9}" dt="2024-12-13T16:08:32.013" v="1918" actId="14100"/>
          <ac:spMkLst>
            <pc:docMk/>
            <pc:sldMk cId="3275414793" sldId="302"/>
            <ac:spMk id="7" creationId="{4FB6E6F2-EF65-1685-1C27-3B3DDB1D01F3}"/>
          </ac:spMkLst>
        </pc:spChg>
        <pc:spChg chg="add del mod">
          <ac:chgData name="Jay Wen" userId="63abbe85-7b56-4234-8d1a-766266843876" providerId="ADAL" clId="{78C43FEB-E148-43C2-BD64-0E72693170D9}" dt="2024-12-13T16:01:48.622" v="1870" actId="26606"/>
          <ac:spMkLst>
            <pc:docMk/>
            <pc:sldMk cId="3275414793" sldId="302"/>
            <ac:spMk id="11" creationId="{C5F904DE-774B-1B91-6D45-BBE67DDA1A3B}"/>
          </ac:spMkLst>
        </pc:spChg>
        <pc:spChg chg="add mod">
          <ac:chgData name="Jay Wen" userId="63abbe85-7b56-4234-8d1a-766266843876" providerId="ADAL" clId="{78C43FEB-E148-43C2-BD64-0E72693170D9}" dt="2024-12-13T16:08:48.485" v="1922" actId="767"/>
          <ac:spMkLst>
            <pc:docMk/>
            <pc:sldMk cId="3275414793" sldId="302"/>
            <ac:spMk id="14" creationId="{314AA1B4-5305-C0CC-3CDA-73B0F38FCE01}"/>
          </ac:spMkLst>
        </pc:spChg>
        <pc:spChg chg="add mod">
          <ac:chgData name="Jay Wen" userId="63abbe85-7b56-4234-8d1a-766266843876" providerId="ADAL" clId="{78C43FEB-E148-43C2-BD64-0E72693170D9}" dt="2024-12-13T16:09:25.861" v="1932" actId="1582"/>
          <ac:spMkLst>
            <pc:docMk/>
            <pc:sldMk cId="3275414793" sldId="302"/>
            <ac:spMk id="15" creationId="{752DCDAC-A32C-6E72-71B4-5764B10F588D}"/>
          </ac:spMkLst>
        </pc:spChg>
        <pc:picChg chg="add mod ord">
          <ac:chgData name="Jay Wen" userId="63abbe85-7b56-4234-8d1a-766266843876" providerId="ADAL" clId="{78C43FEB-E148-43C2-BD64-0E72693170D9}" dt="2024-12-13T16:08:20.726" v="1917" actId="1076"/>
          <ac:picMkLst>
            <pc:docMk/>
            <pc:sldMk cId="3275414793" sldId="302"/>
            <ac:picMk id="6" creationId="{65515936-3DD8-E420-5542-A82B5F6701CC}"/>
          </ac:picMkLst>
        </pc:picChg>
        <pc:picChg chg="add mod">
          <ac:chgData name="Jay Wen" userId="63abbe85-7b56-4234-8d1a-766266843876" providerId="ADAL" clId="{78C43FEB-E148-43C2-BD64-0E72693170D9}" dt="2024-12-13T16:08:40.068" v="1921" actId="1076"/>
          <ac:picMkLst>
            <pc:docMk/>
            <pc:sldMk cId="3275414793" sldId="302"/>
            <ac:picMk id="9" creationId="{5F89901D-33A4-6E3C-5793-98E533D12F36}"/>
          </ac:picMkLst>
        </pc:picChg>
        <pc:cxnChg chg="add mod">
          <ac:chgData name="Jay Wen" userId="63abbe85-7b56-4234-8d1a-766266843876" providerId="ADAL" clId="{78C43FEB-E148-43C2-BD64-0E72693170D9}" dt="2024-12-13T16:08:32.013" v="1918" actId="14100"/>
          <ac:cxnSpMkLst>
            <pc:docMk/>
            <pc:sldMk cId="3275414793" sldId="302"/>
            <ac:cxnSpMk id="12" creationId="{D9C06157-CE05-9A50-F83B-35D6360B0096}"/>
          </ac:cxnSpMkLst>
        </pc:cxnChg>
      </pc:sldChg>
      <pc:sldChg chg="addSp modSp new mod">
        <pc:chgData name="Jay Wen" userId="63abbe85-7b56-4234-8d1a-766266843876" providerId="ADAL" clId="{78C43FEB-E148-43C2-BD64-0E72693170D9}" dt="2024-12-13T15:08:10.371" v="1093"/>
        <pc:sldMkLst>
          <pc:docMk/>
          <pc:sldMk cId="904469590" sldId="303"/>
        </pc:sldMkLst>
        <pc:spChg chg="mod">
          <ac:chgData name="Jay Wen" userId="63abbe85-7b56-4234-8d1a-766266843876" providerId="ADAL" clId="{78C43FEB-E148-43C2-BD64-0E72693170D9}" dt="2024-12-13T15:08:10.371" v="1093"/>
          <ac:spMkLst>
            <pc:docMk/>
            <pc:sldMk cId="904469590" sldId="303"/>
            <ac:spMk id="2" creationId="{ABB9D5F5-702F-7289-4606-13230E3DAFB7}"/>
          </ac:spMkLst>
        </pc:spChg>
        <pc:picChg chg="add">
          <ac:chgData name="Jay Wen" userId="63abbe85-7b56-4234-8d1a-766266843876" providerId="ADAL" clId="{78C43FEB-E148-43C2-BD64-0E72693170D9}" dt="2024-12-13T15:08:05.514" v="1092" actId="22"/>
          <ac:picMkLst>
            <pc:docMk/>
            <pc:sldMk cId="904469590" sldId="303"/>
            <ac:picMk id="6" creationId="{093BFD26-CD33-6048-1139-6FF53BD4D6AE}"/>
          </ac:picMkLst>
        </pc:picChg>
      </pc:sldChg>
      <pc:sldChg chg="modSp new mod modNotesTx">
        <pc:chgData name="Jay Wen" userId="63abbe85-7b56-4234-8d1a-766266843876" providerId="ADAL" clId="{78C43FEB-E148-43C2-BD64-0E72693170D9}" dt="2024-12-13T15:46:57.167" v="1823"/>
        <pc:sldMkLst>
          <pc:docMk/>
          <pc:sldMk cId="1257109829" sldId="304"/>
        </pc:sldMkLst>
        <pc:spChg chg="mod">
          <ac:chgData name="Jay Wen" userId="63abbe85-7b56-4234-8d1a-766266843876" providerId="ADAL" clId="{78C43FEB-E148-43C2-BD64-0E72693170D9}" dt="2024-12-13T15:17:01.109" v="1151"/>
          <ac:spMkLst>
            <pc:docMk/>
            <pc:sldMk cId="1257109829" sldId="304"/>
            <ac:spMk id="2" creationId="{A8FDC922-EF3C-6230-7F88-5B1778AD3295}"/>
          </ac:spMkLst>
        </pc:spChg>
        <pc:spChg chg="mod">
          <ac:chgData name="Jay Wen" userId="63abbe85-7b56-4234-8d1a-766266843876" providerId="ADAL" clId="{78C43FEB-E148-43C2-BD64-0E72693170D9}" dt="2024-12-13T15:46:52.521" v="1822" actId="27636"/>
          <ac:spMkLst>
            <pc:docMk/>
            <pc:sldMk cId="1257109829" sldId="304"/>
            <ac:spMk id="3" creationId="{0C936DDB-02FB-01F1-8F49-4B8400268B0C}"/>
          </ac:spMkLst>
        </pc:spChg>
      </pc:sldChg>
      <pc:sldChg chg="addSp delSp modSp new mod">
        <pc:chgData name="Jay Wen" userId="63abbe85-7b56-4234-8d1a-766266843876" providerId="ADAL" clId="{78C43FEB-E148-43C2-BD64-0E72693170D9}" dt="2024-12-13T15:31:23.583" v="1232" actId="1076"/>
        <pc:sldMkLst>
          <pc:docMk/>
          <pc:sldMk cId="1085782098" sldId="305"/>
        </pc:sldMkLst>
        <pc:spChg chg="mod">
          <ac:chgData name="Jay Wen" userId="63abbe85-7b56-4234-8d1a-766266843876" providerId="ADAL" clId="{78C43FEB-E148-43C2-BD64-0E72693170D9}" dt="2024-12-13T15:27:46.655" v="1219"/>
          <ac:spMkLst>
            <pc:docMk/>
            <pc:sldMk cId="1085782098" sldId="305"/>
            <ac:spMk id="2" creationId="{6CAA750F-1918-9ED1-CC99-BB284037CB4C}"/>
          </ac:spMkLst>
        </pc:spChg>
        <pc:spChg chg="del">
          <ac:chgData name="Jay Wen" userId="63abbe85-7b56-4234-8d1a-766266843876" providerId="ADAL" clId="{78C43FEB-E148-43C2-BD64-0E72693170D9}" dt="2024-12-13T15:25:04.472" v="1154" actId="478"/>
          <ac:spMkLst>
            <pc:docMk/>
            <pc:sldMk cId="1085782098" sldId="305"/>
            <ac:spMk id="3" creationId="{9F98F4CD-2FA0-9A04-127B-F8644D175453}"/>
          </ac:spMkLst>
        </pc:spChg>
        <pc:spChg chg="add mod">
          <ac:chgData name="Jay Wen" userId="63abbe85-7b56-4234-8d1a-766266843876" providerId="ADAL" clId="{78C43FEB-E148-43C2-BD64-0E72693170D9}" dt="2024-12-13T15:26:06.046" v="1168" actId="164"/>
          <ac:spMkLst>
            <pc:docMk/>
            <pc:sldMk cId="1085782098" sldId="305"/>
            <ac:spMk id="10" creationId="{A9322EE8-5591-B637-BC20-690E1D18314D}"/>
          </ac:spMkLst>
        </pc:spChg>
        <pc:grpChg chg="add mod">
          <ac:chgData name="Jay Wen" userId="63abbe85-7b56-4234-8d1a-766266843876" providerId="ADAL" clId="{78C43FEB-E148-43C2-BD64-0E72693170D9}" dt="2024-12-13T15:27:37.722" v="1217" actId="164"/>
          <ac:grpSpMkLst>
            <pc:docMk/>
            <pc:sldMk cId="1085782098" sldId="305"/>
            <ac:grpSpMk id="11" creationId="{26E453D1-91B6-877E-5ACA-D41F232B3BD0}"/>
          </ac:grpSpMkLst>
        </pc:grpChg>
        <pc:grpChg chg="add mod">
          <ac:chgData name="Jay Wen" userId="63abbe85-7b56-4234-8d1a-766266843876" providerId="ADAL" clId="{78C43FEB-E148-43C2-BD64-0E72693170D9}" dt="2024-12-13T15:31:23.583" v="1232" actId="1076"/>
          <ac:grpSpMkLst>
            <pc:docMk/>
            <pc:sldMk cId="1085782098" sldId="305"/>
            <ac:grpSpMk id="12" creationId="{0A7E946E-CB33-21BF-554A-7CB984810812}"/>
          </ac:grpSpMkLst>
        </pc:grpChg>
        <pc:picChg chg="add mod">
          <ac:chgData name="Jay Wen" userId="63abbe85-7b56-4234-8d1a-766266843876" providerId="ADAL" clId="{78C43FEB-E148-43C2-BD64-0E72693170D9}" dt="2024-12-13T15:27:37.722" v="1217" actId="164"/>
          <ac:picMkLst>
            <pc:docMk/>
            <pc:sldMk cId="1085782098" sldId="305"/>
            <ac:picMk id="6" creationId="{EB5F45E3-7F04-A240-09BD-76E6AAC91693}"/>
          </ac:picMkLst>
        </pc:picChg>
        <pc:picChg chg="add mod">
          <ac:chgData name="Jay Wen" userId="63abbe85-7b56-4234-8d1a-766266843876" providerId="ADAL" clId="{78C43FEB-E148-43C2-BD64-0E72693170D9}" dt="2024-12-13T15:26:06.046" v="1168" actId="164"/>
          <ac:picMkLst>
            <pc:docMk/>
            <pc:sldMk cId="1085782098" sldId="305"/>
            <ac:picMk id="8" creationId="{D9B59CA4-09E0-FB6E-2D7D-F20B7D0A116D}"/>
          </ac:picMkLst>
        </pc:picChg>
        <pc:picChg chg="add mod">
          <ac:chgData name="Jay Wen" userId="63abbe85-7b56-4234-8d1a-766266843876" providerId="ADAL" clId="{78C43FEB-E148-43C2-BD64-0E72693170D9}" dt="2024-12-13T15:31:22.171" v="1231" actId="1076"/>
          <ac:picMkLst>
            <pc:docMk/>
            <pc:sldMk cId="1085782098" sldId="305"/>
            <ac:picMk id="14" creationId="{137667E6-9D9C-D18B-DC7F-9FD50854E681}"/>
          </ac:picMkLst>
        </pc:picChg>
      </pc:sldChg>
      <pc:sldChg chg="addSp delSp modSp new mod">
        <pc:chgData name="Jay Wen" userId="63abbe85-7b56-4234-8d1a-766266843876" providerId="ADAL" clId="{78C43FEB-E148-43C2-BD64-0E72693170D9}" dt="2024-12-13T16:30:22.616" v="2074"/>
        <pc:sldMkLst>
          <pc:docMk/>
          <pc:sldMk cId="1769994116" sldId="306"/>
        </pc:sldMkLst>
        <pc:spChg chg="mod">
          <ac:chgData name="Jay Wen" userId="63abbe85-7b56-4234-8d1a-766266843876" providerId="ADAL" clId="{78C43FEB-E148-43C2-BD64-0E72693170D9}" dt="2024-12-13T16:30:22.616" v="2074"/>
          <ac:spMkLst>
            <pc:docMk/>
            <pc:sldMk cId="1769994116" sldId="306"/>
            <ac:spMk id="2" creationId="{20AFB344-EEA4-2B0B-0368-904341872110}"/>
          </ac:spMkLst>
        </pc:spChg>
        <pc:spChg chg="del">
          <ac:chgData name="Jay Wen" userId="63abbe85-7b56-4234-8d1a-766266843876" providerId="ADAL" clId="{78C43FEB-E148-43C2-BD64-0E72693170D9}" dt="2024-12-13T16:13:10.355" v="1944"/>
          <ac:spMkLst>
            <pc:docMk/>
            <pc:sldMk cId="1769994116" sldId="306"/>
            <ac:spMk id="3" creationId="{0D4FB4BE-DE37-83AC-40A5-E86B69D54B75}"/>
          </ac:spMkLst>
        </pc:spChg>
        <pc:spChg chg="add mod">
          <ac:chgData name="Jay Wen" userId="63abbe85-7b56-4234-8d1a-766266843876" providerId="ADAL" clId="{78C43FEB-E148-43C2-BD64-0E72693170D9}" dt="2024-12-13T16:29:56.616" v="2070" actId="1076"/>
          <ac:spMkLst>
            <pc:docMk/>
            <pc:sldMk cId="1769994116" sldId="306"/>
            <ac:spMk id="7" creationId="{3689DBAD-349C-18E3-B04F-AD63ECB981C8}"/>
          </ac:spMkLst>
        </pc:spChg>
        <pc:graphicFrameChg chg="add mod modGraphic">
          <ac:chgData name="Jay Wen" userId="63abbe85-7b56-4234-8d1a-766266843876" providerId="ADAL" clId="{78C43FEB-E148-43C2-BD64-0E72693170D9}" dt="2024-12-13T16:29:40.148" v="2064" actId="122"/>
          <ac:graphicFrameMkLst>
            <pc:docMk/>
            <pc:sldMk cId="1769994116" sldId="306"/>
            <ac:graphicFrameMk id="5" creationId="{E79BB761-E607-5DCF-8E2C-A06F25E6F029}"/>
          </ac:graphicFrameMkLst>
        </pc:graphicFrameChg>
      </pc:sldChg>
    </pc:docChg>
  </pc:docChgLst>
  <pc:docChgLst>
    <pc:chgData name="Jay Wen" userId="63abbe85-7b56-4234-8d1a-766266843876" providerId="ADAL" clId="{E932E801-BF8C-45C5-A2D6-103E518B65BD}"/>
    <pc:docChg chg="undo custSel addSld delSld modSld sldOrd">
      <pc:chgData name="Jay Wen" userId="63abbe85-7b56-4234-8d1a-766266843876" providerId="ADAL" clId="{E932E801-BF8C-45C5-A2D6-103E518B65BD}" dt="2024-12-03T23:40:04.903" v="4416" actId="14100"/>
      <pc:docMkLst>
        <pc:docMk/>
      </pc:docMkLst>
      <pc:sldChg chg="modSp mod">
        <pc:chgData name="Jay Wen" userId="63abbe85-7b56-4234-8d1a-766266843876" providerId="ADAL" clId="{E932E801-BF8C-45C5-A2D6-103E518B65BD}" dt="2024-11-27T16:11:06.141" v="33" actId="20577"/>
        <pc:sldMkLst>
          <pc:docMk/>
          <pc:sldMk cId="1498703323" sldId="256"/>
        </pc:sldMkLst>
        <pc:spChg chg="mod">
          <ac:chgData name="Jay Wen" userId="63abbe85-7b56-4234-8d1a-766266843876" providerId="ADAL" clId="{E932E801-BF8C-45C5-A2D6-103E518B65BD}" dt="2024-11-27T16:11:06.141" v="33" actId="20577"/>
          <ac:spMkLst>
            <pc:docMk/>
            <pc:sldMk cId="1498703323" sldId="256"/>
            <ac:spMk id="2" creationId="{807BCA5B-5E70-78E1-C078-B279AF04BF16}"/>
          </ac:spMkLst>
        </pc:spChg>
        <pc:spChg chg="mod">
          <ac:chgData name="Jay Wen" userId="63abbe85-7b56-4234-8d1a-766266843876" providerId="ADAL" clId="{E932E801-BF8C-45C5-A2D6-103E518B65BD}" dt="2024-11-27T16:03:48.749" v="6" actId="20577"/>
          <ac:spMkLst>
            <pc:docMk/>
            <pc:sldMk cId="1498703323" sldId="256"/>
            <ac:spMk id="4" creationId="{E14E59F0-6299-5CEC-F891-43D462F3391C}"/>
          </ac:spMkLst>
        </pc:spChg>
      </pc:sldChg>
      <pc:sldChg chg="modSp ord modAnim">
        <pc:chgData name="Jay Wen" userId="63abbe85-7b56-4234-8d1a-766266843876" providerId="ADAL" clId="{E932E801-BF8C-45C5-A2D6-103E518B65BD}" dt="2024-12-02T18:02:13.706" v="1986" actId="20577"/>
        <pc:sldMkLst>
          <pc:docMk/>
          <pc:sldMk cId="2694601001" sldId="257"/>
        </pc:sldMkLst>
        <pc:spChg chg="mod">
          <ac:chgData name="Jay Wen" userId="63abbe85-7b56-4234-8d1a-766266843876" providerId="ADAL" clId="{E932E801-BF8C-45C5-A2D6-103E518B65BD}" dt="2024-12-02T18:02:13.706" v="1986" actId="20577"/>
          <ac:spMkLst>
            <pc:docMk/>
            <pc:sldMk cId="2694601001" sldId="257"/>
            <ac:spMk id="3" creationId="{9A952595-F88B-8E8B-C6F0-A7919156AD9D}"/>
          </ac:spMkLst>
        </pc:spChg>
      </pc:sldChg>
      <pc:sldChg chg="del">
        <pc:chgData name="Jay Wen" userId="63abbe85-7b56-4234-8d1a-766266843876" providerId="ADAL" clId="{E932E801-BF8C-45C5-A2D6-103E518B65BD}" dt="2024-11-27T16:04:51.322" v="30" actId="47"/>
        <pc:sldMkLst>
          <pc:docMk/>
          <pc:sldMk cId="2096454369" sldId="262"/>
        </pc:sldMkLst>
      </pc:sldChg>
      <pc:sldChg chg="del">
        <pc:chgData name="Jay Wen" userId="63abbe85-7b56-4234-8d1a-766266843876" providerId="ADAL" clId="{E932E801-BF8C-45C5-A2D6-103E518B65BD}" dt="2024-11-27T16:04:51.322" v="30" actId="47"/>
        <pc:sldMkLst>
          <pc:docMk/>
          <pc:sldMk cId="2108838560" sldId="263"/>
        </pc:sldMkLst>
      </pc:sldChg>
      <pc:sldChg chg="del">
        <pc:chgData name="Jay Wen" userId="63abbe85-7b56-4234-8d1a-766266843876" providerId="ADAL" clId="{E932E801-BF8C-45C5-A2D6-103E518B65BD}" dt="2024-11-27T16:04:51.322" v="30" actId="47"/>
        <pc:sldMkLst>
          <pc:docMk/>
          <pc:sldMk cId="1754077922" sldId="264"/>
        </pc:sldMkLst>
      </pc:sldChg>
      <pc:sldChg chg="del">
        <pc:chgData name="Jay Wen" userId="63abbe85-7b56-4234-8d1a-766266843876" providerId="ADAL" clId="{E932E801-BF8C-45C5-A2D6-103E518B65BD}" dt="2024-11-27T16:04:51.322" v="30" actId="47"/>
        <pc:sldMkLst>
          <pc:docMk/>
          <pc:sldMk cId="4113163169" sldId="265"/>
        </pc:sldMkLst>
      </pc:sldChg>
      <pc:sldChg chg="del">
        <pc:chgData name="Jay Wen" userId="63abbe85-7b56-4234-8d1a-766266843876" providerId="ADAL" clId="{E932E801-BF8C-45C5-A2D6-103E518B65BD}" dt="2024-11-27T16:04:51.322" v="30" actId="47"/>
        <pc:sldMkLst>
          <pc:docMk/>
          <pc:sldMk cId="602928847" sldId="268"/>
        </pc:sldMkLst>
      </pc:sldChg>
      <pc:sldChg chg="del">
        <pc:chgData name="Jay Wen" userId="63abbe85-7b56-4234-8d1a-766266843876" providerId="ADAL" clId="{E932E801-BF8C-45C5-A2D6-103E518B65BD}" dt="2024-11-27T16:04:51.322" v="30" actId="47"/>
        <pc:sldMkLst>
          <pc:docMk/>
          <pc:sldMk cId="4173213304" sldId="269"/>
        </pc:sldMkLst>
      </pc:sldChg>
      <pc:sldChg chg="del">
        <pc:chgData name="Jay Wen" userId="63abbe85-7b56-4234-8d1a-766266843876" providerId="ADAL" clId="{E932E801-BF8C-45C5-A2D6-103E518B65BD}" dt="2024-11-27T16:04:51.322" v="30" actId="47"/>
        <pc:sldMkLst>
          <pc:docMk/>
          <pc:sldMk cId="2016028142" sldId="271"/>
        </pc:sldMkLst>
      </pc:sldChg>
      <pc:sldChg chg="del">
        <pc:chgData name="Jay Wen" userId="63abbe85-7b56-4234-8d1a-766266843876" providerId="ADAL" clId="{E932E801-BF8C-45C5-A2D6-103E518B65BD}" dt="2024-11-27T16:04:51.322" v="30" actId="47"/>
        <pc:sldMkLst>
          <pc:docMk/>
          <pc:sldMk cId="2094870378" sldId="272"/>
        </pc:sldMkLst>
      </pc:sldChg>
      <pc:sldChg chg="del">
        <pc:chgData name="Jay Wen" userId="63abbe85-7b56-4234-8d1a-766266843876" providerId="ADAL" clId="{E932E801-BF8C-45C5-A2D6-103E518B65BD}" dt="2024-11-27T16:04:51.322" v="30" actId="47"/>
        <pc:sldMkLst>
          <pc:docMk/>
          <pc:sldMk cId="3859488444" sldId="273"/>
        </pc:sldMkLst>
      </pc:sldChg>
      <pc:sldChg chg="addSp modSp ord">
        <pc:chgData name="Jay Wen" userId="63abbe85-7b56-4234-8d1a-766266843876" providerId="ADAL" clId="{E932E801-BF8C-45C5-A2D6-103E518B65BD}" dt="2024-12-02T18:02:50.024" v="1992"/>
        <pc:sldMkLst>
          <pc:docMk/>
          <pc:sldMk cId="3764130262" sldId="274"/>
        </pc:sldMkLst>
        <pc:graphicFrameChg chg="add mod">
          <ac:chgData name="Jay Wen" userId="63abbe85-7b56-4234-8d1a-766266843876" providerId="ADAL" clId="{E932E801-BF8C-45C5-A2D6-103E518B65BD}" dt="2024-12-01T23:28:49.741" v="290"/>
          <ac:graphicFrameMkLst>
            <pc:docMk/>
            <pc:sldMk cId="3764130262" sldId="274"/>
            <ac:graphicFrameMk id="3" creationId="{71786432-4579-94B5-7412-9AF9322ED82B}"/>
          </ac:graphicFrameMkLst>
        </pc:graphicFrameChg>
      </pc:sldChg>
      <pc:sldChg chg="addSp delSp modSp add del mod">
        <pc:chgData name="Jay Wen" userId="63abbe85-7b56-4234-8d1a-766266843876" providerId="ADAL" clId="{E932E801-BF8C-45C5-A2D6-103E518B65BD}" dt="2024-12-02T18:01:07.208" v="1890" actId="47"/>
        <pc:sldMkLst>
          <pc:docMk/>
          <pc:sldMk cId="2216663976" sldId="275"/>
        </pc:sldMkLst>
        <pc:spChg chg="mod">
          <ac:chgData name="Jay Wen" userId="63abbe85-7b56-4234-8d1a-766266843876" providerId="ADAL" clId="{E932E801-BF8C-45C5-A2D6-103E518B65BD}" dt="2024-12-01T23:29:07" v="303" actId="20577"/>
          <ac:spMkLst>
            <pc:docMk/>
            <pc:sldMk cId="2216663976" sldId="275"/>
            <ac:spMk id="2" creationId="{BCFC2C64-7924-35FA-77AA-A6CCD37A1789}"/>
          </ac:spMkLst>
        </pc:spChg>
        <pc:spChg chg="del">
          <ac:chgData name="Jay Wen" userId="63abbe85-7b56-4234-8d1a-766266843876" providerId="ADAL" clId="{E932E801-BF8C-45C5-A2D6-103E518B65BD}" dt="2024-12-01T23:29:15.084" v="305" actId="478"/>
          <ac:spMkLst>
            <pc:docMk/>
            <pc:sldMk cId="2216663976" sldId="275"/>
            <ac:spMk id="23" creationId="{D1D78B63-E87B-E9A4-0C97-29621569C64E}"/>
          </ac:spMkLst>
        </pc:spChg>
        <pc:spChg chg="add mod">
          <ac:chgData name="Jay Wen" userId="63abbe85-7b56-4234-8d1a-766266843876" providerId="ADAL" clId="{E932E801-BF8C-45C5-A2D6-103E518B65BD}" dt="2024-12-02T17:01:32.497" v="960" actId="12"/>
          <ac:spMkLst>
            <pc:docMk/>
            <pc:sldMk cId="2216663976" sldId="275"/>
            <ac:spMk id="24" creationId="{D8573901-8568-EBF5-FBA7-4B121F96E9E5}"/>
          </ac:spMkLst>
        </pc:spChg>
        <pc:grpChg chg="del">
          <ac:chgData name="Jay Wen" userId="63abbe85-7b56-4234-8d1a-766266843876" providerId="ADAL" clId="{E932E801-BF8C-45C5-A2D6-103E518B65BD}" dt="2024-12-01T23:30:03.966" v="309" actId="478"/>
          <ac:grpSpMkLst>
            <pc:docMk/>
            <pc:sldMk cId="2216663976" sldId="275"/>
            <ac:grpSpMk id="6" creationId="{E64C0F00-8A42-AECA-1623-E278459A1D01}"/>
          </ac:grpSpMkLst>
        </pc:grpChg>
        <pc:graphicFrameChg chg="del mod modGraphic">
          <ac:chgData name="Jay Wen" userId="63abbe85-7b56-4234-8d1a-766266843876" providerId="ADAL" clId="{E932E801-BF8C-45C5-A2D6-103E518B65BD}" dt="2024-12-01T23:37:16.796" v="352" actId="21"/>
          <ac:graphicFrameMkLst>
            <pc:docMk/>
            <pc:sldMk cId="2216663976" sldId="275"/>
            <ac:graphicFrameMk id="5" creationId="{A4C4C84C-B3D0-6B18-AA26-20D6A5FB6F6D}"/>
          </ac:graphicFrameMkLst>
        </pc:graphicFrameChg>
        <pc:picChg chg="add mod">
          <ac:chgData name="Jay Wen" userId="63abbe85-7b56-4234-8d1a-766266843876" providerId="ADAL" clId="{E932E801-BF8C-45C5-A2D6-103E518B65BD}" dt="2024-12-02T17:02:32.492" v="961" actId="1076"/>
          <ac:picMkLst>
            <pc:docMk/>
            <pc:sldMk cId="2216663976" sldId="275"/>
            <ac:picMk id="26" creationId="{E9CEA90E-1DCB-64A3-8938-706B7C5FF8D0}"/>
          </ac:picMkLst>
        </pc:picChg>
        <pc:cxnChg chg="mod">
          <ac:chgData name="Jay Wen" userId="63abbe85-7b56-4234-8d1a-766266843876" providerId="ADAL" clId="{E932E801-BF8C-45C5-A2D6-103E518B65BD}" dt="2024-12-01T23:30:03.966" v="309" actId="478"/>
          <ac:cxnSpMkLst>
            <pc:docMk/>
            <pc:sldMk cId="2216663976" sldId="275"/>
            <ac:cxnSpMk id="9" creationId="{1CE4A64C-237B-48F8-7EB2-3A42339EE251}"/>
          </ac:cxnSpMkLst>
        </pc:cxnChg>
        <pc:cxnChg chg="mod">
          <ac:chgData name="Jay Wen" userId="63abbe85-7b56-4234-8d1a-766266843876" providerId="ADAL" clId="{E932E801-BF8C-45C5-A2D6-103E518B65BD}" dt="2024-12-01T23:30:03.966" v="309" actId="478"/>
          <ac:cxnSpMkLst>
            <pc:docMk/>
            <pc:sldMk cId="2216663976" sldId="275"/>
            <ac:cxnSpMk id="14" creationId="{01A912C9-2DF3-7A26-856A-2D4960748D5C}"/>
          </ac:cxnSpMkLst>
        </pc:cxnChg>
        <pc:cxnChg chg="mod">
          <ac:chgData name="Jay Wen" userId="63abbe85-7b56-4234-8d1a-766266843876" providerId="ADAL" clId="{E932E801-BF8C-45C5-A2D6-103E518B65BD}" dt="2024-12-01T23:30:03.966" v="309" actId="478"/>
          <ac:cxnSpMkLst>
            <pc:docMk/>
            <pc:sldMk cId="2216663976" sldId="275"/>
            <ac:cxnSpMk id="15" creationId="{394E0F14-3CB1-A694-E708-CFB2E6F2FD08}"/>
          </ac:cxnSpMkLst>
        </pc:cxnChg>
        <pc:cxnChg chg="mod">
          <ac:chgData name="Jay Wen" userId="63abbe85-7b56-4234-8d1a-766266843876" providerId="ADAL" clId="{E932E801-BF8C-45C5-A2D6-103E518B65BD}" dt="2024-12-01T23:30:03.966" v="309" actId="478"/>
          <ac:cxnSpMkLst>
            <pc:docMk/>
            <pc:sldMk cId="2216663976" sldId="275"/>
            <ac:cxnSpMk id="16" creationId="{00C72A76-A59E-BFB9-CC4F-83562513FECD}"/>
          </ac:cxnSpMkLst>
        </pc:cxnChg>
        <pc:cxnChg chg="mod">
          <ac:chgData name="Jay Wen" userId="63abbe85-7b56-4234-8d1a-766266843876" providerId="ADAL" clId="{E932E801-BF8C-45C5-A2D6-103E518B65BD}" dt="2024-12-01T23:30:03.966" v="309" actId="478"/>
          <ac:cxnSpMkLst>
            <pc:docMk/>
            <pc:sldMk cId="2216663976" sldId="275"/>
            <ac:cxnSpMk id="17" creationId="{F889B250-E99A-1DEB-F82F-0B71B0BC65A2}"/>
          </ac:cxnSpMkLst>
        </pc:cxnChg>
        <pc:cxnChg chg="mod">
          <ac:chgData name="Jay Wen" userId="63abbe85-7b56-4234-8d1a-766266843876" providerId="ADAL" clId="{E932E801-BF8C-45C5-A2D6-103E518B65BD}" dt="2024-12-01T23:30:03.966" v="309" actId="478"/>
          <ac:cxnSpMkLst>
            <pc:docMk/>
            <pc:sldMk cId="2216663976" sldId="275"/>
            <ac:cxnSpMk id="19" creationId="{D3AC821C-57F3-C805-8342-188312B10545}"/>
          </ac:cxnSpMkLst>
        </pc:cxnChg>
        <pc:cxnChg chg="mod">
          <ac:chgData name="Jay Wen" userId="63abbe85-7b56-4234-8d1a-766266843876" providerId="ADAL" clId="{E932E801-BF8C-45C5-A2D6-103E518B65BD}" dt="2024-12-01T23:30:03.966" v="309" actId="478"/>
          <ac:cxnSpMkLst>
            <pc:docMk/>
            <pc:sldMk cId="2216663976" sldId="275"/>
            <ac:cxnSpMk id="20" creationId="{65891DD2-8F6C-083A-6645-61D6EE47B436}"/>
          </ac:cxnSpMkLst>
        </pc:cxnChg>
      </pc:sldChg>
      <pc:sldChg chg="del">
        <pc:chgData name="Jay Wen" userId="63abbe85-7b56-4234-8d1a-766266843876" providerId="ADAL" clId="{E932E801-BF8C-45C5-A2D6-103E518B65BD}" dt="2024-11-27T16:04:51.322" v="30" actId="47"/>
        <pc:sldMkLst>
          <pc:docMk/>
          <pc:sldMk cId="3581453577" sldId="276"/>
        </pc:sldMkLst>
      </pc:sldChg>
      <pc:sldChg chg="del">
        <pc:chgData name="Jay Wen" userId="63abbe85-7b56-4234-8d1a-766266843876" providerId="ADAL" clId="{E932E801-BF8C-45C5-A2D6-103E518B65BD}" dt="2024-11-27T16:04:51.322" v="30" actId="47"/>
        <pc:sldMkLst>
          <pc:docMk/>
          <pc:sldMk cId="1295265433" sldId="277"/>
        </pc:sldMkLst>
      </pc:sldChg>
      <pc:sldChg chg="del">
        <pc:chgData name="Jay Wen" userId="63abbe85-7b56-4234-8d1a-766266843876" providerId="ADAL" clId="{E932E801-BF8C-45C5-A2D6-103E518B65BD}" dt="2024-11-27T16:04:51.322" v="30" actId="47"/>
        <pc:sldMkLst>
          <pc:docMk/>
          <pc:sldMk cId="136316237" sldId="278"/>
        </pc:sldMkLst>
      </pc:sldChg>
      <pc:sldChg chg="del">
        <pc:chgData name="Jay Wen" userId="63abbe85-7b56-4234-8d1a-766266843876" providerId="ADAL" clId="{E932E801-BF8C-45C5-A2D6-103E518B65BD}" dt="2024-11-27T16:04:51.322" v="30" actId="47"/>
        <pc:sldMkLst>
          <pc:docMk/>
          <pc:sldMk cId="4212256636" sldId="281"/>
        </pc:sldMkLst>
      </pc:sldChg>
      <pc:sldChg chg="del">
        <pc:chgData name="Jay Wen" userId="63abbe85-7b56-4234-8d1a-766266843876" providerId="ADAL" clId="{E932E801-BF8C-45C5-A2D6-103E518B65BD}" dt="2024-11-27T16:04:51.322" v="30" actId="47"/>
        <pc:sldMkLst>
          <pc:docMk/>
          <pc:sldMk cId="1628841529" sldId="282"/>
        </pc:sldMkLst>
      </pc:sldChg>
      <pc:sldChg chg="del">
        <pc:chgData name="Jay Wen" userId="63abbe85-7b56-4234-8d1a-766266843876" providerId="ADAL" clId="{E932E801-BF8C-45C5-A2D6-103E518B65BD}" dt="2024-11-27T16:04:51.322" v="30" actId="47"/>
        <pc:sldMkLst>
          <pc:docMk/>
          <pc:sldMk cId="3169582544" sldId="283"/>
        </pc:sldMkLst>
      </pc:sldChg>
      <pc:sldChg chg="del">
        <pc:chgData name="Jay Wen" userId="63abbe85-7b56-4234-8d1a-766266843876" providerId="ADAL" clId="{E932E801-BF8C-45C5-A2D6-103E518B65BD}" dt="2024-11-27T16:04:51.322" v="30" actId="47"/>
        <pc:sldMkLst>
          <pc:docMk/>
          <pc:sldMk cId="2014840518" sldId="284"/>
        </pc:sldMkLst>
      </pc:sldChg>
      <pc:sldChg chg="del">
        <pc:chgData name="Jay Wen" userId="63abbe85-7b56-4234-8d1a-766266843876" providerId="ADAL" clId="{E932E801-BF8C-45C5-A2D6-103E518B65BD}" dt="2024-11-27T16:04:51.322" v="30" actId="47"/>
        <pc:sldMkLst>
          <pc:docMk/>
          <pc:sldMk cId="3666658194" sldId="285"/>
        </pc:sldMkLst>
      </pc:sldChg>
      <pc:sldChg chg="add del">
        <pc:chgData name="Jay Wen" userId="63abbe85-7b56-4234-8d1a-766266843876" providerId="ADAL" clId="{E932E801-BF8C-45C5-A2D6-103E518B65BD}" dt="2024-11-27T16:11:25.118" v="35" actId="47"/>
        <pc:sldMkLst>
          <pc:docMk/>
          <pc:sldMk cId="3780857070" sldId="286"/>
        </pc:sldMkLst>
      </pc:sldChg>
      <pc:sldChg chg="add">
        <pc:chgData name="Jay Wen" userId="63abbe85-7b56-4234-8d1a-766266843876" providerId="ADAL" clId="{E932E801-BF8C-45C5-A2D6-103E518B65BD}" dt="2024-11-27T16:11:22.357" v="34"/>
        <pc:sldMkLst>
          <pc:docMk/>
          <pc:sldMk cId="2950757155" sldId="287"/>
        </pc:sldMkLst>
      </pc:sldChg>
      <pc:sldChg chg="addSp delSp modSp new del mod">
        <pc:chgData name="Jay Wen" userId="63abbe85-7b56-4234-8d1a-766266843876" providerId="ADAL" clId="{E932E801-BF8C-45C5-A2D6-103E518B65BD}" dt="2024-12-03T00:42:23.618" v="2866" actId="47"/>
        <pc:sldMkLst>
          <pc:docMk/>
          <pc:sldMk cId="4270733355" sldId="288"/>
        </pc:sldMkLst>
        <pc:spChg chg="del">
          <ac:chgData name="Jay Wen" userId="63abbe85-7b56-4234-8d1a-766266843876" providerId="ADAL" clId="{E932E801-BF8C-45C5-A2D6-103E518B65BD}" dt="2024-12-01T16:55:30.841" v="37" actId="22"/>
          <ac:spMkLst>
            <pc:docMk/>
            <pc:sldMk cId="4270733355" sldId="288"/>
            <ac:spMk id="3" creationId="{435C5E59-8012-E03F-957B-B1BC735C84A1}"/>
          </ac:spMkLst>
        </pc:spChg>
        <pc:picChg chg="add mod ord">
          <ac:chgData name="Jay Wen" userId="63abbe85-7b56-4234-8d1a-766266843876" providerId="ADAL" clId="{E932E801-BF8C-45C5-A2D6-103E518B65BD}" dt="2024-12-01T16:55:30.841" v="37" actId="22"/>
          <ac:picMkLst>
            <pc:docMk/>
            <pc:sldMk cId="4270733355" sldId="288"/>
            <ac:picMk id="6" creationId="{B524AA73-28A7-7A93-6D39-870F732AA7EB}"/>
          </ac:picMkLst>
        </pc:picChg>
      </pc:sldChg>
      <pc:sldChg chg="addSp modSp new del mod">
        <pc:chgData name="Jay Wen" userId="63abbe85-7b56-4234-8d1a-766266843876" providerId="ADAL" clId="{E932E801-BF8C-45C5-A2D6-103E518B65BD}" dt="2024-12-03T00:42:24.293" v="2867" actId="47"/>
        <pc:sldMkLst>
          <pc:docMk/>
          <pc:sldMk cId="2873981325" sldId="289"/>
        </pc:sldMkLst>
        <pc:picChg chg="add mod">
          <ac:chgData name="Jay Wen" userId="63abbe85-7b56-4234-8d1a-766266843876" providerId="ADAL" clId="{E932E801-BF8C-45C5-A2D6-103E518B65BD}" dt="2024-12-01T22:46:13.001" v="41" actId="1076"/>
          <ac:picMkLst>
            <pc:docMk/>
            <pc:sldMk cId="2873981325" sldId="289"/>
            <ac:picMk id="6" creationId="{9F74118C-7026-A5B9-DF0A-FAE3EC43E6FD}"/>
          </ac:picMkLst>
        </pc:picChg>
      </pc:sldChg>
      <pc:sldChg chg="addSp delSp modSp new del mod ord">
        <pc:chgData name="Jay Wen" userId="63abbe85-7b56-4234-8d1a-766266843876" providerId="ADAL" clId="{E932E801-BF8C-45C5-A2D6-103E518B65BD}" dt="2024-12-02T18:09:44.707" v="2359" actId="47"/>
        <pc:sldMkLst>
          <pc:docMk/>
          <pc:sldMk cId="2396432626" sldId="290"/>
        </pc:sldMkLst>
        <pc:spChg chg="del">
          <ac:chgData name="Jay Wen" userId="63abbe85-7b56-4234-8d1a-766266843876" providerId="ADAL" clId="{E932E801-BF8C-45C5-A2D6-103E518B65BD}" dt="2024-12-01T23:37:20.941" v="354" actId="478"/>
          <ac:spMkLst>
            <pc:docMk/>
            <pc:sldMk cId="2396432626" sldId="290"/>
            <ac:spMk id="3" creationId="{84D53FF8-4869-687D-B8C8-FDAFF25BB4F7}"/>
          </ac:spMkLst>
        </pc:spChg>
        <pc:graphicFrameChg chg="add mod">
          <ac:chgData name="Jay Wen" userId="63abbe85-7b56-4234-8d1a-766266843876" providerId="ADAL" clId="{E932E801-BF8C-45C5-A2D6-103E518B65BD}" dt="2024-12-01T23:37:18.554" v="353"/>
          <ac:graphicFrameMkLst>
            <pc:docMk/>
            <pc:sldMk cId="2396432626" sldId="290"/>
            <ac:graphicFrameMk id="5" creationId="{A4C4C84C-B3D0-6B18-AA26-20D6A5FB6F6D}"/>
          </ac:graphicFrameMkLst>
        </pc:graphicFrameChg>
      </pc:sldChg>
      <pc:sldChg chg="modSp new mod">
        <pc:chgData name="Jay Wen" userId="63abbe85-7b56-4234-8d1a-766266843876" providerId="ADAL" clId="{E932E801-BF8C-45C5-A2D6-103E518B65BD}" dt="2024-12-03T23:23:06.616" v="4119" actId="20577"/>
        <pc:sldMkLst>
          <pc:docMk/>
          <pc:sldMk cId="2730150213" sldId="291"/>
        </pc:sldMkLst>
        <pc:spChg chg="mod">
          <ac:chgData name="Jay Wen" userId="63abbe85-7b56-4234-8d1a-766266843876" providerId="ADAL" clId="{E932E801-BF8C-45C5-A2D6-103E518B65BD}" dt="2024-12-02T15:47:07.539" v="367" actId="20577"/>
          <ac:spMkLst>
            <pc:docMk/>
            <pc:sldMk cId="2730150213" sldId="291"/>
            <ac:spMk id="2" creationId="{2E6134B0-C3D3-B79C-72BD-EA18F5859EAA}"/>
          </ac:spMkLst>
        </pc:spChg>
        <pc:spChg chg="mod">
          <ac:chgData name="Jay Wen" userId="63abbe85-7b56-4234-8d1a-766266843876" providerId="ADAL" clId="{E932E801-BF8C-45C5-A2D6-103E518B65BD}" dt="2024-12-03T23:23:06.616" v="4119" actId="20577"/>
          <ac:spMkLst>
            <pc:docMk/>
            <pc:sldMk cId="2730150213" sldId="291"/>
            <ac:spMk id="3" creationId="{C562FD50-43A0-F2D9-5A87-137346EC1FDA}"/>
          </ac:spMkLst>
        </pc:spChg>
      </pc:sldChg>
      <pc:sldChg chg="addSp delSp modSp new del mod">
        <pc:chgData name="Jay Wen" userId="63abbe85-7b56-4234-8d1a-766266843876" providerId="ADAL" clId="{E932E801-BF8C-45C5-A2D6-103E518B65BD}" dt="2024-12-03T16:26:18.015" v="4030" actId="47"/>
        <pc:sldMkLst>
          <pc:docMk/>
          <pc:sldMk cId="1391717836" sldId="292"/>
        </pc:sldMkLst>
        <pc:spChg chg="mod">
          <ac:chgData name="Jay Wen" userId="63abbe85-7b56-4234-8d1a-766266843876" providerId="ADAL" clId="{E932E801-BF8C-45C5-A2D6-103E518B65BD}" dt="2024-12-02T15:47:19.017" v="387" actId="20577"/>
          <ac:spMkLst>
            <pc:docMk/>
            <pc:sldMk cId="1391717836" sldId="292"/>
            <ac:spMk id="2" creationId="{AC84B684-7828-32D7-464A-134C5C57B28A}"/>
          </ac:spMkLst>
        </pc:spChg>
        <pc:spChg chg="del">
          <ac:chgData name="Jay Wen" userId="63abbe85-7b56-4234-8d1a-766266843876" providerId="ADAL" clId="{E932E801-BF8C-45C5-A2D6-103E518B65BD}" dt="2024-12-03T00:31:22.940" v="2828"/>
          <ac:spMkLst>
            <pc:docMk/>
            <pc:sldMk cId="1391717836" sldId="292"/>
            <ac:spMk id="3" creationId="{82175E57-315C-513F-51AC-8830789E850B}"/>
          </ac:spMkLst>
        </pc:spChg>
        <pc:graphicFrameChg chg="add mod modGraphic">
          <ac:chgData name="Jay Wen" userId="63abbe85-7b56-4234-8d1a-766266843876" providerId="ADAL" clId="{E932E801-BF8C-45C5-A2D6-103E518B65BD}" dt="2024-12-03T00:43:28.187" v="2876" actId="20577"/>
          <ac:graphicFrameMkLst>
            <pc:docMk/>
            <pc:sldMk cId="1391717836" sldId="292"/>
            <ac:graphicFrameMk id="5" creationId="{CE3A2B49-9DF8-6654-AFC9-63A08616D836}"/>
          </ac:graphicFrameMkLst>
        </pc:graphicFrameChg>
      </pc:sldChg>
      <pc:sldChg chg="modSp add mod">
        <pc:chgData name="Jay Wen" userId="63abbe85-7b56-4234-8d1a-766266843876" providerId="ADAL" clId="{E932E801-BF8C-45C5-A2D6-103E518B65BD}" dt="2024-12-03T16:21:01.781" v="3891" actId="1076"/>
        <pc:sldMkLst>
          <pc:docMk/>
          <pc:sldMk cId="3291358678" sldId="293"/>
        </pc:sldMkLst>
        <pc:spChg chg="mod">
          <ac:chgData name="Jay Wen" userId="63abbe85-7b56-4234-8d1a-766266843876" providerId="ADAL" clId="{E932E801-BF8C-45C5-A2D6-103E518B65BD}" dt="2024-12-03T16:20:56.778" v="3890" actId="6549"/>
          <ac:spMkLst>
            <pc:docMk/>
            <pc:sldMk cId="3291358678" sldId="293"/>
            <ac:spMk id="24" creationId="{D8573901-8568-EBF5-FBA7-4B121F96E9E5}"/>
          </ac:spMkLst>
        </pc:spChg>
        <pc:picChg chg="mod">
          <ac:chgData name="Jay Wen" userId="63abbe85-7b56-4234-8d1a-766266843876" providerId="ADAL" clId="{E932E801-BF8C-45C5-A2D6-103E518B65BD}" dt="2024-12-03T16:21:01.781" v="3891" actId="1076"/>
          <ac:picMkLst>
            <pc:docMk/>
            <pc:sldMk cId="3291358678" sldId="293"/>
            <ac:picMk id="26" creationId="{E9CEA90E-1DCB-64A3-8938-706B7C5FF8D0}"/>
          </ac:picMkLst>
        </pc:picChg>
      </pc:sldChg>
      <pc:sldChg chg="addSp modSp new mod">
        <pc:chgData name="Jay Wen" userId="63abbe85-7b56-4234-8d1a-766266843876" providerId="ADAL" clId="{E932E801-BF8C-45C5-A2D6-103E518B65BD}" dt="2024-12-03T23:40:04.903" v="4416" actId="14100"/>
        <pc:sldMkLst>
          <pc:docMk/>
          <pc:sldMk cId="1727263965" sldId="294"/>
        </pc:sldMkLst>
        <pc:spChg chg="mod">
          <ac:chgData name="Jay Wen" userId="63abbe85-7b56-4234-8d1a-766266843876" providerId="ADAL" clId="{E932E801-BF8C-45C5-A2D6-103E518B65BD}" dt="2024-12-03T00:58:06.266" v="3227" actId="20577"/>
          <ac:spMkLst>
            <pc:docMk/>
            <pc:sldMk cId="1727263965" sldId="294"/>
            <ac:spMk id="2" creationId="{544D6495-C886-6DE3-AC05-DB74E4350595}"/>
          </ac:spMkLst>
        </pc:spChg>
        <pc:spChg chg="mod">
          <ac:chgData name="Jay Wen" userId="63abbe85-7b56-4234-8d1a-766266843876" providerId="ADAL" clId="{E932E801-BF8C-45C5-A2D6-103E518B65BD}" dt="2024-12-03T23:40:04.903" v="4416" actId="14100"/>
          <ac:spMkLst>
            <pc:docMk/>
            <pc:sldMk cId="1727263965" sldId="294"/>
            <ac:spMk id="3" creationId="{DA1D16A6-AB60-9206-91FC-DBCE049134A8}"/>
          </ac:spMkLst>
        </pc:spChg>
        <pc:graphicFrameChg chg="add mod modGraphic">
          <ac:chgData name="Jay Wen" userId="63abbe85-7b56-4234-8d1a-766266843876" providerId="ADAL" clId="{E932E801-BF8C-45C5-A2D6-103E518B65BD}" dt="2024-12-02T17:59:03.510" v="1852" actId="14734"/>
          <ac:graphicFrameMkLst>
            <pc:docMk/>
            <pc:sldMk cId="1727263965" sldId="294"/>
            <ac:graphicFrameMk id="5" creationId="{AA18AA66-663A-7F48-64F0-EBE03F869B6C}"/>
          </ac:graphicFrameMkLst>
        </pc:graphicFrameChg>
        <pc:graphicFrameChg chg="add mod modGraphic">
          <ac:chgData name="Jay Wen" userId="63abbe85-7b56-4234-8d1a-766266843876" providerId="ADAL" clId="{E932E801-BF8C-45C5-A2D6-103E518B65BD}" dt="2024-12-02T18:00:36.734" v="1889" actId="20577"/>
          <ac:graphicFrameMkLst>
            <pc:docMk/>
            <pc:sldMk cId="1727263965" sldId="294"/>
            <ac:graphicFrameMk id="6" creationId="{6656118E-AEB5-F76D-9A0C-1D62A9421E7F}"/>
          </ac:graphicFrameMkLst>
        </pc:graphicFrameChg>
      </pc:sldChg>
      <pc:sldChg chg="addSp delSp modSp new mod">
        <pc:chgData name="Jay Wen" userId="63abbe85-7b56-4234-8d1a-766266843876" providerId="ADAL" clId="{E932E801-BF8C-45C5-A2D6-103E518B65BD}" dt="2024-12-03T23:24:32.497" v="4120" actId="1076"/>
        <pc:sldMkLst>
          <pc:docMk/>
          <pc:sldMk cId="169579546" sldId="295"/>
        </pc:sldMkLst>
        <pc:spChg chg="mod">
          <ac:chgData name="Jay Wen" userId="63abbe85-7b56-4234-8d1a-766266843876" providerId="ADAL" clId="{E932E801-BF8C-45C5-A2D6-103E518B65BD}" dt="2024-12-03T00:58:10.841" v="3228"/>
          <ac:spMkLst>
            <pc:docMk/>
            <pc:sldMk cId="169579546" sldId="295"/>
            <ac:spMk id="2" creationId="{96612DF3-CE19-B2F0-F54D-0F5507C1BE99}"/>
          </ac:spMkLst>
        </pc:spChg>
        <pc:spChg chg="del">
          <ac:chgData name="Jay Wen" userId="63abbe85-7b56-4234-8d1a-766266843876" providerId="ADAL" clId="{E932E801-BF8C-45C5-A2D6-103E518B65BD}" dt="2024-12-02T17:40:06.438" v="1282" actId="478"/>
          <ac:spMkLst>
            <pc:docMk/>
            <pc:sldMk cId="169579546" sldId="295"/>
            <ac:spMk id="3" creationId="{33C22A52-0570-BF4D-35D6-E7CA22B51C49}"/>
          </ac:spMkLst>
        </pc:spChg>
        <pc:spChg chg="add mod">
          <ac:chgData name="Jay Wen" userId="63abbe85-7b56-4234-8d1a-766266843876" providerId="ADAL" clId="{E932E801-BF8C-45C5-A2D6-103E518B65BD}" dt="2024-12-03T23:21:56.125" v="4070" actId="6549"/>
          <ac:spMkLst>
            <pc:docMk/>
            <pc:sldMk cId="169579546" sldId="295"/>
            <ac:spMk id="7" creationId="{EB0924BD-0FD8-9741-05D2-0DF77F74B370}"/>
          </ac:spMkLst>
        </pc:spChg>
        <pc:graphicFrameChg chg="add mod modGraphic">
          <ac:chgData name="Jay Wen" userId="63abbe85-7b56-4234-8d1a-766266843876" providerId="ADAL" clId="{E932E801-BF8C-45C5-A2D6-103E518B65BD}" dt="2024-12-03T23:24:32.497" v="4120" actId="1076"/>
          <ac:graphicFrameMkLst>
            <pc:docMk/>
            <pc:sldMk cId="169579546" sldId="295"/>
            <ac:graphicFrameMk id="5" creationId="{3D02F809-E8E9-9EFE-C378-2C0B37B1B30C}"/>
          </ac:graphicFrameMkLst>
        </pc:graphicFrameChg>
      </pc:sldChg>
      <pc:sldChg chg="modSp new mod">
        <pc:chgData name="Jay Wen" userId="63abbe85-7b56-4234-8d1a-766266843876" providerId="ADAL" clId="{E932E801-BF8C-45C5-A2D6-103E518B65BD}" dt="2024-12-02T18:15:36.426" v="2721" actId="6549"/>
        <pc:sldMkLst>
          <pc:docMk/>
          <pc:sldMk cId="3957302917" sldId="296"/>
        </pc:sldMkLst>
        <pc:spChg chg="mod">
          <ac:chgData name="Jay Wen" userId="63abbe85-7b56-4234-8d1a-766266843876" providerId="ADAL" clId="{E932E801-BF8C-45C5-A2D6-103E518B65BD}" dt="2024-12-02T18:06:40.769" v="2012" actId="20577"/>
          <ac:spMkLst>
            <pc:docMk/>
            <pc:sldMk cId="3957302917" sldId="296"/>
            <ac:spMk id="2" creationId="{59E766BD-24C5-3CFA-6A19-42B8CEFD98AC}"/>
          </ac:spMkLst>
        </pc:spChg>
        <pc:spChg chg="mod">
          <ac:chgData name="Jay Wen" userId="63abbe85-7b56-4234-8d1a-766266843876" providerId="ADAL" clId="{E932E801-BF8C-45C5-A2D6-103E518B65BD}" dt="2024-12-02T18:15:36.426" v="2721" actId="6549"/>
          <ac:spMkLst>
            <pc:docMk/>
            <pc:sldMk cId="3957302917" sldId="296"/>
            <ac:spMk id="3" creationId="{5177443A-8F6B-E376-D1D5-668C2B4BA336}"/>
          </ac:spMkLst>
        </pc:spChg>
      </pc:sldChg>
      <pc:sldChg chg="addSp delSp modSp new mod">
        <pc:chgData name="Jay Wen" userId="63abbe85-7b56-4234-8d1a-766266843876" providerId="ADAL" clId="{E932E801-BF8C-45C5-A2D6-103E518B65BD}" dt="2024-12-03T23:21:46.134" v="4066" actId="113"/>
        <pc:sldMkLst>
          <pc:docMk/>
          <pc:sldMk cId="1622774330" sldId="297"/>
        </pc:sldMkLst>
        <pc:spChg chg="mod">
          <ac:chgData name="Jay Wen" userId="63abbe85-7b56-4234-8d1a-766266843876" providerId="ADAL" clId="{E932E801-BF8C-45C5-A2D6-103E518B65BD}" dt="2024-12-03T00:57:53.621" v="3218" actId="20577"/>
          <ac:spMkLst>
            <pc:docMk/>
            <pc:sldMk cId="1622774330" sldId="297"/>
            <ac:spMk id="2" creationId="{252A7B39-1953-F9F0-96C7-5923FDE3665F}"/>
          </ac:spMkLst>
        </pc:spChg>
        <pc:spChg chg="del">
          <ac:chgData name="Jay Wen" userId="63abbe85-7b56-4234-8d1a-766266843876" providerId="ADAL" clId="{E932E801-BF8C-45C5-A2D6-103E518B65BD}" dt="2024-12-03T00:32:01.131" v="2844" actId="3680"/>
          <ac:spMkLst>
            <pc:docMk/>
            <pc:sldMk cId="1622774330" sldId="297"/>
            <ac:spMk id="3" creationId="{C0845779-1482-DD78-A6D5-9719BE2C5E65}"/>
          </ac:spMkLst>
        </pc:spChg>
        <pc:spChg chg="add mod">
          <ac:chgData name="Jay Wen" userId="63abbe85-7b56-4234-8d1a-766266843876" providerId="ADAL" clId="{E932E801-BF8C-45C5-A2D6-103E518B65BD}" dt="2024-12-03T16:22:25.122" v="3895" actId="1076"/>
          <ac:spMkLst>
            <pc:docMk/>
            <pc:sldMk cId="1622774330" sldId="297"/>
            <ac:spMk id="7" creationId="{E4971BFB-0B51-5F90-31AB-4B5EDED9F06D}"/>
          </ac:spMkLst>
        </pc:spChg>
        <pc:spChg chg="add del mod">
          <ac:chgData name="Jay Wen" userId="63abbe85-7b56-4234-8d1a-766266843876" providerId="ADAL" clId="{E932E801-BF8C-45C5-A2D6-103E518B65BD}" dt="2024-12-03T15:49:39.272" v="3372" actId="478"/>
          <ac:spMkLst>
            <pc:docMk/>
            <pc:sldMk cId="1622774330" sldId="297"/>
            <ac:spMk id="14" creationId="{91979C30-1280-F6B4-B33A-E9F71D3FE1A3}"/>
          </ac:spMkLst>
        </pc:spChg>
        <pc:spChg chg="add mod">
          <ac:chgData name="Jay Wen" userId="63abbe85-7b56-4234-8d1a-766266843876" providerId="ADAL" clId="{E932E801-BF8C-45C5-A2D6-103E518B65BD}" dt="2024-12-03T16:14:17.878" v="3771" actId="1036"/>
          <ac:spMkLst>
            <pc:docMk/>
            <pc:sldMk cId="1622774330" sldId="297"/>
            <ac:spMk id="15" creationId="{DEBA8970-D69A-D2BB-4C12-C9E756FF90DB}"/>
          </ac:spMkLst>
        </pc:spChg>
        <pc:spChg chg="add mod">
          <ac:chgData name="Jay Wen" userId="63abbe85-7b56-4234-8d1a-766266843876" providerId="ADAL" clId="{E932E801-BF8C-45C5-A2D6-103E518B65BD}" dt="2024-12-03T16:14:21.154" v="3772" actId="1076"/>
          <ac:spMkLst>
            <pc:docMk/>
            <pc:sldMk cId="1622774330" sldId="297"/>
            <ac:spMk id="16" creationId="{2DB589A1-4075-DCF0-97B2-ABC4A9DD6306}"/>
          </ac:spMkLst>
        </pc:spChg>
        <pc:spChg chg="add mod">
          <ac:chgData name="Jay Wen" userId="63abbe85-7b56-4234-8d1a-766266843876" providerId="ADAL" clId="{E932E801-BF8C-45C5-A2D6-103E518B65BD}" dt="2024-12-03T16:05:59.252" v="3691" actId="1076"/>
          <ac:spMkLst>
            <pc:docMk/>
            <pc:sldMk cId="1622774330" sldId="297"/>
            <ac:spMk id="17" creationId="{29DA2A33-981D-381D-BF57-A493E0B35350}"/>
          </ac:spMkLst>
        </pc:spChg>
        <pc:spChg chg="add mod">
          <ac:chgData name="Jay Wen" userId="63abbe85-7b56-4234-8d1a-766266843876" providerId="ADAL" clId="{E932E801-BF8C-45C5-A2D6-103E518B65BD}" dt="2024-12-03T16:07:52.476" v="3720" actId="1076"/>
          <ac:spMkLst>
            <pc:docMk/>
            <pc:sldMk cId="1622774330" sldId="297"/>
            <ac:spMk id="18" creationId="{54918C7E-501F-D690-DC04-D46BD9005610}"/>
          </ac:spMkLst>
        </pc:spChg>
        <pc:spChg chg="add mod">
          <ac:chgData name="Jay Wen" userId="63abbe85-7b56-4234-8d1a-766266843876" providerId="ADAL" clId="{E932E801-BF8C-45C5-A2D6-103E518B65BD}" dt="2024-12-03T16:05:25.968" v="3685" actId="1076"/>
          <ac:spMkLst>
            <pc:docMk/>
            <pc:sldMk cId="1622774330" sldId="297"/>
            <ac:spMk id="19" creationId="{04A36B1B-62BC-959B-C63C-990BE54E897E}"/>
          </ac:spMkLst>
        </pc:spChg>
        <pc:spChg chg="add mod">
          <ac:chgData name="Jay Wen" userId="63abbe85-7b56-4234-8d1a-766266843876" providerId="ADAL" clId="{E932E801-BF8C-45C5-A2D6-103E518B65BD}" dt="2024-12-03T16:14:13.101" v="3766" actId="1036"/>
          <ac:spMkLst>
            <pc:docMk/>
            <pc:sldMk cId="1622774330" sldId="297"/>
            <ac:spMk id="20" creationId="{2BAE29F5-BE23-7CCD-F754-1832C00A13EF}"/>
          </ac:spMkLst>
        </pc:spChg>
        <pc:spChg chg="add mod">
          <ac:chgData name="Jay Wen" userId="63abbe85-7b56-4234-8d1a-766266843876" providerId="ADAL" clId="{E932E801-BF8C-45C5-A2D6-103E518B65BD}" dt="2024-12-03T16:14:13.101" v="3766" actId="1036"/>
          <ac:spMkLst>
            <pc:docMk/>
            <pc:sldMk cId="1622774330" sldId="297"/>
            <ac:spMk id="21" creationId="{6D9B8765-5AB8-2D1E-099B-1E1BEEB0F40D}"/>
          </ac:spMkLst>
        </pc:spChg>
        <pc:spChg chg="add mod">
          <ac:chgData name="Jay Wen" userId="63abbe85-7b56-4234-8d1a-766266843876" providerId="ADAL" clId="{E932E801-BF8C-45C5-A2D6-103E518B65BD}" dt="2024-12-03T16:16:49.063" v="3776" actId="6549"/>
          <ac:spMkLst>
            <pc:docMk/>
            <pc:sldMk cId="1622774330" sldId="297"/>
            <ac:spMk id="22" creationId="{93145625-3940-560A-A707-E48362E24D18}"/>
          </ac:spMkLst>
        </pc:spChg>
        <pc:graphicFrameChg chg="add mod ord modGraphic">
          <ac:chgData name="Jay Wen" userId="63abbe85-7b56-4234-8d1a-766266843876" providerId="ADAL" clId="{E932E801-BF8C-45C5-A2D6-103E518B65BD}" dt="2024-12-03T23:21:46.134" v="4066" actId="113"/>
          <ac:graphicFrameMkLst>
            <pc:docMk/>
            <pc:sldMk cId="1622774330" sldId="297"/>
            <ac:graphicFrameMk id="5" creationId="{395A303E-438A-FA2B-AA3F-CE39845097BA}"/>
          </ac:graphicFrameMkLst>
        </pc:graphicFrameChg>
        <pc:graphicFrameChg chg="add del mod modGraphic">
          <ac:chgData name="Jay Wen" userId="63abbe85-7b56-4234-8d1a-766266843876" providerId="ADAL" clId="{E932E801-BF8C-45C5-A2D6-103E518B65BD}" dt="2024-12-03T15:49:29.196" v="3369" actId="478"/>
          <ac:graphicFrameMkLst>
            <pc:docMk/>
            <pc:sldMk cId="1622774330" sldId="297"/>
            <ac:graphicFrameMk id="8" creationId="{682231B0-CBD6-79E6-93A1-945DBE7C8566}"/>
          </ac:graphicFrameMkLst>
        </pc:graphicFrameChg>
        <pc:graphicFrameChg chg="add del mod">
          <ac:chgData name="Jay Wen" userId="63abbe85-7b56-4234-8d1a-766266843876" providerId="ADAL" clId="{E932E801-BF8C-45C5-A2D6-103E518B65BD}" dt="2024-12-03T15:49:32.781" v="3370" actId="478"/>
          <ac:graphicFrameMkLst>
            <pc:docMk/>
            <pc:sldMk cId="1622774330" sldId="297"/>
            <ac:graphicFrameMk id="9" creationId="{668078C4-043B-2A9C-A214-C58ECD1E2A1D}"/>
          </ac:graphicFrameMkLst>
        </pc:graphicFrameChg>
        <pc:graphicFrameChg chg="add del mod">
          <ac:chgData name="Jay Wen" userId="63abbe85-7b56-4234-8d1a-766266843876" providerId="ADAL" clId="{E932E801-BF8C-45C5-A2D6-103E518B65BD}" dt="2024-12-03T15:49:32.781" v="3370" actId="478"/>
          <ac:graphicFrameMkLst>
            <pc:docMk/>
            <pc:sldMk cId="1622774330" sldId="297"/>
            <ac:graphicFrameMk id="10" creationId="{125801BD-66FE-9810-47CF-9A51DB38652B}"/>
          </ac:graphicFrameMkLst>
        </pc:graphicFrameChg>
        <pc:graphicFrameChg chg="add del mod">
          <ac:chgData name="Jay Wen" userId="63abbe85-7b56-4234-8d1a-766266843876" providerId="ADAL" clId="{E932E801-BF8C-45C5-A2D6-103E518B65BD}" dt="2024-12-03T15:49:32.781" v="3370" actId="478"/>
          <ac:graphicFrameMkLst>
            <pc:docMk/>
            <pc:sldMk cId="1622774330" sldId="297"/>
            <ac:graphicFrameMk id="11" creationId="{3F554B29-6E7E-89A7-39A5-70968A11DF9C}"/>
          </ac:graphicFrameMkLst>
        </pc:graphicFrameChg>
        <pc:graphicFrameChg chg="add del mod">
          <ac:chgData name="Jay Wen" userId="63abbe85-7b56-4234-8d1a-766266843876" providerId="ADAL" clId="{E932E801-BF8C-45C5-A2D6-103E518B65BD}" dt="2024-12-03T15:49:32.781" v="3370" actId="478"/>
          <ac:graphicFrameMkLst>
            <pc:docMk/>
            <pc:sldMk cId="1622774330" sldId="297"/>
            <ac:graphicFrameMk id="12" creationId="{C46C4436-7797-05E5-5AA7-E54134503A1C}"/>
          </ac:graphicFrameMkLst>
        </pc:graphicFrameChg>
        <pc:graphicFrameChg chg="add del mod">
          <ac:chgData name="Jay Wen" userId="63abbe85-7b56-4234-8d1a-766266843876" providerId="ADAL" clId="{E932E801-BF8C-45C5-A2D6-103E518B65BD}" dt="2024-12-03T15:49:32.781" v="3370" actId="478"/>
          <ac:graphicFrameMkLst>
            <pc:docMk/>
            <pc:sldMk cId="1622774330" sldId="297"/>
            <ac:graphicFrameMk id="13" creationId="{CE81B72D-733D-A6F6-CFA0-E10234856C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19AC7-9224-4BC7-BF1E-3A492FA39797}"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EA4-3EDA-4353-BE2F-5AE39D781C5C}" type="slidenum">
              <a:rPr lang="en-US" smtClean="0"/>
              <a:t>‹#›</a:t>
            </a:fld>
            <a:endParaRPr lang="en-US"/>
          </a:p>
        </p:txBody>
      </p:sp>
    </p:spTree>
    <p:extLst>
      <p:ext uri="{BB962C8B-B14F-4D97-AF65-F5344CB8AC3E}">
        <p14:creationId xmlns:p14="http://schemas.microsoft.com/office/powerpoint/2010/main" val="73747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 of forest plots in drug labeling to summarize important information on the impact of various intrinsic and extrinsic factors on the PK of drugs has been advocated by regulatory agencies. It represents a concise and easy way to present and interpret the most important factors that affect the PK of a drug. </a:t>
            </a:r>
          </a:p>
          <a:p>
            <a:endParaRPr lang="en-US" dirty="0"/>
          </a:p>
        </p:txBody>
      </p:sp>
      <p:sp>
        <p:nvSpPr>
          <p:cNvPr id="4" name="Slide Number Placeholder 3"/>
          <p:cNvSpPr>
            <a:spLocks noGrp="1"/>
          </p:cNvSpPr>
          <p:nvPr>
            <p:ph type="sldNum" sz="quarter" idx="5"/>
          </p:nvPr>
        </p:nvSpPr>
        <p:spPr/>
        <p:txBody>
          <a:bodyPr/>
          <a:lstStyle/>
          <a:p>
            <a:fld id="{CC40AEA4-3EDA-4353-BE2F-5AE39D781C5C}" type="slidenum">
              <a:rPr lang="en-US" smtClean="0"/>
              <a:t>17</a:t>
            </a:fld>
            <a:endParaRPr lang="en-US"/>
          </a:p>
        </p:txBody>
      </p:sp>
    </p:spTree>
    <p:extLst>
      <p:ext uri="{BB962C8B-B14F-4D97-AF65-F5344CB8AC3E}">
        <p14:creationId xmlns:p14="http://schemas.microsoft.com/office/powerpoint/2010/main" val="278009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Users/ranja/Documents/5-resources/logos/2017/wdmk-TC/PNGs-RGB/M-wordmark-PNG/color/D2D/MCwdmk_D2Dblk-maroon.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Users/ranja/Documents/5-resources/logos/2017/wdmk-TC/PNGs-RGB/M-wordmark-PNG/color/D2D/MCwdmk_D2Dblk-maroon.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Users/ranja/Documents/5-resources/logos/2017/wdmk-TC/PNGs-RGB/M-wordmark-PNG/color/D2D/MCwdmk_D2Dblk-maroon.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133600"/>
          </a:xfrm>
        </p:spPr>
        <p:txBody>
          <a:bodyPr/>
          <a:lstStyle/>
          <a:p>
            <a:r>
              <a:rPr lang="en-US">
                <a:uFillTx/>
              </a:rPr>
              <a:t>Click to edit Master title style</a:t>
            </a:r>
          </a:p>
        </p:txBody>
      </p:sp>
      <p:sp>
        <p:nvSpPr>
          <p:cNvPr id="3" name="Subtitle 2"/>
          <p:cNvSpPr>
            <a:spLocks noGrp="1"/>
          </p:cNvSpPr>
          <p:nvPr>
            <p:ph type="subTitle" idx="1"/>
          </p:nvPr>
        </p:nvSpPr>
        <p:spPr>
          <a:xfrm>
            <a:off x="1828800" y="3200400"/>
            <a:ext cx="8534400" cy="2514600"/>
          </a:xfrm>
        </p:spPr>
        <p:txBody>
          <a:bodyPr/>
          <a:lstStyle>
            <a:lvl1pPr marL="0" indent="0" algn="ctr">
              <a:buNone/>
              <a:defRPr>
                <a:solidFill>
                  <a:schemeClr val="tx1">
                    <a:tint val="75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14444288-0663-4D15-B6C7-C83C33A56F52}" type="datetime1">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737600" y="6356351"/>
            <a:ext cx="2844800" cy="365125"/>
          </a:xfrm>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247550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A148E97A-671C-40CC-B718-2298B7358A52}" type="datetime1">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303724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779FA7C3-D40A-441F-AD34-83934014A5BC}" type="datetime1">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109478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96542" cy="990600"/>
          </a:xfrm>
        </p:spPr>
        <p:txBody>
          <a:bodyPr/>
          <a:lstStyle/>
          <a:p>
            <a:r>
              <a:rPr lang="en-US">
                <a:uFillTx/>
              </a:rPr>
              <a:t>Click to edit Master title style</a:t>
            </a:r>
          </a:p>
        </p:txBody>
      </p:sp>
      <p:sp>
        <p:nvSpPr>
          <p:cNvPr id="3" name="Content Placeholder 2"/>
          <p:cNvSpPr>
            <a:spLocks noGrp="1"/>
          </p:cNvSpPr>
          <p:nvPr>
            <p:ph idx="1"/>
          </p:nvPr>
        </p:nvSpPr>
        <p:spPr/>
        <p:txBody>
          <a:bodyPr/>
          <a:lstStyle>
            <a:lvl1pPr marL="0" indent="0">
              <a:buNone/>
              <a:defRPr>
                <a:uFillTx/>
              </a:defRPr>
            </a:lvl1pPr>
            <a:lvl2pPr marL="742950" indent="-285750">
              <a:buFont typeface="Arial" panose="020B0604020202020204" pitchFamily="34" charset="0"/>
              <a:buChar char="•"/>
              <a:defRPr sz="2800">
                <a:uFillTx/>
              </a:defRPr>
            </a:lvl2pPr>
            <a:lvl3pPr marL="1143000" indent="-228600">
              <a:buFont typeface="Arial" panose="020B0604020202020204" pitchFamily="34" charset="0"/>
              <a:buChar char="•"/>
              <a:defRPr sz="2800">
                <a:uFillTx/>
              </a:defRPr>
            </a:lvl3pPr>
            <a:lvl4pPr marL="1600200" indent="-228600">
              <a:buFont typeface="Arial" panose="020B0604020202020204" pitchFamily="34" charset="0"/>
              <a:buChar char="•"/>
              <a:defRPr sz="2800">
                <a:uFillTx/>
              </a:defRPr>
            </a:lvl4pPr>
            <a:lvl5pPr marL="2057400" indent="-228600">
              <a:buFont typeface="Arial" panose="020B0604020202020204" pitchFamily="34" charset="0"/>
              <a:buChar char="•"/>
              <a:defRPr sz="2800">
                <a:uFillTx/>
              </a:defRPr>
            </a:lvl5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E0BC99A1-35E0-4805-AC9A-B2F0AAC6F9BD}" type="datetime1">
              <a:rPr lang="en-US" smtClean="0"/>
              <a:t>12/13/2024</a:t>
            </a:fld>
            <a:endParaRPr lang="en-US"/>
          </a:p>
        </p:txBody>
      </p:sp>
      <p:sp>
        <p:nvSpPr>
          <p:cNvPr id="9"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p>
        </p:txBody>
      </p:sp>
      <p:sp>
        <p:nvSpPr>
          <p:cNvPr id="10"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75482031-C0C6-4DCF-A7AA-220C887143E1}" type="slidenum">
              <a:rPr lang="en-US" smtClean="0"/>
              <a:t>‹#›</a:t>
            </a:fld>
            <a:endParaRPr lang="en-US"/>
          </a:p>
        </p:txBody>
      </p:sp>
      <p:pic>
        <p:nvPicPr>
          <p:cNvPr id="7" name="MCwdmk_D2Dblk-maroon.png" descr="/Users/ranja/Documents/5-resources/logos/2017/wdmk-TC/PNGs-RGB/M-wordmark-PNG/color/D2D/MCwdmk_D2Dblk-maroon.png"/>
          <p:cNvPicPr>
            <a:picLocks noChangeAspect="1"/>
          </p:cNvPicPr>
          <p:nvPr/>
        </p:nvPicPr>
        <p:blipFill rotWithShape="1">
          <a:blip r:embed="rId2" r:link="rId3" cstate="print"/>
          <a:srcRect l="-7719" t="-10284" r="-4818" b="-8465"/>
          <a:stretch>
            <a:fillRect/>
          </a:stretch>
        </p:blipFill>
        <p:spPr bwMode="auto">
          <a:xfrm>
            <a:off x="10996542" y="-4021"/>
            <a:ext cx="1195458" cy="987552"/>
          </a:xfrm>
          <a:prstGeom prst="rect">
            <a:avLst/>
          </a:prstGeom>
          <a:solidFill>
            <a:srgbClr val="FFC000"/>
          </a:solidFill>
          <a:ln>
            <a:noFill/>
          </a:ln>
        </p:spPr>
      </p:pic>
    </p:spTree>
    <p:extLst>
      <p:ext uri="{BB962C8B-B14F-4D97-AF65-F5344CB8AC3E}">
        <p14:creationId xmlns:p14="http://schemas.microsoft.com/office/powerpoint/2010/main" val="83204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uFillTx/>
              </a:defRPr>
            </a:lvl1pPr>
          </a:lstStyle>
          <a:p>
            <a:r>
              <a:rPr lang="en-US">
                <a:uFillTx/>
              </a:rPr>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767B27E7-43AA-49E4-82BE-19C1BD002C52}" type="datetime1">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331737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96542" cy="990600"/>
          </a:xfrm>
        </p:spPr>
        <p:txBody>
          <a:bodyPr/>
          <a:lstStyle/>
          <a:p>
            <a:r>
              <a:rPr lang="en-US">
                <a:uFillTx/>
              </a:rPr>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97600" y="1600201"/>
            <a:ext cx="5384800" cy="4525963"/>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15465326-1AE6-4C88-97CB-2144BDC3723C}" type="datetime1">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82031-C0C6-4DCF-A7AA-220C887143E1}" type="slidenum">
              <a:rPr lang="en-US" smtClean="0"/>
              <a:t>‹#›</a:t>
            </a:fld>
            <a:endParaRPr lang="en-US"/>
          </a:p>
        </p:txBody>
      </p:sp>
      <p:pic>
        <p:nvPicPr>
          <p:cNvPr id="8" name="MCwdmk_D2Dblk-maroon.png" descr="/Users/ranja/Documents/5-resources/logos/2017/wdmk-TC/PNGs-RGB/M-wordmark-PNG/color/D2D/MCwdmk_D2Dblk-maroon.png"/>
          <p:cNvPicPr>
            <a:picLocks noChangeAspect="1"/>
          </p:cNvPicPr>
          <p:nvPr/>
        </p:nvPicPr>
        <p:blipFill rotWithShape="1">
          <a:blip r:embed="rId2" r:link="rId3" cstate="print"/>
          <a:srcRect l="-7719" t="-10284" r="-4818" b="-8465"/>
          <a:stretch>
            <a:fillRect/>
          </a:stretch>
        </p:blipFill>
        <p:spPr bwMode="auto">
          <a:xfrm>
            <a:off x="10996542" y="-4021"/>
            <a:ext cx="1195458" cy="987552"/>
          </a:xfrm>
          <a:prstGeom prst="rect">
            <a:avLst/>
          </a:prstGeom>
          <a:solidFill>
            <a:srgbClr val="FFC000"/>
          </a:solidFill>
          <a:ln>
            <a:noFill/>
          </a:ln>
        </p:spPr>
      </p:pic>
    </p:spTree>
    <p:extLst>
      <p:ext uri="{BB962C8B-B14F-4D97-AF65-F5344CB8AC3E}">
        <p14:creationId xmlns:p14="http://schemas.microsoft.com/office/powerpoint/2010/main" val="118858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96542" cy="990600"/>
          </a:xfrm>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12C2CA1C-54D9-4E01-8152-578CCC16E20D}" type="datetime1">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82031-C0C6-4DCF-A7AA-220C887143E1}" type="slidenum">
              <a:rPr lang="en-US" smtClean="0"/>
              <a:t>‹#›</a:t>
            </a:fld>
            <a:endParaRPr lang="en-US"/>
          </a:p>
        </p:txBody>
      </p:sp>
      <p:pic>
        <p:nvPicPr>
          <p:cNvPr id="10" name="MCwdmk_D2Dblk-maroon.png" descr="/Users/ranja/Documents/5-resources/logos/2017/wdmk-TC/PNGs-RGB/M-wordmark-PNG/color/D2D/MCwdmk_D2Dblk-maroon.png"/>
          <p:cNvPicPr>
            <a:picLocks noChangeAspect="1"/>
          </p:cNvPicPr>
          <p:nvPr/>
        </p:nvPicPr>
        <p:blipFill rotWithShape="1">
          <a:blip r:embed="rId2" r:link="rId3" cstate="print"/>
          <a:srcRect l="-7719" t="-10284" r="-4818" b="-8465"/>
          <a:stretch>
            <a:fillRect/>
          </a:stretch>
        </p:blipFill>
        <p:spPr bwMode="auto">
          <a:xfrm>
            <a:off x="10996542" y="-4021"/>
            <a:ext cx="1195458" cy="987552"/>
          </a:xfrm>
          <a:prstGeom prst="rect">
            <a:avLst/>
          </a:prstGeom>
          <a:solidFill>
            <a:srgbClr val="FFC000"/>
          </a:solidFill>
          <a:ln>
            <a:noFill/>
          </a:ln>
        </p:spPr>
      </p:pic>
    </p:spTree>
    <p:extLst>
      <p:ext uri="{BB962C8B-B14F-4D97-AF65-F5344CB8AC3E}">
        <p14:creationId xmlns:p14="http://schemas.microsoft.com/office/powerpoint/2010/main" val="334091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Date Placeholder 2"/>
          <p:cNvSpPr>
            <a:spLocks noGrp="1"/>
          </p:cNvSpPr>
          <p:nvPr>
            <p:ph type="dt" sz="half" idx="10"/>
          </p:nvPr>
        </p:nvSpPr>
        <p:spPr/>
        <p:txBody>
          <a:bodyPr/>
          <a:lstStyle/>
          <a:p>
            <a:fld id="{5998543B-42A6-4F8E-B3F8-F05584ACDE4A}" type="datetime1">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17394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F25AB-329B-477B-A03B-60F10627877E}" type="datetime1">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150588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uFillTx/>
              </a:defRPr>
            </a:lvl1pPr>
          </a:lstStyle>
          <a:p>
            <a:r>
              <a:rPr lang="en-US">
                <a:uFillTx/>
              </a:rPr>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48626F98-137C-4AA3-9AF1-BFCBF513944F}" type="datetime1">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235043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uFillTx/>
              </a:defRPr>
            </a:lvl1pPr>
          </a:lstStyle>
          <a:p>
            <a:r>
              <a:rPr lang="en-US">
                <a:uFillTx/>
              </a:rPr>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90BA59F8-8497-444F-9FC1-4FBB1C2C9BA9}" type="datetime1">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82031-C0C6-4DCF-A7AA-220C887143E1}" type="slidenum">
              <a:rPr lang="en-US" smtClean="0"/>
              <a:t>‹#›</a:t>
            </a:fld>
            <a:endParaRPr lang="en-US"/>
          </a:p>
        </p:txBody>
      </p:sp>
    </p:spTree>
    <p:extLst>
      <p:ext uri="{BB962C8B-B14F-4D97-AF65-F5344CB8AC3E}">
        <p14:creationId xmlns:p14="http://schemas.microsoft.com/office/powerpoint/2010/main" val="385991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a:solidFill>
            <a:srgbClr val="850505"/>
          </a:solidFill>
        </p:spPr>
        <p:txBody>
          <a:bodyPr vert="horz" lIns="91440" tIns="45720" rIns="91440" bIns="45720" rtlCol="0" anchor="ctr">
            <a:norm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09600" y="1143001"/>
            <a:ext cx="10972800" cy="4983164"/>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33FE0957-DFC3-4F28-8CA1-94D77CD37C88}" type="datetime1">
              <a:rPr lang="en-US" smtClean="0"/>
              <a:t>12/13/2024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75482031-C0C6-4DCF-A7AA-220C887143E1}" type="slidenum">
              <a:rPr lang="en-US" smtClean="0"/>
              <a:t>‹#›</a:t>
            </a:fld>
            <a:endParaRPr lang="en-US"/>
          </a:p>
        </p:txBody>
      </p:sp>
    </p:spTree>
    <p:extLst>
      <p:ext uri="{BB962C8B-B14F-4D97-AF65-F5344CB8AC3E}">
        <p14:creationId xmlns:p14="http://schemas.microsoft.com/office/powerpoint/2010/main" val="3383496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bg1"/>
          </a:solidFill>
          <a:uFillTx/>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uFillTx/>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uFillTx/>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uFillTx/>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uFillTx/>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uFillTx/>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y.wen3@gilead.com" TargetMode="External"/><Relationship Id="rId2" Type="http://schemas.openxmlformats.org/officeDocument/2006/relationships/hyperlink" Target="mailto:wenxx164@um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mailto:jay.wen3@gilead.com" TargetMode="External"/><Relationship Id="rId2" Type="http://schemas.openxmlformats.org/officeDocument/2006/relationships/hyperlink" Target="mailto:wenxx164@umn.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CA5B-5E70-78E1-C078-B279AF04BF16}"/>
              </a:ext>
            </a:extLst>
          </p:cNvPr>
          <p:cNvSpPr>
            <a:spLocks noGrp="1"/>
          </p:cNvSpPr>
          <p:nvPr>
            <p:ph type="ctrTitle"/>
          </p:nvPr>
        </p:nvSpPr>
        <p:spPr/>
        <p:txBody>
          <a:bodyPr>
            <a:normAutofit/>
          </a:bodyPr>
          <a:lstStyle/>
          <a:p>
            <a:r>
              <a:rPr lang="en-US" sz="6000" dirty="0"/>
              <a:t>Model-Informed Drug Development </a:t>
            </a:r>
            <a:br>
              <a:rPr lang="en-US" sz="6000" dirty="0"/>
            </a:br>
            <a:r>
              <a:rPr lang="en-US" sz="6000" dirty="0"/>
              <a:t>Case Studies</a:t>
            </a:r>
          </a:p>
        </p:txBody>
      </p:sp>
      <p:sp>
        <p:nvSpPr>
          <p:cNvPr id="3" name="Subtitle 2">
            <a:extLst>
              <a:ext uri="{FF2B5EF4-FFF2-40B4-BE49-F238E27FC236}">
                <a16:creationId xmlns:a16="http://schemas.microsoft.com/office/drawing/2014/main" id="{032F567B-395D-8086-763A-1AFED47BC666}"/>
              </a:ext>
            </a:extLst>
          </p:cNvPr>
          <p:cNvSpPr>
            <a:spLocks noGrp="1"/>
          </p:cNvSpPr>
          <p:nvPr>
            <p:ph type="subTitle" idx="1"/>
          </p:nvPr>
        </p:nvSpPr>
        <p:spPr>
          <a:xfrm>
            <a:off x="1524000" y="4622242"/>
            <a:ext cx="9144000" cy="1985805"/>
          </a:xfrm>
        </p:spPr>
        <p:txBody>
          <a:bodyPr>
            <a:normAutofit/>
          </a:bodyPr>
          <a:lstStyle/>
          <a:p>
            <a:r>
              <a:rPr lang="en-US" sz="2400" dirty="0"/>
              <a:t>Ya-Feng (Jay) Wen, PharmD, PhD</a:t>
            </a:r>
          </a:p>
          <a:p>
            <a:r>
              <a:rPr lang="en-US" sz="2400" dirty="0">
                <a:hlinkClick r:id="rId2"/>
              </a:rPr>
              <a:t>wenxx164@umn.edu</a:t>
            </a:r>
            <a:r>
              <a:rPr lang="en-US" sz="2400" dirty="0"/>
              <a:t> | </a:t>
            </a:r>
            <a:r>
              <a:rPr lang="en-US" sz="2400" dirty="0">
                <a:hlinkClick r:id="rId3"/>
              </a:rPr>
              <a:t>jay.wen3@gilead.com</a:t>
            </a:r>
            <a:r>
              <a:rPr lang="en-US" sz="2400" dirty="0"/>
              <a:t> </a:t>
            </a:r>
          </a:p>
          <a:p>
            <a:r>
              <a:rPr lang="en-US" sz="2400" dirty="0"/>
              <a:t>Clinical Pharmacologist, Gilead Sciences</a:t>
            </a:r>
          </a:p>
          <a:p>
            <a:r>
              <a:rPr lang="en-US" sz="2400" dirty="0"/>
              <a:t>Adjunct of Assistant Professor, ECP, UMN</a:t>
            </a:r>
          </a:p>
        </p:txBody>
      </p:sp>
      <p:sp>
        <p:nvSpPr>
          <p:cNvPr id="4" name="TextBox 3">
            <a:extLst>
              <a:ext uri="{FF2B5EF4-FFF2-40B4-BE49-F238E27FC236}">
                <a16:creationId xmlns:a16="http://schemas.microsoft.com/office/drawing/2014/main" id="{E14E59F0-6299-5CEC-F891-43D462F3391C}"/>
              </a:ext>
            </a:extLst>
          </p:cNvPr>
          <p:cNvSpPr txBox="1"/>
          <p:nvPr/>
        </p:nvSpPr>
        <p:spPr>
          <a:xfrm>
            <a:off x="3265738" y="3073704"/>
            <a:ext cx="5660524" cy="1077218"/>
          </a:xfrm>
          <a:prstGeom prst="rect">
            <a:avLst/>
          </a:prstGeom>
        </p:spPr>
        <p:txBody>
          <a:bodyPr wrap="square" rtlCol="0">
            <a:spAutoFit/>
          </a:bodyPr>
          <a:lstStyle/>
          <a:p>
            <a:pPr algn="ctr"/>
            <a:r>
              <a:rPr lang="en-US" sz="3200" dirty="0">
                <a:solidFill>
                  <a:schemeClr val="tx2"/>
                </a:solidFill>
              </a:rPr>
              <a:t>ECP 8506 Clinical Trial Simulation</a:t>
            </a:r>
          </a:p>
          <a:p>
            <a:pPr algn="ctr"/>
            <a:r>
              <a:rPr lang="en-US" sz="3200" dirty="0">
                <a:solidFill>
                  <a:schemeClr val="tx2"/>
                </a:solidFill>
              </a:rPr>
              <a:t>Dec 13, 2024  </a:t>
            </a:r>
          </a:p>
        </p:txBody>
      </p:sp>
      <p:sp>
        <p:nvSpPr>
          <p:cNvPr id="5" name="Slide Number Placeholder 4">
            <a:extLst>
              <a:ext uri="{FF2B5EF4-FFF2-40B4-BE49-F238E27FC236}">
                <a16:creationId xmlns:a16="http://schemas.microsoft.com/office/drawing/2014/main" id="{08F5759C-22DB-4BC7-83D5-C5E6C2AAB76D}"/>
              </a:ext>
            </a:extLst>
          </p:cNvPr>
          <p:cNvSpPr>
            <a:spLocks noGrp="1"/>
          </p:cNvSpPr>
          <p:nvPr>
            <p:ph type="sldNum" sz="quarter" idx="12"/>
          </p:nvPr>
        </p:nvSpPr>
        <p:spPr/>
        <p:txBody>
          <a:bodyPr/>
          <a:lstStyle/>
          <a:p>
            <a:fld id="{75482031-C0C6-4DCF-A7AA-220C887143E1}" type="slidenum">
              <a:rPr lang="en-US" smtClean="0"/>
              <a:t>1</a:t>
            </a:fld>
            <a:endParaRPr lang="en-US"/>
          </a:p>
        </p:txBody>
      </p:sp>
    </p:spTree>
    <p:extLst>
      <p:ext uri="{BB962C8B-B14F-4D97-AF65-F5344CB8AC3E}">
        <p14:creationId xmlns:p14="http://schemas.microsoft.com/office/powerpoint/2010/main" val="149870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1EF6-1529-F000-BF19-CA30497029DA}"/>
              </a:ext>
            </a:extLst>
          </p:cNvPr>
          <p:cNvSpPr>
            <a:spLocks noGrp="1"/>
          </p:cNvSpPr>
          <p:nvPr>
            <p:ph type="title"/>
          </p:nvPr>
        </p:nvSpPr>
        <p:spPr/>
        <p:txBody>
          <a:bodyPr/>
          <a:lstStyle/>
          <a:p>
            <a:r>
              <a:rPr lang="en-US" dirty="0"/>
              <a:t>Case Study 1—Cont’d </a:t>
            </a:r>
          </a:p>
        </p:txBody>
      </p:sp>
      <p:sp>
        <p:nvSpPr>
          <p:cNvPr id="3" name="Content Placeholder 2">
            <a:extLst>
              <a:ext uri="{FF2B5EF4-FFF2-40B4-BE49-F238E27FC236}">
                <a16:creationId xmlns:a16="http://schemas.microsoft.com/office/drawing/2014/main" id="{7E9EDCC8-D61B-1789-4196-ADB1479B476C}"/>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sz="2400" b="0" i="0" u="none" strike="noStrike" baseline="0" dirty="0">
                <a:latin typeface="AdvTTa9c1b374"/>
              </a:rPr>
              <a:t>Each scenario was run in 2 versions, one using a linear pharmacokinetic (PK) model for simulation and another with a nonlinear model. </a:t>
            </a:r>
          </a:p>
          <a:p>
            <a:pPr marL="342900" indent="-342900" algn="l">
              <a:buFont typeface="Arial" panose="020B0604020202020204" pitchFamily="34" charset="0"/>
              <a:buChar char="•"/>
            </a:pPr>
            <a:r>
              <a:rPr lang="en-US" sz="2400" b="0" i="0" u="none" strike="noStrike" baseline="0" dirty="0">
                <a:latin typeface="AdvTTa9c1b374"/>
              </a:rPr>
              <a:t>Each scenario was evaluated with SSE 100 times each. </a:t>
            </a:r>
          </a:p>
          <a:p>
            <a:pPr marL="342900" indent="-342900" algn="l">
              <a:buFont typeface="Arial" panose="020B0604020202020204" pitchFamily="34" charset="0"/>
              <a:buChar char="•"/>
            </a:pPr>
            <a:r>
              <a:rPr lang="en-US" sz="2400" b="0" i="0" u="none" strike="noStrike" baseline="0" dirty="0">
                <a:latin typeface="AdvTTa9c1b374"/>
              </a:rPr>
              <a:t>The objective was to determine the ability to detect or reject nonlinearity in pharmacokinetics, while minimizing the probability of drawing the wrong conclusions. </a:t>
            </a:r>
          </a:p>
          <a:p>
            <a:pPr marL="342900" indent="-342900" algn="l">
              <a:buFont typeface="Arial" panose="020B0604020202020204" pitchFamily="34" charset="0"/>
              <a:buChar char="•"/>
            </a:pPr>
            <a:r>
              <a:rPr lang="en-US" sz="2400" b="0" i="0" u="none" strike="noStrike" baseline="0" dirty="0">
                <a:latin typeface="AdvTTa9c1b374"/>
              </a:rPr>
              <a:t>The probability (fraction of simulations) of detection of the nonlinear model when simulations were performed with the linear model (the false discovery rate) was calculated and the root mean-squared error (RMSE%) for each parameter was compared across the different designs. </a:t>
            </a:r>
          </a:p>
          <a:p>
            <a:pPr marL="342900" indent="-342900" algn="l">
              <a:buFont typeface="Arial" panose="020B0604020202020204" pitchFamily="34" charset="0"/>
              <a:buChar char="•"/>
            </a:pPr>
            <a:r>
              <a:rPr lang="en-US" sz="2400" b="0" i="0" u="none" strike="noStrike" baseline="0" dirty="0">
                <a:latin typeface="AdvTTa9c1b374"/>
              </a:rPr>
              <a:t>For each scenario, the median and largest (“extreme”) RMSE of each parameter were calculated as key criteria for comparison of the performance of the different designs.</a:t>
            </a:r>
            <a:endParaRPr lang="en-US" sz="4000" dirty="0"/>
          </a:p>
        </p:txBody>
      </p:sp>
      <p:sp>
        <p:nvSpPr>
          <p:cNvPr id="4" name="Slide Number Placeholder 3">
            <a:extLst>
              <a:ext uri="{FF2B5EF4-FFF2-40B4-BE49-F238E27FC236}">
                <a16:creationId xmlns:a16="http://schemas.microsoft.com/office/drawing/2014/main" id="{29AEAD02-3D31-3A44-B4EE-AF1E961701BD}"/>
              </a:ext>
            </a:extLst>
          </p:cNvPr>
          <p:cNvSpPr>
            <a:spLocks noGrp="1"/>
          </p:cNvSpPr>
          <p:nvPr>
            <p:ph type="sldNum" sz="quarter" idx="4"/>
          </p:nvPr>
        </p:nvSpPr>
        <p:spPr/>
        <p:txBody>
          <a:bodyPr/>
          <a:lstStyle/>
          <a:p>
            <a:fld id="{75482031-C0C6-4DCF-A7AA-220C887143E1}" type="slidenum">
              <a:rPr lang="en-US" smtClean="0"/>
              <a:t>10</a:t>
            </a:fld>
            <a:endParaRPr lang="en-US"/>
          </a:p>
        </p:txBody>
      </p:sp>
      <p:pic>
        <p:nvPicPr>
          <p:cNvPr id="10" name="Picture 9">
            <a:extLst>
              <a:ext uri="{FF2B5EF4-FFF2-40B4-BE49-F238E27FC236}">
                <a16:creationId xmlns:a16="http://schemas.microsoft.com/office/drawing/2014/main" id="{4EB77431-75D0-E377-FF17-8BE8598874C0}"/>
              </a:ext>
            </a:extLst>
          </p:cNvPr>
          <p:cNvPicPr>
            <a:picLocks noChangeAspect="1"/>
          </p:cNvPicPr>
          <p:nvPr/>
        </p:nvPicPr>
        <p:blipFill>
          <a:blip r:embed="rId2"/>
          <a:stretch>
            <a:fillRect/>
          </a:stretch>
        </p:blipFill>
        <p:spPr>
          <a:xfrm>
            <a:off x="3267040" y="5656991"/>
            <a:ext cx="3524742" cy="1000265"/>
          </a:xfrm>
          <a:prstGeom prst="rect">
            <a:avLst/>
          </a:prstGeom>
        </p:spPr>
      </p:pic>
    </p:spTree>
    <p:extLst>
      <p:ext uri="{BB962C8B-B14F-4D97-AF65-F5344CB8AC3E}">
        <p14:creationId xmlns:p14="http://schemas.microsoft.com/office/powerpoint/2010/main" val="315044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B344-EEA4-2B0B-0368-904341872110}"/>
              </a:ext>
            </a:extLst>
          </p:cNvPr>
          <p:cNvSpPr>
            <a:spLocks noGrp="1"/>
          </p:cNvSpPr>
          <p:nvPr>
            <p:ph type="title"/>
          </p:nvPr>
        </p:nvSpPr>
        <p:spPr/>
        <p:txBody>
          <a:bodyPr/>
          <a:lstStyle/>
          <a:p>
            <a:r>
              <a:rPr lang="en-US" dirty="0"/>
              <a:t>Case Study 1—Cont’d </a:t>
            </a:r>
          </a:p>
        </p:txBody>
      </p:sp>
      <p:graphicFrame>
        <p:nvGraphicFramePr>
          <p:cNvPr id="5" name="Content Placeholder 4">
            <a:extLst>
              <a:ext uri="{FF2B5EF4-FFF2-40B4-BE49-F238E27FC236}">
                <a16:creationId xmlns:a16="http://schemas.microsoft.com/office/drawing/2014/main" id="{E79BB761-E607-5DCF-8E2C-A06F25E6F029}"/>
              </a:ext>
            </a:extLst>
          </p:cNvPr>
          <p:cNvGraphicFramePr>
            <a:graphicFrameLocks noGrp="1"/>
          </p:cNvGraphicFramePr>
          <p:nvPr>
            <p:ph idx="1"/>
            <p:extLst>
              <p:ext uri="{D42A27DB-BD31-4B8C-83A1-F6EECF244321}">
                <p14:modId xmlns:p14="http://schemas.microsoft.com/office/powerpoint/2010/main" val="194370797"/>
              </p:ext>
            </p:extLst>
          </p:nvPr>
        </p:nvGraphicFramePr>
        <p:xfrm>
          <a:off x="334221" y="1595911"/>
          <a:ext cx="11305343" cy="2554224"/>
        </p:xfrm>
        <a:graphic>
          <a:graphicData uri="http://schemas.openxmlformats.org/drawingml/2006/table">
            <a:tbl>
              <a:tblPr firstRow="1" firstCol="1" bandRow="1">
                <a:tableStyleId>{5C22544A-7EE6-4342-B048-85BDC9FD1C3A}</a:tableStyleId>
              </a:tblPr>
              <a:tblGrid>
                <a:gridCol w="1615049">
                  <a:extLst>
                    <a:ext uri="{9D8B030D-6E8A-4147-A177-3AD203B41FA5}">
                      <a16:colId xmlns:a16="http://schemas.microsoft.com/office/drawing/2014/main" val="2665287006"/>
                    </a:ext>
                  </a:extLst>
                </a:gridCol>
                <a:gridCol w="1615049">
                  <a:extLst>
                    <a:ext uri="{9D8B030D-6E8A-4147-A177-3AD203B41FA5}">
                      <a16:colId xmlns:a16="http://schemas.microsoft.com/office/drawing/2014/main" val="2688417448"/>
                    </a:ext>
                  </a:extLst>
                </a:gridCol>
                <a:gridCol w="1615049">
                  <a:extLst>
                    <a:ext uri="{9D8B030D-6E8A-4147-A177-3AD203B41FA5}">
                      <a16:colId xmlns:a16="http://schemas.microsoft.com/office/drawing/2014/main" val="4141280865"/>
                    </a:ext>
                  </a:extLst>
                </a:gridCol>
                <a:gridCol w="1615049">
                  <a:extLst>
                    <a:ext uri="{9D8B030D-6E8A-4147-A177-3AD203B41FA5}">
                      <a16:colId xmlns:a16="http://schemas.microsoft.com/office/drawing/2014/main" val="2097457843"/>
                    </a:ext>
                  </a:extLst>
                </a:gridCol>
                <a:gridCol w="1615049">
                  <a:extLst>
                    <a:ext uri="{9D8B030D-6E8A-4147-A177-3AD203B41FA5}">
                      <a16:colId xmlns:a16="http://schemas.microsoft.com/office/drawing/2014/main" val="2349963699"/>
                    </a:ext>
                  </a:extLst>
                </a:gridCol>
                <a:gridCol w="1615049">
                  <a:extLst>
                    <a:ext uri="{9D8B030D-6E8A-4147-A177-3AD203B41FA5}">
                      <a16:colId xmlns:a16="http://schemas.microsoft.com/office/drawing/2014/main" val="2902366942"/>
                    </a:ext>
                  </a:extLst>
                </a:gridCol>
                <a:gridCol w="1615049">
                  <a:extLst>
                    <a:ext uri="{9D8B030D-6E8A-4147-A177-3AD203B41FA5}">
                      <a16:colId xmlns:a16="http://schemas.microsoft.com/office/drawing/2014/main" val="1861143318"/>
                    </a:ext>
                  </a:extLst>
                </a:gridCol>
              </a:tblGrid>
              <a:tr h="427096">
                <a:tc>
                  <a:txBody>
                    <a:bodyPr/>
                    <a:lstStyle/>
                    <a:p>
                      <a:pPr marL="0" marR="0" algn="ctr">
                        <a:lnSpc>
                          <a:spcPct val="100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Scenario</a:t>
                      </a:r>
                    </a:p>
                  </a:txBody>
                  <a:tcPr marL="29663" marR="29663" marT="0" marB="0" anchor="ctr"/>
                </a:tc>
                <a:tc>
                  <a:txBody>
                    <a:bodyPr/>
                    <a:lstStyle/>
                    <a:p>
                      <a:pPr marL="0" marR="0" algn="ctr">
                        <a:lnSpc>
                          <a:spcPct val="100000"/>
                        </a:lnSpc>
                        <a:spcBef>
                          <a:spcPts val="0"/>
                        </a:spcBef>
                        <a:spcAft>
                          <a:spcPts val="0"/>
                        </a:spcAft>
                      </a:pPr>
                      <a:r>
                        <a:rPr lang="en-US" sz="2000" dirty="0">
                          <a:effectLst/>
                        </a:rPr>
                        <a:t>Dosing </a:t>
                      </a:r>
                    </a:p>
                    <a:p>
                      <a:pPr marL="0" marR="0" algn="ctr">
                        <a:lnSpc>
                          <a:spcPct val="100000"/>
                        </a:lnSpc>
                        <a:spcBef>
                          <a:spcPts val="0"/>
                        </a:spcBef>
                        <a:spcAft>
                          <a:spcPts val="0"/>
                        </a:spcAft>
                      </a:pPr>
                      <a:r>
                        <a:rPr lang="en-US" sz="2000" dirty="0">
                          <a:effectLst/>
                        </a:rPr>
                        <a:t>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00000"/>
                        </a:lnSpc>
                        <a:spcBef>
                          <a:spcPts val="0"/>
                        </a:spcBef>
                        <a:spcAft>
                          <a:spcPts val="0"/>
                        </a:spcAft>
                      </a:pPr>
                      <a:r>
                        <a:rPr lang="en-US" sz="2000" dirty="0">
                          <a:effectLst/>
                        </a:rPr>
                        <a:t>Simulation</a:t>
                      </a:r>
                    </a:p>
                    <a:p>
                      <a:pPr marL="0" marR="0" algn="ctr">
                        <a:lnSpc>
                          <a:spcPct val="100000"/>
                        </a:lnSpc>
                        <a:spcBef>
                          <a:spcPts val="0"/>
                        </a:spcBef>
                        <a:spcAft>
                          <a:spcPts val="0"/>
                        </a:spcAft>
                      </a:pPr>
                      <a:r>
                        <a:rPr lang="en-US" sz="2000" dirty="0">
                          <a:effectLst/>
                        </a:rPr>
                        <a:t>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00000"/>
                        </a:lnSpc>
                        <a:spcBef>
                          <a:spcPts val="0"/>
                        </a:spcBef>
                        <a:spcAft>
                          <a:spcPts val="0"/>
                        </a:spcAft>
                      </a:pPr>
                      <a:r>
                        <a:rPr lang="en-US" sz="2000" dirty="0">
                          <a:effectLst/>
                        </a:rPr>
                        <a:t>Estimation </a:t>
                      </a:r>
                    </a:p>
                    <a:p>
                      <a:pPr marL="0" marR="0" algn="ctr">
                        <a:lnSpc>
                          <a:spcPct val="100000"/>
                        </a:lnSpc>
                        <a:spcBef>
                          <a:spcPts val="0"/>
                        </a:spcBef>
                        <a:spcAft>
                          <a:spcPts val="0"/>
                        </a:spcAft>
                      </a:pPr>
                      <a:r>
                        <a:rPr lang="en-US" sz="2000" dirty="0">
                          <a:effectLst/>
                        </a:rPr>
                        <a:t>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00000"/>
                        </a:lnSpc>
                        <a:spcBef>
                          <a:spcPts val="0"/>
                        </a:spcBef>
                        <a:spcAft>
                          <a:spcPts val="0"/>
                        </a:spcAft>
                      </a:pPr>
                      <a:r>
                        <a:rPr lang="en-US" sz="2000">
                          <a:effectLst/>
                        </a:rPr>
                        <a:t>Mean dOFV</a:t>
                      </a:r>
                      <a:r>
                        <a:rPr lang="en-US" sz="2000" baseline="30000">
                          <a:effectLst/>
                        </a:rPr>
                        <a:t>c</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00000"/>
                        </a:lnSpc>
                        <a:spcBef>
                          <a:spcPts val="0"/>
                        </a:spcBef>
                        <a:spcAft>
                          <a:spcPts val="0"/>
                        </a:spcAft>
                      </a:pPr>
                      <a:r>
                        <a:rPr lang="en-US" sz="2000" dirty="0">
                          <a:effectLst/>
                        </a:rPr>
                        <a:t>Power</a:t>
                      </a:r>
                      <a:br>
                        <a:rPr lang="en-US" sz="2000" dirty="0">
                          <a:effectLst/>
                        </a:rPr>
                      </a:br>
                      <a:r>
                        <a:rPr lang="en-US" sz="2000" dirty="0">
                          <a:effectLst/>
                        </a:rPr>
                        <a:t>% </a:t>
                      </a:r>
                      <a:r>
                        <a:rPr lang="en-US" sz="2000" dirty="0" err="1">
                          <a:effectLst/>
                        </a:rPr>
                        <a:t>dOFV</a:t>
                      </a:r>
                      <a:r>
                        <a:rPr lang="en-US" sz="2000" dirty="0">
                          <a:effectLst/>
                        </a:rPr>
                        <a:t> &lt;5.99</a:t>
                      </a:r>
                      <a:r>
                        <a:rPr lang="en-US" sz="2000" baseline="30000" dirty="0">
                          <a:effectLst/>
                        </a:rPr>
                        <a:t>a</a:t>
                      </a:r>
                      <a:endParaRPr lang="en-US" sz="2000" baseline="30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00000"/>
                        </a:lnSpc>
                        <a:spcBef>
                          <a:spcPts val="0"/>
                        </a:spcBef>
                        <a:spcAft>
                          <a:spcPts val="0"/>
                        </a:spcAft>
                      </a:pPr>
                      <a:r>
                        <a:rPr lang="en-US" sz="2000" dirty="0">
                          <a:effectLst/>
                        </a:rPr>
                        <a:t>False Positive Rate </a:t>
                      </a:r>
                    </a:p>
                    <a:p>
                      <a:pPr marL="0" marR="0" algn="ctr">
                        <a:lnSpc>
                          <a:spcPct val="100000"/>
                        </a:lnSpc>
                        <a:spcBef>
                          <a:spcPts val="0"/>
                        </a:spcBef>
                        <a:spcAft>
                          <a:spcPts val="0"/>
                        </a:spcAft>
                      </a:pPr>
                      <a:r>
                        <a:rPr lang="en-US" sz="2000" dirty="0">
                          <a:effectLst/>
                        </a:rPr>
                        <a:t>(</a:t>
                      </a:r>
                      <a:r>
                        <a:rPr lang="en-US" sz="2000" dirty="0" err="1">
                          <a:effectLst/>
                        </a:rPr>
                        <a:t>dOFV</a:t>
                      </a:r>
                      <a:r>
                        <a:rPr lang="en-US" sz="2000" dirty="0">
                          <a:effectLst/>
                        </a:rPr>
                        <a:t> &gt;5.99</a:t>
                      </a:r>
                      <a:r>
                        <a:rPr lang="en-US" sz="2000" baseline="30000" dirty="0">
                          <a:effectLst/>
                        </a:rPr>
                        <a:t>b</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extLst>
                  <a:ext uri="{0D108BD9-81ED-4DB2-BD59-A6C34878D82A}">
                    <a16:rowId xmlns:a16="http://schemas.microsoft.com/office/drawing/2014/main" val="2307320590"/>
                  </a:ext>
                </a:extLst>
              </a:tr>
              <a:tr h="132204">
                <a:tc>
                  <a:txBody>
                    <a:bodyPr/>
                    <a:lstStyle/>
                    <a:p>
                      <a:pPr marL="0" marR="0" algn="ctr">
                        <a:lnSpc>
                          <a:spcPct val="150000"/>
                        </a:lnSpc>
                        <a:spcBef>
                          <a:spcPts val="0"/>
                        </a:spcBef>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a:t>
                      </a:r>
                    </a:p>
                  </a:txBody>
                  <a:tcPr marL="29663" marR="29663" marT="0" marB="0" anchor="ctr"/>
                </a:tc>
                <a:tc>
                  <a:txBody>
                    <a:bodyPr/>
                    <a:lstStyle/>
                    <a:p>
                      <a:pPr marL="0" marR="0" algn="ctr">
                        <a:lnSpc>
                          <a:spcPct val="150000"/>
                        </a:lnSpc>
                        <a:spcBef>
                          <a:spcPts val="0"/>
                        </a:spcBef>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Design 1</a:t>
                      </a:r>
                    </a:p>
                  </a:txBody>
                  <a:tcPr marL="29663" marR="29663" marT="0" marB="0" anchor="ctr"/>
                </a:tc>
                <a:tc>
                  <a:txBody>
                    <a:bodyPr/>
                    <a:lstStyle/>
                    <a:p>
                      <a:pPr marL="0" marR="0" algn="ctr">
                        <a:lnSpc>
                          <a:spcPct val="150000"/>
                        </a:lnSpc>
                        <a:spcBef>
                          <a:spcPts val="0"/>
                        </a:spcBef>
                        <a:spcAft>
                          <a:spcPts val="1000"/>
                        </a:spcAft>
                      </a:pPr>
                      <a:r>
                        <a:rPr lang="en-US" sz="2000">
                          <a:effectLst/>
                        </a:rPr>
                        <a:t>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Nonlinear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−1.711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dirty="0">
                          <a:effectLst/>
                        </a:rPr>
                        <a:t>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extLst>
                  <a:ext uri="{0D108BD9-81ED-4DB2-BD59-A6C34878D82A}">
                    <a16:rowId xmlns:a16="http://schemas.microsoft.com/office/drawing/2014/main" val="238640436"/>
                  </a:ext>
                </a:extLst>
              </a:tr>
              <a:tr h="132204">
                <a:tc>
                  <a:txBody>
                    <a:bodyPr/>
                    <a:lstStyle/>
                    <a:p>
                      <a:pPr marL="0" marR="0" algn="ctr">
                        <a:lnSpc>
                          <a:spcPct val="150000"/>
                        </a:lnSpc>
                        <a:spcBef>
                          <a:spcPts val="0"/>
                        </a:spcBef>
                        <a:spcAft>
                          <a:spcPts val="10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2</a:t>
                      </a:r>
                    </a:p>
                  </a:txBody>
                  <a:tcPr marL="29663" marR="29663" marT="0" marB="0" anchor="ctr"/>
                </a:tc>
                <a:tc>
                  <a:txBody>
                    <a:bodyPr/>
                    <a:lstStyle/>
                    <a:p>
                      <a:pPr marL="0" marR="0" algn="ctr" defTabSz="914400" rtl="0" eaLnBrk="1" latinLnBrk="0" hangingPunct="1">
                        <a:lnSpc>
                          <a:spcPct val="150000"/>
                        </a:lnSpc>
                        <a:spcBef>
                          <a:spcPts val="0"/>
                        </a:spcBef>
                        <a:spcAft>
                          <a:spcPts val="1000"/>
                        </a:spcAft>
                      </a:pPr>
                      <a:r>
                        <a:rPr lang="en-US" sz="2000" kern="1200" dirty="0">
                          <a:solidFill>
                            <a:schemeClr val="dk1"/>
                          </a:solidFill>
                          <a:effectLst/>
                          <a:uFillTx/>
                          <a:latin typeface="Calibri" panose="020F0502020204030204" pitchFamily="34" charset="0"/>
                          <a:ea typeface="Calibri" panose="020F0502020204030204" pitchFamily="34" charset="0"/>
                          <a:cs typeface="Times New Roman" panose="02020603050405020304" pitchFamily="18" charset="0"/>
                        </a:rPr>
                        <a:t>Design 2</a:t>
                      </a:r>
                    </a:p>
                  </a:txBody>
                  <a:tcPr marL="29663" marR="29663" marT="0" marB="0" anchor="ctr"/>
                </a:tc>
                <a:tc>
                  <a:txBody>
                    <a:bodyPr/>
                    <a:lstStyle/>
                    <a:p>
                      <a:pPr marL="0" marR="0" algn="ctr">
                        <a:lnSpc>
                          <a:spcPct val="150000"/>
                        </a:lnSpc>
                        <a:spcBef>
                          <a:spcPts val="0"/>
                        </a:spcBef>
                        <a:spcAft>
                          <a:spcPts val="1000"/>
                        </a:spcAft>
                      </a:pPr>
                      <a:r>
                        <a:rPr lang="en-US" sz="2000">
                          <a:effectLst/>
                        </a:rPr>
                        <a:t>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Nonlinear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0.586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dirty="0">
                          <a:effectLst/>
                        </a:rPr>
                        <a:t>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extLst>
                  <a:ext uri="{0D108BD9-81ED-4DB2-BD59-A6C34878D82A}">
                    <a16:rowId xmlns:a16="http://schemas.microsoft.com/office/drawing/2014/main" val="1562827390"/>
                  </a:ext>
                </a:extLst>
              </a:tr>
              <a:tr h="0">
                <a:tc>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lang="en-US" sz="2000" b="1" kern="1200" noProof="0" dirty="0">
                          <a:solidFill>
                            <a:schemeClr val="lt1"/>
                          </a:solidFill>
                          <a:effectLst/>
                          <a:uFillTx/>
                          <a:latin typeface="Calibri" panose="020F0502020204030204" pitchFamily="34" charset="0"/>
                          <a:ea typeface="Calibri" panose="020F0502020204030204" pitchFamily="34" charset="0"/>
                          <a:cs typeface="Times New Roman" panose="02020603050405020304" pitchFamily="18" charset="0"/>
                        </a:rPr>
                        <a:t>3</a:t>
                      </a:r>
                    </a:p>
                  </a:txBody>
                  <a:tcPr marL="29663" marR="29663" marT="0" marB="0" anchor="ctr"/>
                </a:tc>
                <a:tc>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lang="en-US" sz="2000" kern="1200" noProof="0" dirty="0">
                          <a:solidFill>
                            <a:schemeClr val="dk1"/>
                          </a:solidFill>
                          <a:effectLst/>
                          <a:uFillTx/>
                          <a:latin typeface="Calibri" panose="020F0502020204030204" pitchFamily="34" charset="0"/>
                          <a:ea typeface="Calibri" panose="020F0502020204030204" pitchFamily="34" charset="0"/>
                          <a:cs typeface="Times New Roman" panose="02020603050405020304" pitchFamily="18" charset="0"/>
                        </a:rPr>
                        <a:t>Design 1</a:t>
                      </a:r>
                    </a:p>
                  </a:txBody>
                  <a:tcPr marL="29663" marR="29663" marT="0" marB="0" anchor="ctr"/>
                </a:tc>
                <a:tc>
                  <a:txBody>
                    <a:bodyPr/>
                    <a:lstStyle/>
                    <a:p>
                      <a:pPr marL="0" marR="0" algn="ctr">
                        <a:lnSpc>
                          <a:spcPct val="150000"/>
                        </a:lnSpc>
                        <a:spcBef>
                          <a:spcPts val="0"/>
                        </a:spcBef>
                        <a:spcAft>
                          <a:spcPts val="1000"/>
                        </a:spcAft>
                      </a:pPr>
                      <a:r>
                        <a:rPr lang="en-US" sz="2000">
                          <a:effectLst/>
                        </a:rPr>
                        <a:t>Nonlinear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−130.202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extLst>
                  <a:ext uri="{0D108BD9-81ED-4DB2-BD59-A6C34878D82A}">
                    <a16:rowId xmlns:a16="http://schemas.microsoft.com/office/drawing/2014/main" val="2117601460"/>
                  </a:ext>
                </a:extLst>
              </a:tr>
              <a:tr h="0">
                <a:tc>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lang="en-US" sz="2000" b="1" kern="1200" noProof="0" dirty="0">
                          <a:solidFill>
                            <a:schemeClr val="lt1"/>
                          </a:solidFill>
                          <a:effectLst/>
                          <a:uFillTx/>
                          <a:latin typeface="Calibri" panose="020F0502020204030204" pitchFamily="34" charset="0"/>
                          <a:ea typeface="Calibri" panose="020F0502020204030204" pitchFamily="34" charset="0"/>
                          <a:cs typeface="Times New Roman" panose="02020603050405020304" pitchFamily="18" charset="0"/>
                        </a:rPr>
                        <a:t>4</a:t>
                      </a:r>
                    </a:p>
                  </a:txBody>
                  <a:tcPr marL="29663" marR="29663" marT="0" marB="0" anchor="ctr"/>
                </a:tc>
                <a:tc>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lang="en-US" sz="2000" kern="1200" noProof="0" dirty="0">
                          <a:solidFill>
                            <a:schemeClr val="dk1"/>
                          </a:solidFill>
                          <a:effectLst/>
                          <a:uFillTx/>
                          <a:latin typeface="Calibri" panose="020F0502020204030204" pitchFamily="34" charset="0"/>
                          <a:ea typeface="Calibri" panose="020F0502020204030204" pitchFamily="34" charset="0"/>
                          <a:cs typeface="Times New Roman" panose="02020603050405020304" pitchFamily="18" charset="0"/>
                        </a:rPr>
                        <a:t>Design 2</a:t>
                      </a:r>
                    </a:p>
                  </a:txBody>
                  <a:tcPr marL="29663" marR="29663" marT="0" marB="0" anchor="ctr"/>
                </a:tc>
                <a:tc>
                  <a:txBody>
                    <a:bodyPr/>
                    <a:lstStyle/>
                    <a:p>
                      <a:pPr marL="0" marR="0" algn="ctr">
                        <a:lnSpc>
                          <a:spcPct val="150000"/>
                        </a:lnSpc>
                        <a:spcBef>
                          <a:spcPts val="0"/>
                        </a:spcBef>
                        <a:spcAft>
                          <a:spcPts val="1000"/>
                        </a:spcAft>
                      </a:pPr>
                      <a:r>
                        <a:rPr lang="en-US" sz="2000" dirty="0">
                          <a:effectLst/>
                        </a:rPr>
                        <a:t>Nonlinear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Linear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−71.547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a:effectLst/>
                        </a:rPr>
                        <a:t>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tc>
                  <a:txBody>
                    <a:bodyPr/>
                    <a:lstStyle/>
                    <a:p>
                      <a:pPr marL="0" marR="0" algn="ctr">
                        <a:lnSpc>
                          <a:spcPct val="150000"/>
                        </a:lnSpc>
                        <a:spcBef>
                          <a:spcPts val="0"/>
                        </a:spcBef>
                        <a:spcAft>
                          <a:spcPts val="100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29663" marR="29663" marT="0" marB="0" anchor="ctr"/>
                </a:tc>
                <a:extLst>
                  <a:ext uri="{0D108BD9-81ED-4DB2-BD59-A6C34878D82A}">
                    <a16:rowId xmlns:a16="http://schemas.microsoft.com/office/drawing/2014/main" val="3024753556"/>
                  </a:ext>
                </a:extLst>
              </a:tr>
            </a:tbl>
          </a:graphicData>
        </a:graphic>
      </p:graphicFrame>
      <p:sp>
        <p:nvSpPr>
          <p:cNvPr id="4" name="Slide Number Placeholder 3">
            <a:extLst>
              <a:ext uri="{FF2B5EF4-FFF2-40B4-BE49-F238E27FC236}">
                <a16:creationId xmlns:a16="http://schemas.microsoft.com/office/drawing/2014/main" id="{4DC95921-63BC-424F-D460-D6CA85D3E681}"/>
              </a:ext>
            </a:extLst>
          </p:cNvPr>
          <p:cNvSpPr>
            <a:spLocks noGrp="1"/>
          </p:cNvSpPr>
          <p:nvPr>
            <p:ph type="sldNum" sz="quarter" idx="4"/>
          </p:nvPr>
        </p:nvSpPr>
        <p:spPr/>
        <p:txBody>
          <a:bodyPr/>
          <a:lstStyle/>
          <a:p>
            <a:fld id="{75482031-C0C6-4DCF-A7AA-220C887143E1}" type="slidenum">
              <a:rPr lang="en-US" smtClean="0"/>
              <a:t>11</a:t>
            </a:fld>
            <a:endParaRPr lang="en-US"/>
          </a:p>
        </p:txBody>
      </p:sp>
      <p:sp>
        <p:nvSpPr>
          <p:cNvPr id="7" name="TextBox 6">
            <a:extLst>
              <a:ext uri="{FF2B5EF4-FFF2-40B4-BE49-F238E27FC236}">
                <a16:creationId xmlns:a16="http://schemas.microsoft.com/office/drawing/2014/main" id="{3689DBAD-349C-18E3-B04F-AD63ECB981C8}"/>
              </a:ext>
            </a:extLst>
          </p:cNvPr>
          <p:cNvSpPr txBox="1"/>
          <p:nvPr/>
        </p:nvSpPr>
        <p:spPr>
          <a:xfrm>
            <a:off x="552436" y="4150135"/>
            <a:ext cx="6097772" cy="633187"/>
          </a:xfrm>
          <a:prstGeom prst="rect">
            <a:avLst/>
          </a:prstGeom>
          <a:noFill/>
        </p:spPr>
        <p:txBody>
          <a:bodyPr wrap="square">
            <a:spAutoFit/>
          </a:bodyPr>
          <a:lstStyle/>
          <a:p>
            <a:pPr marL="0" marR="0">
              <a:lnSpc>
                <a:spcPct val="107000"/>
              </a:lnSpc>
              <a:spcBef>
                <a:spcPts val="0"/>
              </a:spcBef>
              <a:spcAft>
                <a:spcPts val="200"/>
              </a:spcAft>
            </a:pPr>
            <a:r>
              <a:rPr lang="en-US" sz="1600" baseline="30000" dirty="0" err="1">
                <a:effectLst/>
                <a:latin typeface="+mj-lt"/>
                <a:ea typeface="Calibri" panose="020F0502020204030204" pitchFamily="34" charset="0"/>
                <a:cs typeface="Times New Roman" panose="02020603050405020304" pitchFamily="18" charset="0"/>
              </a:rPr>
              <a:t>a</a:t>
            </a:r>
            <a:r>
              <a:rPr lang="en-US" sz="1600" dirty="0" err="1">
                <a:effectLst/>
                <a:latin typeface="+mj-lt"/>
                <a:ea typeface="Calibri" panose="020F0502020204030204" pitchFamily="34" charset="0"/>
                <a:cs typeface="Times New Roman" panose="02020603050405020304" pitchFamily="18" charset="0"/>
              </a:rPr>
              <a:t>True</a:t>
            </a:r>
            <a:r>
              <a:rPr lang="en-US" sz="1600" dirty="0">
                <a:effectLst/>
                <a:latin typeface="+mj-lt"/>
                <a:ea typeface="Calibri" panose="020F0502020204030204" pitchFamily="34" charset="0"/>
                <a:cs typeface="Times New Roman" panose="02020603050405020304" pitchFamily="18" charset="0"/>
              </a:rPr>
              <a:t>–affirmative</a:t>
            </a:r>
          </a:p>
          <a:p>
            <a:pPr marL="0" marR="0">
              <a:lnSpc>
                <a:spcPct val="107000"/>
              </a:lnSpc>
              <a:spcBef>
                <a:spcPts val="0"/>
              </a:spcBef>
              <a:spcAft>
                <a:spcPts val="200"/>
              </a:spcAft>
            </a:pPr>
            <a:r>
              <a:rPr lang="en-US" sz="1600" baseline="30000" dirty="0" err="1">
                <a:effectLst/>
                <a:latin typeface="+mj-lt"/>
                <a:ea typeface="Calibri" panose="020F0502020204030204" pitchFamily="34" charset="0"/>
                <a:cs typeface="Times New Roman" panose="02020603050405020304" pitchFamily="18" charset="0"/>
              </a:rPr>
              <a:t>b</a:t>
            </a:r>
            <a:r>
              <a:rPr lang="en-US" sz="1600" i="1" dirty="0" err="1">
                <a:effectLst/>
                <a:latin typeface="+mj-lt"/>
                <a:ea typeface="Calibri" panose="020F0502020204030204" pitchFamily="34" charset="0"/>
                <a:cs typeface="Times New Roman" panose="02020603050405020304" pitchFamily="18" charset="0"/>
              </a:rPr>
              <a:t>P</a:t>
            </a:r>
            <a:r>
              <a:rPr lang="en-US" sz="1600" dirty="0">
                <a:effectLst/>
                <a:latin typeface="+mj-lt"/>
                <a:ea typeface="Calibri" panose="020F0502020204030204" pitchFamily="34" charset="0"/>
                <a:cs typeface="Times New Roman" panose="02020603050405020304" pitchFamily="18" charset="0"/>
              </a:rPr>
              <a:t>&lt;0.05 at 2 degrees of freedom (</a:t>
            </a:r>
            <a:r>
              <a:rPr lang="en-US" sz="1600" dirty="0" err="1">
                <a:effectLst/>
                <a:latin typeface="+mj-lt"/>
                <a:ea typeface="Calibri" panose="020F0502020204030204" pitchFamily="34" charset="0"/>
                <a:cs typeface="Times New Roman" panose="02020603050405020304" pitchFamily="18" charset="0"/>
              </a:rPr>
              <a:t>df</a:t>
            </a:r>
            <a:r>
              <a:rPr lang="en-US" sz="1600" dirty="0">
                <a:effectLst/>
                <a:latin typeface="+mj-lt"/>
                <a:ea typeface="Calibri" panose="020F0502020204030204" pitchFamily="34" charset="0"/>
                <a:cs typeface="Times New Roman" panose="02020603050405020304" pitchFamily="18" charset="0"/>
              </a:rPr>
              <a:t>=2)</a:t>
            </a:r>
          </a:p>
        </p:txBody>
      </p:sp>
    </p:spTree>
    <p:extLst>
      <p:ext uri="{BB962C8B-B14F-4D97-AF65-F5344CB8AC3E}">
        <p14:creationId xmlns:p14="http://schemas.microsoft.com/office/powerpoint/2010/main" val="1769994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1EF6-1529-F000-BF19-CA30497029DA}"/>
              </a:ext>
            </a:extLst>
          </p:cNvPr>
          <p:cNvSpPr>
            <a:spLocks noGrp="1"/>
          </p:cNvSpPr>
          <p:nvPr>
            <p:ph type="title"/>
          </p:nvPr>
        </p:nvSpPr>
        <p:spPr/>
        <p:txBody>
          <a:bodyPr/>
          <a:lstStyle/>
          <a:p>
            <a:r>
              <a:rPr lang="en-US" dirty="0"/>
              <a:t>Case Study 1—Cont’d </a:t>
            </a:r>
          </a:p>
        </p:txBody>
      </p:sp>
      <p:pic>
        <p:nvPicPr>
          <p:cNvPr id="6" name="Content Placeholder 5">
            <a:extLst>
              <a:ext uri="{FF2B5EF4-FFF2-40B4-BE49-F238E27FC236}">
                <a16:creationId xmlns:a16="http://schemas.microsoft.com/office/drawing/2014/main" id="{65515936-3DD8-E420-5542-A82B5F6701CC}"/>
              </a:ext>
            </a:extLst>
          </p:cNvPr>
          <p:cNvPicPr>
            <a:picLocks noGrp="1" noChangeAspect="1"/>
          </p:cNvPicPr>
          <p:nvPr>
            <p:ph idx="1"/>
          </p:nvPr>
        </p:nvPicPr>
        <p:blipFill>
          <a:blip r:embed="rId2"/>
          <a:stretch>
            <a:fillRect/>
          </a:stretch>
        </p:blipFill>
        <p:spPr>
          <a:xfrm>
            <a:off x="6380061" y="1265036"/>
            <a:ext cx="5202339" cy="5091315"/>
          </a:xfrm>
        </p:spPr>
      </p:pic>
      <p:sp>
        <p:nvSpPr>
          <p:cNvPr id="4" name="Slide Number Placeholder 3">
            <a:extLst>
              <a:ext uri="{FF2B5EF4-FFF2-40B4-BE49-F238E27FC236}">
                <a16:creationId xmlns:a16="http://schemas.microsoft.com/office/drawing/2014/main" id="{29AEAD02-3D31-3A44-B4EE-AF1E961701BD}"/>
              </a:ext>
            </a:extLst>
          </p:cNvPr>
          <p:cNvSpPr>
            <a:spLocks noGrp="1"/>
          </p:cNvSpPr>
          <p:nvPr>
            <p:ph type="sldNum" sz="quarter" idx="4"/>
          </p:nvPr>
        </p:nvSpPr>
        <p:spPr/>
        <p:txBody>
          <a:bodyPr/>
          <a:lstStyle/>
          <a:p>
            <a:fld id="{75482031-C0C6-4DCF-A7AA-220C887143E1}" type="slidenum">
              <a:rPr lang="en-US" smtClean="0"/>
              <a:t>12</a:t>
            </a:fld>
            <a:endParaRPr lang="en-US"/>
          </a:p>
        </p:txBody>
      </p:sp>
      <p:sp>
        <p:nvSpPr>
          <p:cNvPr id="7" name="TextBox 6">
            <a:extLst>
              <a:ext uri="{FF2B5EF4-FFF2-40B4-BE49-F238E27FC236}">
                <a16:creationId xmlns:a16="http://schemas.microsoft.com/office/drawing/2014/main" id="{4FB6E6F2-EF65-1685-1C27-3B3DDB1D01F3}"/>
              </a:ext>
            </a:extLst>
          </p:cNvPr>
          <p:cNvSpPr txBox="1"/>
          <p:nvPr/>
        </p:nvSpPr>
        <p:spPr>
          <a:xfrm>
            <a:off x="10462700" y="2805707"/>
            <a:ext cx="1310200" cy="646331"/>
          </a:xfrm>
          <a:prstGeom prst="rect">
            <a:avLst/>
          </a:prstGeom>
        </p:spPr>
        <p:txBody>
          <a:bodyPr wrap="square" rtlCol="0">
            <a:spAutoFit/>
          </a:bodyPr>
          <a:lstStyle/>
          <a:p>
            <a:r>
              <a:rPr lang="en-US" dirty="0"/>
              <a:t>0.68 ug/mL (0.3 mg/kg)</a:t>
            </a:r>
          </a:p>
        </p:txBody>
      </p:sp>
      <p:pic>
        <p:nvPicPr>
          <p:cNvPr id="9" name="Picture 8">
            <a:extLst>
              <a:ext uri="{FF2B5EF4-FFF2-40B4-BE49-F238E27FC236}">
                <a16:creationId xmlns:a16="http://schemas.microsoft.com/office/drawing/2014/main" id="{5F89901D-33A4-6E3C-5793-98E533D12F36}"/>
              </a:ext>
            </a:extLst>
          </p:cNvPr>
          <p:cNvPicPr>
            <a:picLocks noChangeAspect="1"/>
          </p:cNvPicPr>
          <p:nvPr/>
        </p:nvPicPr>
        <p:blipFill>
          <a:blip r:embed="rId3"/>
          <a:stretch>
            <a:fillRect/>
          </a:stretch>
        </p:blipFill>
        <p:spPr>
          <a:xfrm>
            <a:off x="132933" y="1579943"/>
            <a:ext cx="6056628" cy="4122358"/>
          </a:xfrm>
          <a:prstGeom prst="rect">
            <a:avLst/>
          </a:prstGeom>
        </p:spPr>
      </p:pic>
      <p:cxnSp>
        <p:nvCxnSpPr>
          <p:cNvPr id="12" name="Straight Arrow Connector 11">
            <a:extLst>
              <a:ext uri="{FF2B5EF4-FFF2-40B4-BE49-F238E27FC236}">
                <a16:creationId xmlns:a16="http://schemas.microsoft.com/office/drawing/2014/main" id="{D9C06157-CE05-9A50-F83B-35D6360B0096}"/>
              </a:ext>
            </a:extLst>
          </p:cNvPr>
          <p:cNvCxnSpPr>
            <a:cxnSpLocks/>
            <a:stCxn id="7" idx="1"/>
          </p:cNvCxnSpPr>
          <p:nvPr/>
        </p:nvCxnSpPr>
        <p:spPr>
          <a:xfrm flipH="1">
            <a:off x="9721965" y="3128873"/>
            <a:ext cx="740735" cy="681820"/>
          </a:xfrm>
          <a:prstGeom prst="straightConnector1">
            <a:avLst/>
          </a:prstGeom>
          <a:ln>
            <a:tailEnd type="triangle"/>
          </a:ln>
        </p:spPr>
        <p:style>
          <a:lnRef idx="1">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752DCDAC-A32C-6E72-71B4-5764B10F588D}"/>
              </a:ext>
            </a:extLst>
          </p:cNvPr>
          <p:cNvSpPr/>
          <p:nvPr/>
        </p:nvSpPr>
        <p:spPr>
          <a:xfrm>
            <a:off x="132933" y="3874193"/>
            <a:ext cx="2407067" cy="316807"/>
          </a:xfrm>
          <a:prstGeom prst="rect">
            <a:avLst/>
          </a:prstGeom>
          <a:noFill/>
          <a:ln w="19050">
            <a:solidFill>
              <a:srgbClr val="C0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41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4B0-C3D3-B79C-72BD-EA18F5859EAA}"/>
              </a:ext>
            </a:extLst>
          </p:cNvPr>
          <p:cNvSpPr>
            <a:spLocks noGrp="1"/>
          </p:cNvSpPr>
          <p:nvPr>
            <p:ph type="title"/>
          </p:nvPr>
        </p:nvSpPr>
        <p:spPr/>
        <p:txBody>
          <a:bodyPr/>
          <a:lstStyle/>
          <a:p>
            <a:r>
              <a:rPr lang="en-US" dirty="0"/>
              <a:t>Case Study 2</a:t>
            </a:r>
          </a:p>
        </p:txBody>
      </p:sp>
      <p:sp>
        <p:nvSpPr>
          <p:cNvPr id="3" name="Content Placeholder 2">
            <a:extLst>
              <a:ext uri="{FF2B5EF4-FFF2-40B4-BE49-F238E27FC236}">
                <a16:creationId xmlns:a16="http://schemas.microsoft.com/office/drawing/2014/main" id="{C562FD50-43A0-F2D9-5A87-137346EC1FDA}"/>
              </a:ext>
            </a:extLst>
          </p:cNvPr>
          <p:cNvSpPr>
            <a:spLocks noGrp="1"/>
          </p:cNvSpPr>
          <p:nvPr>
            <p:ph idx="1"/>
          </p:nvPr>
        </p:nvSpPr>
        <p:spPr/>
        <p:txBody>
          <a:bodyPr>
            <a:normAutofit/>
          </a:bodyPr>
          <a:lstStyle/>
          <a:p>
            <a:pPr marL="457200" indent="-457200">
              <a:buFont typeface="Arial" panose="020B0604020202020204" pitchFamily="34" charset="0"/>
              <a:buChar char="•"/>
            </a:pPr>
            <a:r>
              <a:rPr lang="en-US" sz="2400" dirty="0"/>
              <a:t>Drug B is a monoclonal antibody in the late clinical development for solid tumors with wide therapeutic index</a:t>
            </a:r>
          </a:p>
          <a:p>
            <a:pPr marL="457200" indent="-457200">
              <a:buFont typeface="Arial" panose="020B0604020202020204" pitchFamily="34" charset="0"/>
              <a:buChar char="•"/>
            </a:pPr>
            <a:r>
              <a:rPr lang="en-US" sz="2400" dirty="0"/>
              <a:t>Seven phase I, two phase I/II, six phase II, nine phase III, and one phase </a:t>
            </a:r>
            <a:r>
              <a:rPr lang="en-US" sz="2400" dirty="0" err="1"/>
              <a:t>IIIb</a:t>
            </a:r>
            <a:r>
              <a:rPr lang="en-US" sz="2400" dirty="0"/>
              <a:t>/IV clinical studies had been conducted</a:t>
            </a:r>
          </a:p>
          <a:p>
            <a:pPr marL="457200" indent="-457200">
              <a:buFont typeface="Arial" panose="020B0604020202020204" pitchFamily="34" charset="0"/>
              <a:buChar char="•"/>
            </a:pPr>
            <a:r>
              <a:rPr lang="en-US" sz="2400" dirty="0"/>
              <a:t>A PopPK model was built (next slide) based on 32,835 PK samples from 6,468 patients</a:t>
            </a:r>
          </a:p>
          <a:p>
            <a:pPr marL="457200" indent="-457200">
              <a:buFont typeface="Arial" panose="020B0604020202020204" pitchFamily="34" charset="0"/>
              <a:buChar char="•"/>
            </a:pPr>
            <a:r>
              <a:rPr lang="en-US" sz="2400" dirty="0">
                <a:solidFill>
                  <a:srgbClr val="C00000"/>
                </a:solidFill>
              </a:rPr>
              <a:t>The team wants to know whether the dose of Drug B should be adjusted for any intrinsic or extrinsic factors</a:t>
            </a:r>
          </a:p>
          <a:p>
            <a:pPr marL="457200" indent="-4572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B77B98E6-406B-62B3-F639-30678AD9837F}"/>
              </a:ext>
            </a:extLst>
          </p:cNvPr>
          <p:cNvSpPr>
            <a:spLocks noGrp="1"/>
          </p:cNvSpPr>
          <p:nvPr>
            <p:ph type="sldNum" sz="quarter" idx="4"/>
          </p:nvPr>
        </p:nvSpPr>
        <p:spPr/>
        <p:txBody>
          <a:bodyPr/>
          <a:lstStyle/>
          <a:p>
            <a:fld id="{75482031-C0C6-4DCF-A7AA-220C887143E1}" type="slidenum">
              <a:rPr lang="en-US" smtClean="0"/>
              <a:t>13</a:t>
            </a:fld>
            <a:endParaRPr lang="en-US"/>
          </a:p>
        </p:txBody>
      </p:sp>
    </p:spTree>
    <p:extLst>
      <p:ext uri="{BB962C8B-B14F-4D97-AF65-F5344CB8AC3E}">
        <p14:creationId xmlns:p14="http://schemas.microsoft.com/office/powerpoint/2010/main" val="273015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7B39-1953-F9F0-96C7-5923FDE3665F}"/>
              </a:ext>
            </a:extLst>
          </p:cNvPr>
          <p:cNvSpPr>
            <a:spLocks noGrp="1"/>
          </p:cNvSpPr>
          <p:nvPr>
            <p:ph type="title"/>
          </p:nvPr>
        </p:nvSpPr>
        <p:spPr/>
        <p:txBody>
          <a:bodyPr/>
          <a:lstStyle/>
          <a:p>
            <a:r>
              <a:rPr lang="en-US" dirty="0"/>
              <a:t>Case Study 2—Cont’d  </a:t>
            </a:r>
          </a:p>
        </p:txBody>
      </p:sp>
      <p:graphicFrame>
        <p:nvGraphicFramePr>
          <p:cNvPr id="5" name="Content Placeholder 4">
            <a:extLst>
              <a:ext uri="{FF2B5EF4-FFF2-40B4-BE49-F238E27FC236}">
                <a16:creationId xmlns:a16="http://schemas.microsoft.com/office/drawing/2014/main" id="{395A303E-438A-FA2B-AA3F-CE39845097BA}"/>
              </a:ext>
            </a:extLst>
          </p:cNvPr>
          <p:cNvGraphicFramePr>
            <a:graphicFrameLocks noGrp="1"/>
          </p:cNvGraphicFramePr>
          <p:nvPr>
            <p:ph idx="1"/>
            <p:extLst>
              <p:ext uri="{D42A27DB-BD31-4B8C-83A1-F6EECF244321}">
                <p14:modId xmlns:p14="http://schemas.microsoft.com/office/powerpoint/2010/main" val="2412132895"/>
              </p:ext>
            </p:extLst>
          </p:nvPr>
        </p:nvGraphicFramePr>
        <p:xfrm>
          <a:off x="139989" y="1120287"/>
          <a:ext cx="4708236" cy="4937760"/>
        </p:xfrm>
        <a:graphic>
          <a:graphicData uri="http://schemas.openxmlformats.org/drawingml/2006/table">
            <a:tbl>
              <a:tblPr firstRow="1" bandRow="1">
                <a:tableStyleId>{5C22544A-7EE6-4342-B048-85BDC9FD1C3A}</a:tableStyleId>
              </a:tblPr>
              <a:tblGrid>
                <a:gridCol w="1326861">
                  <a:extLst>
                    <a:ext uri="{9D8B030D-6E8A-4147-A177-3AD203B41FA5}">
                      <a16:colId xmlns:a16="http://schemas.microsoft.com/office/drawing/2014/main" val="662689603"/>
                    </a:ext>
                  </a:extLst>
                </a:gridCol>
                <a:gridCol w="1095375">
                  <a:extLst>
                    <a:ext uri="{9D8B030D-6E8A-4147-A177-3AD203B41FA5}">
                      <a16:colId xmlns:a16="http://schemas.microsoft.com/office/drawing/2014/main" val="4079189984"/>
                    </a:ext>
                  </a:extLst>
                </a:gridCol>
                <a:gridCol w="1162050">
                  <a:extLst>
                    <a:ext uri="{9D8B030D-6E8A-4147-A177-3AD203B41FA5}">
                      <a16:colId xmlns:a16="http://schemas.microsoft.com/office/drawing/2014/main" val="4046094546"/>
                    </a:ext>
                  </a:extLst>
                </a:gridCol>
                <a:gridCol w="1123950">
                  <a:extLst>
                    <a:ext uri="{9D8B030D-6E8A-4147-A177-3AD203B41FA5}">
                      <a16:colId xmlns:a16="http://schemas.microsoft.com/office/drawing/2014/main" val="1824909615"/>
                    </a:ext>
                  </a:extLst>
                </a:gridCol>
              </a:tblGrid>
              <a:tr h="182274">
                <a:tc>
                  <a:txBody>
                    <a:bodyPr/>
                    <a:lstStyle/>
                    <a:p>
                      <a:pPr algn="ctr" fontAlgn="t">
                        <a:lnSpc>
                          <a:spcPct val="100000"/>
                        </a:lnSpc>
                        <a:spcAft>
                          <a:spcPts val="0"/>
                        </a:spcAft>
                      </a:pPr>
                      <a:r>
                        <a:rPr lang="en-US" sz="1200" dirty="0">
                          <a:effectLst/>
                        </a:rPr>
                        <a:t>Parameter (units)</a:t>
                      </a:r>
                    </a:p>
                  </a:txBody>
                  <a:tcPr marL="1778" marR="1778" marT="1778" marB="1778" anchor="ctr"/>
                </a:tc>
                <a:tc>
                  <a:txBody>
                    <a:bodyPr/>
                    <a:lstStyle/>
                    <a:p>
                      <a:pPr algn="ctr" fontAlgn="t">
                        <a:lnSpc>
                          <a:spcPct val="100000"/>
                        </a:lnSpc>
                        <a:spcAft>
                          <a:spcPts val="0"/>
                        </a:spcAft>
                      </a:pPr>
                      <a:r>
                        <a:rPr lang="en-US" sz="1200" dirty="0">
                          <a:effectLst/>
                        </a:rPr>
                        <a:t>Estimate</a:t>
                      </a:r>
                    </a:p>
                  </a:txBody>
                  <a:tcPr marL="1778" marR="1778" marT="1778" marB="1778" anchor="ctr"/>
                </a:tc>
                <a:tc>
                  <a:txBody>
                    <a:bodyPr/>
                    <a:lstStyle/>
                    <a:p>
                      <a:pPr algn="ctr" fontAlgn="t">
                        <a:lnSpc>
                          <a:spcPct val="100000"/>
                        </a:lnSpc>
                        <a:spcAft>
                          <a:spcPts val="0"/>
                        </a:spcAft>
                      </a:pPr>
                      <a:r>
                        <a:rPr lang="en-US" sz="1200" dirty="0">
                          <a:effectLst/>
                        </a:rPr>
                        <a:t>RSE%</a:t>
                      </a:r>
                    </a:p>
                  </a:txBody>
                  <a:tcPr marL="1778" marR="1778" marT="1778" marB="1778" anchor="ctr"/>
                </a:tc>
                <a:tc>
                  <a:txBody>
                    <a:bodyPr/>
                    <a:lstStyle/>
                    <a:p>
                      <a:pPr algn="ctr">
                        <a:lnSpc>
                          <a:spcPct val="100000"/>
                        </a:lnSpc>
                        <a:spcAft>
                          <a:spcPts val="0"/>
                        </a:spcAft>
                      </a:pPr>
                      <a:r>
                        <a:rPr lang="en-US" sz="1200" b="1" kern="1200" dirty="0" err="1">
                          <a:solidFill>
                            <a:schemeClr val="lt1"/>
                          </a:solidFill>
                          <a:effectLst/>
                          <a:uFillTx/>
                          <a:latin typeface="+mn-lt"/>
                          <a:ea typeface="+mn-ea"/>
                          <a:cs typeface="+mn-cs"/>
                        </a:rPr>
                        <a:t>BSV</a:t>
                      </a:r>
                      <a:r>
                        <a:rPr lang="en-US" sz="1200" b="1" kern="1200" baseline="30000" dirty="0" err="1">
                          <a:solidFill>
                            <a:schemeClr val="lt1"/>
                          </a:solidFill>
                          <a:effectLst/>
                          <a:uFillTx/>
                          <a:latin typeface="+mn-lt"/>
                          <a:ea typeface="+mn-ea"/>
                          <a:cs typeface="+mn-cs"/>
                        </a:rPr>
                        <a:t>a</a:t>
                      </a:r>
                      <a:r>
                        <a:rPr lang="en-US" sz="1200" b="1" kern="1200" dirty="0">
                          <a:solidFill>
                            <a:schemeClr val="lt1"/>
                          </a:solidFill>
                          <a:effectLst/>
                          <a:uFillTx/>
                          <a:latin typeface="+mn-lt"/>
                          <a:ea typeface="+mn-ea"/>
                          <a:cs typeface="+mn-cs"/>
                        </a:rPr>
                        <a:t> (RSE%)</a:t>
                      </a:r>
                    </a:p>
                  </a:txBody>
                  <a:tcPr anchor="ctr"/>
                </a:tc>
                <a:extLst>
                  <a:ext uri="{0D108BD9-81ED-4DB2-BD59-A6C34878D82A}">
                    <a16:rowId xmlns:a16="http://schemas.microsoft.com/office/drawing/2014/main" val="3780217871"/>
                  </a:ext>
                </a:extLst>
              </a:tr>
              <a:tr h="182274">
                <a:tc>
                  <a:txBody>
                    <a:bodyPr/>
                    <a:lstStyle/>
                    <a:p>
                      <a:pPr algn="l" fontAlgn="t">
                        <a:lnSpc>
                          <a:spcPct val="100000"/>
                        </a:lnSpc>
                        <a:spcAft>
                          <a:spcPts val="0"/>
                        </a:spcAft>
                      </a:pPr>
                      <a:r>
                        <a:rPr lang="en-US" sz="1200" dirty="0">
                          <a:effectLst/>
                        </a:rPr>
                        <a:t>CL0</a:t>
                      </a:r>
                      <a:r>
                        <a:rPr lang="en-US" sz="1200" baseline="-25000" dirty="0">
                          <a:effectLst/>
                        </a:rPr>
                        <a:t>REF</a:t>
                      </a:r>
                      <a:r>
                        <a:rPr lang="en-US" sz="1200" dirty="0">
                          <a:effectLst/>
                        </a:rPr>
                        <a:t> (mL/hour)</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10.8</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1.50</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41.2 (5.45)</a:t>
                      </a:r>
                    </a:p>
                  </a:txBody>
                  <a:tcPr/>
                </a:tc>
                <a:extLst>
                  <a:ext uri="{0D108BD9-81ED-4DB2-BD59-A6C34878D82A}">
                    <a16:rowId xmlns:a16="http://schemas.microsoft.com/office/drawing/2014/main" val="2092627642"/>
                  </a:ext>
                </a:extLst>
              </a:tr>
              <a:tr h="182274">
                <a:tc>
                  <a:txBody>
                    <a:bodyPr/>
                    <a:lstStyle/>
                    <a:p>
                      <a:pPr algn="l" fontAlgn="t">
                        <a:lnSpc>
                          <a:spcPct val="100000"/>
                        </a:lnSpc>
                        <a:spcAft>
                          <a:spcPts val="0"/>
                        </a:spcAft>
                      </a:pPr>
                      <a:r>
                        <a:rPr lang="en-US" sz="1200" dirty="0">
                          <a:effectLst/>
                        </a:rPr>
                        <a:t>VC</a:t>
                      </a:r>
                      <a:r>
                        <a:rPr lang="en-US" sz="1200" baseline="-25000" dirty="0">
                          <a:effectLst/>
                        </a:rPr>
                        <a:t>REF</a:t>
                      </a:r>
                      <a:r>
                        <a:rPr lang="en-US" sz="1200" dirty="0">
                          <a:effectLst/>
                        </a:rPr>
                        <a:t> (L)</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4.27</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0.728</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40.5 (9.8)</a:t>
                      </a:r>
                    </a:p>
                  </a:txBody>
                  <a:tcPr/>
                </a:tc>
                <a:extLst>
                  <a:ext uri="{0D108BD9-81ED-4DB2-BD59-A6C34878D82A}">
                    <a16:rowId xmlns:a16="http://schemas.microsoft.com/office/drawing/2014/main" val="1062573573"/>
                  </a:ext>
                </a:extLst>
              </a:tr>
              <a:tr h="182274">
                <a:tc>
                  <a:txBody>
                    <a:bodyPr/>
                    <a:lstStyle/>
                    <a:p>
                      <a:pPr algn="l" fontAlgn="t">
                        <a:lnSpc>
                          <a:spcPct val="100000"/>
                        </a:lnSpc>
                        <a:spcAft>
                          <a:spcPts val="0"/>
                        </a:spcAft>
                      </a:pPr>
                      <a:r>
                        <a:rPr lang="en-US" sz="1200" i="1" dirty="0">
                          <a:effectLst/>
                        </a:rPr>
                        <a:t>Q</a:t>
                      </a:r>
                      <a:r>
                        <a:rPr lang="en-US" sz="1200" dirty="0">
                          <a:effectLst/>
                        </a:rPr>
                        <a:t> </a:t>
                      </a:r>
                      <a:r>
                        <a:rPr lang="en-US" sz="1200" baseline="-25000" dirty="0">
                          <a:effectLst/>
                        </a:rPr>
                        <a:t>REF</a:t>
                      </a:r>
                      <a:r>
                        <a:rPr lang="en-US" sz="1200" dirty="0">
                          <a:effectLst/>
                        </a:rPr>
                        <a:t> (mL/hour)</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34.9</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6.91</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1229229410"/>
                  </a:ext>
                </a:extLst>
              </a:tr>
              <a:tr h="182274">
                <a:tc>
                  <a:txBody>
                    <a:bodyPr/>
                    <a:lstStyle/>
                    <a:p>
                      <a:pPr algn="l" fontAlgn="t">
                        <a:lnSpc>
                          <a:spcPct val="100000"/>
                        </a:lnSpc>
                        <a:spcAft>
                          <a:spcPts val="0"/>
                        </a:spcAft>
                      </a:pPr>
                      <a:r>
                        <a:rPr lang="en-US" sz="1200" dirty="0">
                          <a:effectLst/>
                        </a:rPr>
                        <a:t>VP</a:t>
                      </a:r>
                      <a:r>
                        <a:rPr lang="en-US" sz="1200" baseline="-25000" dirty="0">
                          <a:effectLst/>
                        </a:rPr>
                        <a:t>REF</a:t>
                      </a:r>
                      <a:r>
                        <a:rPr lang="en-US" sz="1200" dirty="0">
                          <a:effectLst/>
                        </a:rPr>
                        <a:t> (L)</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2.70</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2.47</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01226996"/>
                  </a:ext>
                </a:extLst>
              </a:tr>
              <a:tr h="182274">
                <a:tc>
                  <a:txBody>
                    <a:bodyPr/>
                    <a:lstStyle/>
                    <a:p>
                      <a:pPr algn="l" fontAlgn="t">
                        <a:lnSpc>
                          <a:spcPct val="100000"/>
                        </a:lnSpc>
                        <a:spcAft>
                          <a:spcPts val="0"/>
                        </a:spcAft>
                      </a:pPr>
                      <a:r>
                        <a:rPr lang="en-US" sz="1200" dirty="0">
                          <a:effectLst/>
                        </a:rPr>
                        <a:t>CL</a:t>
                      </a:r>
                      <a:r>
                        <a:rPr lang="en-US" sz="1200" baseline="-25000" dirty="0">
                          <a:effectLst/>
                        </a:rPr>
                        <a:t>BBWT</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0.530</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5.40</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651067866"/>
                  </a:ext>
                </a:extLst>
              </a:tr>
              <a:tr h="182274">
                <a:tc>
                  <a:txBody>
                    <a:bodyPr/>
                    <a:lstStyle/>
                    <a:p>
                      <a:pPr algn="l" fontAlgn="t">
                        <a:lnSpc>
                          <a:spcPct val="100000"/>
                        </a:lnSpc>
                        <a:spcAft>
                          <a:spcPts val="0"/>
                        </a:spcAft>
                      </a:pPr>
                      <a:r>
                        <a:rPr lang="en-US" sz="1200" dirty="0" err="1">
                          <a:effectLst/>
                        </a:rPr>
                        <a:t>CL</a:t>
                      </a:r>
                      <a:r>
                        <a:rPr lang="en-US" sz="1200" baseline="-25000" dirty="0" err="1">
                          <a:effectLst/>
                        </a:rPr>
                        <a:t>eGFR</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0.202</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9.85</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626728930"/>
                  </a:ext>
                </a:extLst>
              </a:tr>
              <a:tr h="182274">
                <a:tc>
                  <a:txBody>
                    <a:bodyPr/>
                    <a:lstStyle/>
                    <a:p>
                      <a:pPr algn="l" fontAlgn="t">
                        <a:lnSpc>
                          <a:spcPct val="100000"/>
                        </a:lnSpc>
                        <a:spcAft>
                          <a:spcPts val="0"/>
                        </a:spcAft>
                      </a:pPr>
                      <a:r>
                        <a:rPr lang="en-US" sz="1200">
                          <a:effectLst/>
                        </a:rPr>
                        <a:t>CL</a:t>
                      </a:r>
                      <a:r>
                        <a:rPr lang="en-US" sz="1200" baseline="-25000">
                          <a:effectLst/>
                        </a:rPr>
                        <a:t>SEX</a:t>
                      </a:r>
                      <a:endParaRPr lang="en-US" sz="120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−0.181</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7.35</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063581768"/>
                  </a:ext>
                </a:extLst>
              </a:tr>
              <a:tr h="182274">
                <a:tc>
                  <a:txBody>
                    <a:bodyPr/>
                    <a:lstStyle/>
                    <a:p>
                      <a:pPr algn="l" fontAlgn="t">
                        <a:lnSpc>
                          <a:spcPct val="100000"/>
                        </a:lnSpc>
                        <a:spcAft>
                          <a:spcPts val="0"/>
                        </a:spcAft>
                      </a:pPr>
                      <a:r>
                        <a:rPr lang="en-US" sz="1200" dirty="0">
                          <a:effectLst/>
                        </a:rPr>
                        <a:t>CL</a:t>
                      </a:r>
                      <a:r>
                        <a:rPr lang="en-US" sz="1200" baseline="-25000" dirty="0">
                          <a:effectLst/>
                        </a:rPr>
                        <a:t>PS</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0.181</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7.18</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1328198800"/>
                  </a:ext>
                </a:extLst>
              </a:tr>
              <a:tr h="182274">
                <a:tc>
                  <a:txBody>
                    <a:bodyPr/>
                    <a:lstStyle/>
                    <a:p>
                      <a:pPr algn="l" fontAlgn="t">
                        <a:lnSpc>
                          <a:spcPct val="100000"/>
                        </a:lnSpc>
                        <a:spcAft>
                          <a:spcPts val="0"/>
                        </a:spcAft>
                      </a:pPr>
                      <a:r>
                        <a:rPr lang="en-US" sz="1200" dirty="0">
                          <a:effectLst/>
                        </a:rPr>
                        <a:t>CL</a:t>
                      </a:r>
                      <a:r>
                        <a:rPr lang="en-US" sz="1200" baseline="-25000" dirty="0">
                          <a:effectLst/>
                        </a:rPr>
                        <a:t>RAAA</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0.0374</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86.1</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1109690280"/>
                  </a:ext>
                </a:extLst>
              </a:tr>
              <a:tr h="182274">
                <a:tc>
                  <a:txBody>
                    <a:bodyPr/>
                    <a:lstStyle/>
                    <a:p>
                      <a:pPr algn="l" fontAlgn="t">
                        <a:lnSpc>
                          <a:spcPct val="100000"/>
                        </a:lnSpc>
                        <a:spcAft>
                          <a:spcPts val="0"/>
                        </a:spcAft>
                      </a:pPr>
                      <a:r>
                        <a:rPr lang="en-US" sz="1200" dirty="0">
                          <a:effectLst/>
                        </a:rPr>
                        <a:t>CL</a:t>
                      </a:r>
                      <a:r>
                        <a:rPr lang="en-US" sz="1200" baseline="-25000" dirty="0">
                          <a:effectLst/>
                        </a:rPr>
                        <a:t>RAAS</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−0.0354</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47.7</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4009805660"/>
                  </a:ext>
                </a:extLst>
              </a:tr>
              <a:tr h="182274">
                <a:tc>
                  <a:txBody>
                    <a:bodyPr/>
                    <a:lstStyle/>
                    <a:p>
                      <a:pPr algn="l" fontAlgn="t">
                        <a:lnSpc>
                          <a:spcPct val="100000"/>
                        </a:lnSpc>
                        <a:spcAft>
                          <a:spcPts val="0"/>
                        </a:spcAft>
                      </a:pPr>
                      <a:r>
                        <a:rPr lang="en-US" sz="1200" dirty="0">
                          <a:effectLst/>
                        </a:rPr>
                        <a:t>VC</a:t>
                      </a:r>
                      <a:r>
                        <a:rPr lang="en-US" sz="1200" baseline="-25000" dirty="0">
                          <a:effectLst/>
                        </a:rPr>
                        <a:t>BBWT</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0.534</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4.49</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997428215"/>
                  </a:ext>
                </a:extLst>
              </a:tr>
              <a:tr h="182274">
                <a:tc>
                  <a:txBody>
                    <a:bodyPr/>
                    <a:lstStyle/>
                    <a:p>
                      <a:pPr algn="l" fontAlgn="t">
                        <a:lnSpc>
                          <a:spcPct val="100000"/>
                        </a:lnSpc>
                        <a:spcAft>
                          <a:spcPts val="0"/>
                        </a:spcAft>
                      </a:pPr>
                      <a:r>
                        <a:rPr lang="en-US" sz="1200" dirty="0">
                          <a:effectLst/>
                        </a:rPr>
                        <a:t>VC</a:t>
                      </a:r>
                      <a:r>
                        <a:rPr lang="en-US" sz="1200" baseline="-25000" dirty="0">
                          <a:effectLst/>
                        </a:rPr>
                        <a:t>SEX</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−0.161</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8.76</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036076719"/>
                  </a:ext>
                </a:extLst>
              </a:tr>
              <a:tr h="182274">
                <a:tc>
                  <a:txBody>
                    <a:bodyPr/>
                    <a:lstStyle/>
                    <a:p>
                      <a:pPr algn="l" fontAlgn="t">
                        <a:lnSpc>
                          <a:spcPct val="100000"/>
                        </a:lnSpc>
                        <a:spcAft>
                          <a:spcPts val="0"/>
                        </a:spcAft>
                      </a:pPr>
                      <a:r>
                        <a:rPr lang="en-US" sz="1200" dirty="0" err="1">
                          <a:effectLst/>
                        </a:rPr>
                        <a:t>Emax</a:t>
                      </a:r>
                      <a:r>
                        <a:rPr lang="en-US" sz="1200" baseline="-25000" dirty="0" err="1">
                          <a:effectLst/>
                        </a:rPr>
                        <a:t>REF</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−0.240</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8.75</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30.2 (12.9)</a:t>
                      </a:r>
                    </a:p>
                  </a:txBody>
                  <a:tcPr/>
                </a:tc>
                <a:extLst>
                  <a:ext uri="{0D108BD9-81ED-4DB2-BD59-A6C34878D82A}">
                    <a16:rowId xmlns:a16="http://schemas.microsoft.com/office/drawing/2014/main" val="1625123573"/>
                  </a:ext>
                </a:extLst>
              </a:tr>
              <a:tr h="182274">
                <a:tc>
                  <a:txBody>
                    <a:bodyPr/>
                    <a:lstStyle/>
                    <a:p>
                      <a:pPr algn="l" fontAlgn="t">
                        <a:lnSpc>
                          <a:spcPct val="100000"/>
                        </a:lnSpc>
                        <a:spcAft>
                          <a:spcPts val="0"/>
                        </a:spcAft>
                      </a:pPr>
                      <a:r>
                        <a:rPr lang="en-US" sz="1200" i="1" dirty="0">
                          <a:effectLst/>
                        </a:rPr>
                        <a:t>T</a:t>
                      </a:r>
                      <a:r>
                        <a:rPr lang="en-US" sz="1200" dirty="0">
                          <a:effectLst/>
                        </a:rPr>
                        <a:t> </a:t>
                      </a:r>
                      <a:r>
                        <a:rPr lang="en-US" sz="1200" baseline="-25000" dirty="0">
                          <a:effectLst/>
                        </a:rPr>
                        <a:t>50</a:t>
                      </a:r>
                      <a:r>
                        <a:rPr lang="en-US" sz="1200" dirty="0">
                          <a:effectLst/>
                        </a:rPr>
                        <a:t> (hour)</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2,200</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5.95</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840115319"/>
                  </a:ext>
                </a:extLst>
              </a:tr>
              <a:tr h="182274">
                <a:tc>
                  <a:txBody>
                    <a:bodyPr/>
                    <a:lstStyle/>
                    <a:p>
                      <a:pPr algn="l" fontAlgn="t">
                        <a:lnSpc>
                          <a:spcPct val="100000"/>
                        </a:lnSpc>
                        <a:spcAft>
                          <a:spcPts val="0"/>
                        </a:spcAft>
                      </a:pPr>
                      <a:r>
                        <a:rPr lang="en-US" sz="1200" dirty="0">
                          <a:effectLst/>
                        </a:rPr>
                        <a:t>HILL</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a:solidFill>
                            <a:schemeClr val="dk1"/>
                          </a:solidFill>
                          <a:effectLst/>
                          <a:uFillTx/>
                          <a:latin typeface="+mn-lt"/>
                          <a:ea typeface="+mn-ea"/>
                          <a:cs typeface="+mn-cs"/>
                        </a:rPr>
                        <a:t>2.77</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9.49</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325601828"/>
                  </a:ext>
                </a:extLst>
              </a:tr>
              <a:tr h="182274">
                <a:tc>
                  <a:txBody>
                    <a:bodyPr/>
                    <a:lstStyle/>
                    <a:p>
                      <a:pPr algn="l" fontAlgn="t">
                        <a:lnSpc>
                          <a:spcPct val="100000"/>
                        </a:lnSpc>
                        <a:spcAft>
                          <a:spcPts val="0"/>
                        </a:spcAft>
                      </a:pPr>
                      <a:r>
                        <a:rPr lang="en-US" sz="1200" dirty="0" err="1">
                          <a:effectLst/>
                        </a:rPr>
                        <a:t>Emax</a:t>
                      </a:r>
                      <a:r>
                        <a:rPr lang="en-US" sz="1200" baseline="-25000" dirty="0" err="1">
                          <a:effectLst/>
                        </a:rPr>
                        <a:t>PS</a:t>
                      </a:r>
                      <a:endParaRPr lang="en-US" sz="1200" dirty="0">
                        <a:effectLst/>
                      </a:endParaRP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−0.138</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14.5</a:t>
                      </a:r>
                    </a:p>
                  </a:txBody>
                  <a:tcPr marL="1778" marR="1778" marT="1778" marB="1778"/>
                </a:tc>
                <a:tc>
                  <a:txBody>
                    <a:bodyPr/>
                    <a:lstStyle/>
                    <a:p>
                      <a:pPr marL="0" marR="0" algn="ctr" defTabSz="914400" rtl="0" eaLnBrk="1"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a:t>
                      </a:r>
                    </a:p>
                  </a:txBody>
                  <a:tcPr/>
                </a:tc>
                <a:extLst>
                  <a:ext uri="{0D108BD9-81ED-4DB2-BD59-A6C34878D82A}">
                    <a16:rowId xmlns:a16="http://schemas.microsoft.com/office/drawing/2014/main" val="2895152777"/>
                  </a:ext>
                </a:extLst>
              </a:tr>
              <a:tr h="182274">
                <a:tc>
                  <a:txBody>
                    <a:bodyPr/>
                    <a:lstStyle/>
                    <a:p>
                      <a:pPr algn="l" fontAlgn="t">
                        <a:lnSpc>
                          <a:spcPct val="100000"/>
                        </a:lnSpc>
                        <a:spcAft>
                          <a:spcPts val="0"/>
                        </a:spcAft>
                      </a:pPr>
                      <a:r>
                        <a:rPr lang="en-US" sz="1200" dirty="0">
                          <a:effectLst/>
                        </a:rPr>
                        <a:t>RUV (prop)</a:t>
                      </a:r>
                    </a:p>
                  </a:txBody>
                  <a:tcPr marL="34801"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0.245</a:t>
                      </a:r>
                    </a:p>
                  </a:txBody>
                  <a:tcPr marL="1778" marR="1778" marT="1778" marB="1778"/>
                </a:tc>
                <a:tc>
                  <a:txBody>
                    <a:bodyPr/>
                    <a:lstStyle/>
                    <a:p>
                      <a:pPr marL="0" marR="0" algn="ctr" defTabSz="914400" rtl="0" eaLnBrk="1" fontAlgn="t" latinLnBrk="0" hangingPunct="1">
                        <a:lnSpc>
                          <a:spcPct val="100000"/>
                        </a:lnSpc>
                        <a:spcBef>
                          <a:spcPts val="0"/>
                        </a:spcBef>
                        <a:spcAft>
                          <a:spcPts val="0"/>
                        </a:spcAft>
                      </a:pPr>
                      <a:r>
                        <a:rPr lang="en-US" sz="1200" kern="1200" dirty="0">
                          <a:solidFill>
                            <a:schemeClr val="dk1"/>
                          </a:solidFill>
                          <a:effectLst/>
                          <a:uFillTx/>
                          <a:latin typeface="+mn-lt"/>
                          <a:ea typeface="+mn-ea"/>
                          <a:cs typeface="+mn-cs"/>
                        </a:rPr>
                        <a:t>1.65</a:t>
                      </a:r>
                    </a:p>
                  </a:txBody>
                  <a:tcPr marL="1778" marR="1778" marT="1778" marB="1778"/>
                </a:tc>
                <a:tc>
                  <a:txBody>
                    <a:bodyPr/>
                    <a:lstStyle/>
                    <a:p>
                      <a:pPr marL="0" marR="0" algn="ctr" defTabSz="914400" rtl="0" eaLnBrk="1" latinLnBrk="0" hangingPunct="1">
                        <a:lnSpc>
                          <a:spcPct val="100000"/>
                        </a:lnSpc>
                        <a:spcBef>
                          <a:spcPts val="0"/>
                        </a:spcBef>
                        <a:spcAft>
                          <a:spcPts val="0"/>
                        </a:spcAft>
                      </a:pPr>
                      <a:endParaRPr lang="en-US" sz="1200" kern="1200" dirty="0">
                        <a:solidFill>
                          <a:schemeClr val="dk1"/>
                        </a:solidFill>
                        <a:effectLst/>
                        <a:uFillTx/>
                        <a:latin typeface="+mn-lt"/>
                        <a:ea typeface="+mn-ea"/>
                        <a:cs typeface="+mn-cs"/>
                      </a:endParaRPr>
                    </a:p>
                  </a:txBody>
                  <a:tcPr/>
                </a:tc>
                <a:extLst>
                  <a:ext uri="{0D108BD9-81ED-4DB2-BD59-A6C34878D82A}">
                    <a16:rowId xmlns:a16="http://schemas.microsoft.com/office/drawing/2014/main" val="1628615248"/>
                  </a:ext>
                </a:extLst>
              </a:tr>
            </a:tbl>
          </a:graphicData>
        </a:graphic>
      </p:graphicFrame>
      <p:sp>
        <p:nvSpPr>
          <p:cNvPr id="4" name="Slide Number Placeholder 3">
            <a:extLst>
              <a:ext uri="{FF2B5EF4-FFF2-40B4-BE49-F238E27FC236}">
                <a16:creationId xmlns:a16="http://schemas.microsoft.com/office/drawing/2014/main" id="{F0AFF132-574C-4045-EE34-4BB3E5AB3B5F}"/>
              </a:ext>
            </a:extLst>
          </p:cNvPr>
          <p:cNvSpPr>
            <a:spLocks noGrp="1"/>
          </p:cNvSpPr>
          <p:nvPr>
            <p:ph type="sldNum" sz="quarter" idx="4"/>
          </p:nvPr>
        </p:nvSpPr>
        <p:spPr/>
        <p:txBody>
          <a:bodyPr/>
          <a:lstStyle/>
          <a:p>
            <a:fld id="{75482031-C0C6-4DCF-A7AA-220C887143E1}" type="slidenum">
              <a:rPr lang="en-US" smtClean="0"/>
              <a:t>14</a:t>
            </a:fld>
            <a:endParaRPr lang="en-US"/>
          </a:p>
        </p:txBody>
      </p:sp>
      <p:sp>
        <p:nvSpPr>
          <p:cNvPr id="7" name="TextBox 6">
            <a:extLst>
              <a:ext uri="{FF2B5EF4-FFF2-40B4-BE49-F238E27FC236}">
                <a16:creationId xmlns:a16="http://schemas.microsoft.com/office/drawing/2014/main" id="{E4971BFB-0B51-5F90-31AB-4B5EDED9F06D}"/>
              </a:ext>
            </a:extLst>
          </p:cNvPr>
          <p:cNvSpPr txBox="1"/>
          <p:nvPr/>
        </p:nvSpPr>
        <p:spPr>
          <a:xfrm>
            <a:off x="136669" y="6050905"/>
            <a:ext cx="10723203" cy="830997"/>
          </a:xfrm>
          <a:prstGeom prst="rect">
            <a:avLst/>
          </a:prstGeom>
          <a:noFill/>
        </p:spPr>
        <p:txBody>
          <a:bodyPr wrap="square">
            <a:spAutoFit/>
          </a:bodyPr>
          <a:lstStyle/>
          <a:p>
            <a:r>
              <a:rPr lang="en-US" sz="1200" dirty="0"/>
              <a:t>Abbreviation: BBWT, baseline bodyweight; CL, clearance; CL0, clearance at time 0; eGFR, estimated glomerular filtration rate; Emax, the maximal change in clearance; HILL, </a:t>
            </a:r>
            <a:r>
              <a:rPr lang="en-US" sz="1200" dirty="0" err="1"/>
              <a:t>sigmoidicity</a:t>
            </a:r>
            <a:r>
              <a:rPr lang="en-US" sz="1200" dirty="0"/>
              <a:t> of the relationship of clearance with time; PS, performance status; Q, intercompartmental clearance; RAAA, African American race; RAAS, Asian race; REF, reference; T 50, time at which the change in </a:t>
            </a:r>
            <a:r>
              <a:rPr lang="en-US" sz="1200" dirty="0" err="1"/>
              <a:t>CLt,i</a:t>
            </a:r>
            <a:r>
              <a:rPr lang="en-US" sz="1200" dirty="0"/>
              <a:t> is 50% of Emax; VC, central volume of distribution; VP, peripheral volume of distribution</a:t>
            </a:r>
          </a:p>
          <a:p>
            <a:r>
              <a:rPr lang="en-US" sz="1200" baseline="30000" dirty="0" err="1"/>
              <a:t>a</a:t>
            </a:r>
            <a:r>
              <a:rPr lang="en-US" sz="1200" dirty="0" err="1"/>
              <a:t>BSV</a:t>
            </a:r>
            <a:r>
              <a:rPr lang="en-US" sz="1200" dirty="0"/>
              <a:t> was calculated as sqrt(exp(variance)-1)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EBA8970-D69A-D2BB-4C12-C9E756FF90DB}"/>
                  </a:ext>
                </a:extLst>
              </p:cNvPr>
              <p:cNvSpPr txBox="1"/>
              <p:nvPr/>
            </p:nvSpPr>
            <p:spPr>
              <a:xfrm>
                <a:off x="4964870" y="2325497"/>
                <a:ext cx="7343775" cy="43992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r>
                            <a:rPr lang="en-US" sz="1400" b="0" i="1" smtClean="0">
                              <a:latin typeface="Cambria Math" panose="02040503050406030204" pitchFamily="18" charset="0"/>
                            </a:rPr>
                            <m:t>0</m:t>
                          </m:r>
                        </m:e>
                        <m:sub>
                          <m:r>
                            <a:rPr lang="en-US" sz="1400" b="0" i="1" smtClean="0">
                              <a:latin typeface="Cambria Math" panose="02040503050406030204" pitchFamily="18" charset="0"/>
                            </a:rPr>
                            <m:t>𝑖</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r>
                            <a:rPr lang="en-US" sz="1400" b="0" i="1" smtClean="0">
                              <a:latin typeface="Cambria Math" panose="02040503050406030204" pitchFamily="18" charset="0"/>
                            </a:rPr>
                            <m:t>0</m:t>
                          </m:r>
                        </m:e>
                        <m:sub>
                          <m:r>
                            <a:rPr lang="en-US" sz="1400" b="0" i="1" smtClean="0">
                              <a:latin typeface="Cambria Math" panose="02040503050406030204" pitchFamily="18" charset="0"/>
                            </a:rPr>
                            <m:t>𝑅𝐸𝐹</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𝑖</m:t>
                                  </m:r>
                                </m:sub>
                              </m:sSub>
                            </m:num>
                            <m:den>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𝑅𝐸𝐹</m:t>
                                  </m:r>
                                </m:sub>
                              </m:sSub>
                            </m:den>
                          </m:f>
                          <m:r>
                            <a:rPr lang="en-US" sz="1400" b="0" i="1" smtClean="0">
                              <a:latin typeface="Cambria Math" panose="02040503050406030204" pitchFamily="18" charset="0"/>
                              <a:ea typeface="Cambria Math" panose="02040503050406030204" pitchFamily="18" charset="0"/>
                            </a:rPr>
                            <m:t>)</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𝐵𝐵𝑊𝑇</m:t>
                              </m:r>
                            </m:sub>
                          </m:sSub>
                        </m:sup>
                      </m:sSup>
                      <m:r>
                        <a:rPr lang="en-US" sz="1400" i="1" smtClean="0">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𝑒𝐺𝐹𝑅</m:t>
                                  </m:r>
                                </m:e>
                                <m:sub>
                                  <m:r>
                                    <a:rPr lang="en-US" sz="1400" i="1">
                                      <a:latin typeface="Cambria Math" panose="02040503050406030204" pitchFamily="18" charset="0"/>
                                      <a:ea typeface="Cambria Math" panose="02040503050406030204" pitchFamily="18" charset="0"/>
                                    </a:rPr>
                                    <m:t>𝑖</m:t>
                                  </m:r>
                                </m:sub>
                              </m:sSub>
                            </m:num>
                            <m:den>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𝑒𝐺𝐹𝑅</m:t>
                                  </m:r>
                                </m:e>
                                <m:sub>
                                  <m:r>
                                    <a:rPr lang="en-US" sz="1400" i="1">
                                      <a:latin typeface="Cambria Math" panose="02040503050406030204" pitchFamily="18" charset="0"/>
                                      <a:ea typeface="Cambria Math" panose="02040503050406030204" pitchFamily="18" charset="0"/>
                                    </a:rPr>
                                    <m:t>𝑅𝐸𝐹</m:t>
                                  </m:r>
                                </m:sub>
                              </m:sSub>
                            </m:den>
                          </m:f>
                          <m:r>
                            <a:rPr lang="en-US" sz="1400" i="1">
                              <a:latin typeface="Cambria Math" panose="02040503050406030204" pitchFamily="18" charset="0"/>
                              <a:ea typeface="Cambria Math" panose="02040503050406030204" pitchFamily="18" charset="0"/>
                            </a:rPr>
                            <m:t>)</m:t>
                          </m:r>
                        </m:e>
                        <m:sup>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𝑒𝐺𝐹𝑅</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𝑆𝐸𝑋</m:t>
                              </m:r>
                            </m:sub>
                          </m:sSub>
                        </m:sup>
                      </m:s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𝑃𝑆</m:t>
                              </m:r>
                            </m:sub>
                          </m:sSub>
                        </m:sup>
                      </m:s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𝑒</m:t>
                          </m:r>
                        </m:e>
                        <m:sup>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𝑅𝐴𝐴𝐴</m:t>
                              </m:r>
                            </m:sub>
                          </m:sSub>
                        </m:sup>
                      </m:sSup>
                      <m:sSup>
                        <m:sSupPr>
                          <m:ctrlPr>
                            <a:rPr lang="en-US" sz="1400" i="1">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𝑒</m:t>
                          </m:r>
                        </m:e>
                        <m:sup>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𝐶𝐿</m:t>
                              </m:r>
                            </m:e>
                            <m:sub>
                              <m:r>
                                <a:rPr lang="en-US" sz="1400" i="1">
                                  <a:latin typeface="Cambria Math" panose="02040503050406030204" pitchFamily="18" charset="0"/>
                                  <a:ea typeface="Cambria Math" panose="02040503050406030204" pitchFamily="18" charset="0"/>
                                </a:rPr>
                                <m:t>𝑅𝐴𝐴</m:t>
                              </m:r>
                              <m:r>
                                <a:rPr lang="en-US" sz="1400" b="0" i="1" smtClean="0">
                                  <a:latin typeface="Cambria Math" panose="02040503050406030204" pitchFamily="18" charset="0"/>
                                  <a:ea typeface="Cambria Math" panose="02040503050406030204" pitchFamily="18" charset="0"/>
                                </a:rPr>
                                <m:t>𝑆</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i="1" smtClean="0">
                              <a:latin typeface="Cambria Math" panose="02040503050406030204" pitchFamily="18" charset="0"/>
                              <a:ea typeface="Cambria Math" panose="02040503050406030204" pitchFamily="18" charset="0"/>
                            </a:rPr>
                            <m:t>𝜂</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𝑖</m:t>
                              </m:r>
                            </m:sub>
                          </m:sSub>
                        </m:sup>
                      </m:sSup>
                    </m:oMath>
                  </m:oMathPara>
                </a14:m>
                <a:endParaRPr lang="en-US" sz="1400" dirty="0"/>
              </a:p>
            </p:txBody>
          </p:sp>
        </mc:Choice>
        <mc:Fallback xmlns="">
          <p:sp>
            <p:nvSpPr>
              <p:cNvPr id="15" name="TextBox 14">
                <a:extLst>
                  <a:ext uri="{FF2B5EF4-FFF2-40B4-BE49-F238E27FC236}">
                    <a16:creationId xmlns:a16="http://schemas.microsoft.com/office/drawing/2014/main" id="{DEBA8970-D69A-D2BB-4C12-C9E756FF90DB}"/>
                  </a:ext>
                </a:extLst>
              </p:cNvPr>
              <p:cNvSpPr txBox="1">
                <a:spLocks noRot="1" noChangeAspect="1" noMove="1" noResize="1" noEditPoints="1" noAdjustHandles="1" noChangeArrowheads="1" noChangeShapeType="1" noTextEdit="1"/>
              </p:cNvSpPr>
              <p:nvPr/>
            </p:nvSpPr>
            <p:spPr>
              <a:xfrm>
                <a:off x="4964870" y="2325497"/>
                <a:ext cx="7343775" cy="439929"/>
              </a:xfrm>
              <a:prstGeom prst="rect">
                <a:avLst/>
              </a:prstGeom>
              <a:blipFill>
                <a:blip r:embed="rId2"/>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DB589A1-4075-DCF0-97B2-ABC4A9DD6306}"/>
                  </a:ext>
                </a:extLst>
              </p:cNvPr>
              <p:cNvSpPr txBox="1"/>
              <p:nvPr/>
            </p:nvSpPr>
            <p:spPr>
              <a:xfrm>
                <a:off x="5116699" y="2913146"/>
                <a:ext cx="3019994" cy="236475"/>
              </a:xfrm>
              <a:prstGeom prst="rect">
                <a:avLst/>
              </a:prstGeom>
            </p:spPr>
            <p:txBody>
              <a:bodyPr wrap="non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𝐸</m:t>
                        </m:r>
                        <m:r>
                          <m:rPr>
                            <m:nor/>
                          </m:rPr>
                          <a:rPr lang="en-US" sz="1400" b="0" i="0" smtClean="0">
                            <a:latin typeface="Cambria Math" panose="02040503050406030204" pitchFamily="18" charset="0"/>
                          </a:rPr>
                          <m:t>max</m:t>
                        </m:r>
                      </m:e>
                      <m:sub>
                        <m:r>
                          <a:rPr lang="en-US" sz="1400" b="0" i="1" smtClean="0">
                            <a:latin typeface="Cambria Math" panose="02040503050406030204" pitchFamily="18" charset="0"/>
                          </a:rPr>
                          <m:t>𝑖</m:t>
                        </m:r>
                      </m:sub>
                    </m:sSub>
                    <m:r>
                      <a:rPr lang="en-US" sz="140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r>
                          <m:rPr>
                            <m:nor/>
                          </m:rPr>
                          <a:rPr lang="en-US" sz="1400">
                            <a:latin typeface="Cambria Math" panose="02040503050406030204" pitchFamily="18" charset="0"/>
                          </a:rPr>
                          <m:t>max</m:t>
                        </m:r>
                      </m:e>
                      <m:sub>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𝑅𝐸𝐹</m:t>
                            </m:r>
                          </m:e>
                          <m:sub>
                            <m:r>
                              <a:rPr lang="en-US" sz="1400" b="0" i="1" smtClean="0">
                                <a:latin typeface="Cambria Math" panose="02040503050406030204" pitchFamily="18" charset="0"/>
                              </a:rPr>
                              <m:t>𝑖</m:t>
                            </m:r>
                          </m:sub>
                        </m:sSub>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r>
                          <m:rPr>
                            <m:nor/>
                          </m:rPr>
                          <a:rPr lang="en-US" sz="1400">
                            <a:latin typeface="Cambria Math" panose="02040503050406030204" pitchFamily="18" charset="0"/>
                          </a:rPr>
                          <m:t>max</m:t>
                        </m:r>
                      </m:e>
                      <m:sub>
                        <m:r>
                          <a:rPr lang="en-US" sz="1400" b="0" i="1" smtClean="0">
                            <a:latin typeface="Cambria Math" panose="02040503050406030204" pitchFamily="18" charset="0"/>
                          </a:rPr>
                          <m:t>𝑃𝑆</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𝜂</m:t>
                        </m:r>
                        <m:r>
                          <a:rPr lang="en-US" sz="1400" i="1">
                            <a:latin typeface="Cambria Math" panose="02040503050406030204" pitchFamily="18" charset="0"/>
                          </a:rPr>
                          <m:t>𝐸</m:t>
                        </m:r>
                        <m:r>
                          <m:rPr>
                            <m:nor/>
                          </m:rPr>
                          <a:rPr lang="en-US" sz="1400">
                            <a:latin typeface="Cambria Math" panose="02040503050406030204" pitchFamily="18" charset="0"/>
                          </a:rPr>
                          <m:t>max</m:t>
                        </m:r>
                      </m:e>
                      <m:sub>
                        <m:r>
                          <a:rPr lang="en-US" sz="1400" b="0" i="1" smtClean="0">
                            <a:latin typeface="Cambria Math" panose="02040503050406030204" pitchFamily="18" charset="0"/>
                          </a:rPr>
                          <m:t>𝑖</m:t>
                        </m:r>
                      </m:sub>
                    </m:sSub>
                  </m:oMath>
                </a14:m>
                <a:endParaRPr lang="en-US" sz="1400" dirty="0"/>
              </a:p>
            </p:txBody>
          </p:sp>
        </mc:Choice>
        <mc:Fallback xmlns="">
          <p:sp>
            <p:nvSpPr>
              <p:cNvPr id="16" name="TextBox 15">
                <a:extLst>
                  <a:ext uri="{FF2B5EF4-FFF2-40B4-BE49-F238E27FC236}">
                    <a16:creationId xmlns:a16="http://schemas.microsoft.com/office/drawing/2014/main" id="{2DB589A1-4075-DCF0-97B2-ABC4A9DD6306}"/>
                  </a:ext>
                </a:extLst>
              </p:cNvPr>
              <p:cNvSpPr txBox="1">
                <a:spLocks noRot="1" noChangeAspect="1" noMove="1" noResize="1" noEditPoints="1" noAdjustHandles="1" noChangeArrowheads="1" noChangeShapeType="1" noTextEdit="1"/>
              </p:cNvSpPr>
              <p:nvPr/>
            </p:nvSpPr>
            <p:spPr>
              <a:xfrm>
                <a:off x="5116699" y="2913146"/>
                <a:ext cx="3019994" cy="236475"/>
              </a:xfrm>
              <a:prstGeom prst="rect">
                <a:avLst/>
              </a:prstGeom>
              <a:blipFill>
                <a:blip r:embed="rId3"/>
                <a:stretch>
                  <a:fillRect l="-2016" t="-20513"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DA2A33-981D-381D-BF57-A493E0B35350}"/>
                  </a:ext>
                </a:extLst>
              </p:cNvPr>
              <p:cNvSpPr txBox="1"/>
              <p:nvPr/>
            </p:nvSpPr>
            <p:spPr>
              <a:xfrm>
                <a:off x="4898195" y="1563093"/>
                <a:ext cx="3171823" cy="531556"/>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𝑡</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r>
                            <a:rPr lang="en-US" sz="1400" b="0" i="1" smtClean="0">
                              <a:latin typeface="Cambria Math" panose="02040503050406030204" pitchFamily="18" charset="0"/>
                            </a:rPr>
                            <m:t>0</m:t>
                          </m:r>
                        </m:e>
                        <m:sub>
                          <m:r>
                            <a:rPr lang="en-US" sz="1400" b="0" i="1" smtClean="0">
                              <a:latin typeface="Cambria Math" panose="02040503050406030204" pitchFamily="18" charset="0"/>
                            </a:rPr>
                            <m:t>𝑖</m:t>
                          </m:r>
                        </m:sub>
                      </m:sSub>
                      <m:r>
                        <a:rPr lang="en-US" sz="1400" i="1" smtClean="0">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exp</m:t>
                      </m:r>
                      <m:r>
                        <m:rPr>
                          <m:nor/>
                        </m:rPr>
                        <a:rPr lang="en-US" sz="1400" b="0" i="0"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𝐸</m:t>
                              </m:r>
                              <m:r>
                                <m:rPr>
                                  <m:nor/>
                                </m:rPr>
                                <a:rPr lang="en-US" sz="1400" b="0" i="0" smtClean="0">
                                  <a:latin typeface="Cambria Math" panose="02040503050406030204" pitchFamily="18" charset="0"/>
                                  <a:ea typeface="Cambria Math" panose="02040503050406030204" pitchFamily="18" charset="0"/>
                                </a:rPr>
                                <m:t>max</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𝑡</m:t>
                              </m:r>
                            </m:e>
                            <m:sup>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𝐶𝐿</m:t>
                                  </m:r>
                                </m:e>
                                <m:sub>
                                  <m:r>
                                    <a:rPr lang="en-US" sz="1400" i="1">
                                      <a:latin typeface="Cambria Math" panose="02040503050406030204" pitchFamily="18" charset="0"/>
                                      <a:ea typeface="Cambria Math" panose="02040503050406030204" pitchFamily="18" charset="0"/>
                                    </a:rPr>
                                    <m:t>𝐻𝐼𝐿𝐿</m:t>
                                  </m:r>
                                </m:sub>
                              </m:sSub>
                            </m:sup>
                          </m:sSup>
                        </m:num>
                        <m:den>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50</m:t>
                              </m:r>
                            </m:e>
                            <m:sub>
                              <m:r>
                                <a:rPr lang="en-US" sz="1400" b="0" i="1" smtClean="0">
                                  <a:latin typeface="Cambria Math" panose="02040503050406030204" pitchFamily="18" charset="0"/>
                                  <a:ea typeface="Cambria Math" panose="02040503050406030204" pitchFamily="18" charset="0"/>
                                </a:rPr>
                                <m:t>𝑖</m:t>
                              </m:r>
                            </m:sub>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𝐻𝐼𝐿𝐿</m:t>
                                  </m:r>
                                </m:sub>
                              </m:sSub>
                            </m:sup>
                          </m:sSubSup>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𝑡</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𝐻𝐼𝐿𝐿</m:t>
                                  </m:r>
                                </m:sub>
                              </m:sSub>
                            </m:sup>
                          </m:sSup>
                        </m:den>
                      </m:f>
                      <m:r>
                        <m:rPr>
                          <m:nor/>
                        </m:rPr>
                        <a:rPr lang="en-US" sz="1400" b="0" i="0"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7" name="TextBox 16">
                <a:extLst>
                  <a:ext uri="{FF2B5EF4-FFF2-40B4-BE49-F238E27FC236}">
                    <a16:creationId xmlns:a16="http://schemas.microsoft.com/office/drawing/2014/main" id="{29DA2A33-981D-381D-BF57-A493E0B35350}"/>
                  </a:ext>
                </a:extLst>
              </p:cNvPr>
              <p:cNvSpPr txBox="1">
                <a:spLocks noRot="1" noChangeAspect="1" noMove="1" noResize="1" noEditPoints="1" noAdjustHandles="1" noChangeArrowheads="1" noChangeShapeType="1" noTextEdit="1"/>
              </p:cNvSpPr>
              <p:nvPr/>
            </p:nvSpPr>
            <p:spPr>
              <a:xfrm>
                <a:off x="4898195" y="1563093"/>
                <a:ext cx="3171823" cy="5315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918C7E-501F-D690-DC04-D46BD9005610}"/>
                  </a:ext>
                </a:extLst>
              </p:cNvPr>
              <p:cNvSpPr txBox="1"/>
              <p:nvPr/>
            </p:nvSpPr>
            <p:spPr>
              <a:xfrm>
                <a:off x="8170788" y="1691543"/>
                <a:ext cx="2276473" cy="224870"/>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𝑆𝑆</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𝐶𝐿</m:t>
                          </m:r>
                          <m:r>
                            <a:rPr lang="en-US" sz="1400" b="0" i="1" smtClean="0">
                              <a:latin typeface="Cambria Math" panose="02040503050406030204" pitchFamily="18" charset="0"/>
                            </a:rPr>
                            <m:t>0</m:t>
                          </m:r>
                        </m:e>
                        <m:sub>
                          <m:r>
                            <a:rPr lang="en-US" sz="1400" b="0" i="1" smtClean="0">
                              <a:latin typeface="Cambria Math" panose="02040503050406030204" pitchFamily="18" charset="0"/>
                            </a:rPr>
                            <m:t>𝑖</m:t>
                          </m:r>
                        </m:sub>
                      </m:sSub>
                      <m:r>
                        <a:rPr lang="en-US" sz="1400" i="1" smtClean="0">
                          <a:latin typeface="Cambria Math" panose="02040503050406030204" pitchFamily="18" charset="0"/>
                          <a:ea typeface="Cambria Math" panose="02040503050406030204" pitchFamily="18" charset="0"/>
                        </a:rPr>
                        <m:t>∙</m:t>
                      </m:r>
                      <m:r>
                        <m:rPr>
                          <m:nor/>
                        </m:rPr>
                        <a:rPr lang="en-US" sz="1400" b="0" i="0" smtClean="0">
                          <a:latin typeface="Cambria Math" panose="02040503050406030204" pitchFamily="18" charset="0"/>
                          <a:ea typeface="Cambria Math" panose="02040503050406030204" pitchFamily="18" charset="0"/>
                        </a:rPr>
                        <m:t>exp</m:t>
                      </m:r>
                      <m:r>
                        <m:rPr>
                          <m:nor/>
                        </m:rPr>
                        <a:rPr lang="en-US" sz="1400" b="0" i="0"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𝐸</m:t>
                          </m:r>
                          <m:r>
                            <m:rPr>
                              <m:nor/>
                            </m:rPr>
                            <a:rPr lang="en-US" sz="1400" b="0" i="0" smtClean="0">
                              <a:latin typeface="Cambria Math" panose="02040503050406030204" pitchFamily="18" charset="0"/>
                              <a:ea typeface="Cambria Math" panose="02040503050406030204" pitchFamily="18" charset="0"/>
                            </a:rPr>
                            <m:t>max</m:t>
                          </m:r>
                        </m:e>
                        <m:sub>
                          <m:r>
                            <a:rPr lang="en-US" sz="1400" b="0" i="1" smtClean="0">
                              <a:latin typeface="Cambria Math" panose="02040503050406030204" pitchFamily="18" charset="0"/>
                              <a:ea typeface="Cambria Math" panose="02040503050406030204" pitchFamily="18" charset="0"/>
                            </a:rPr>
                            <m:t>𝑖</m:t>
                          </m:r>
                        </m:sub>
                      </m:sSub>
                      <m:r>
                        <m:rPr>
                          <m:nor/>
                        </m:rPr>
                        <a:rPr lang="en-US" sz="1400" b="0" i="0"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8" name="TextBox 17">
                <a:extLst>
                  <a:ext uri="{FF2B5EF4-FFF2-40B4-BE49-F238E27FC236}">
                    <a16:creationId xmlns:a16="http://schemas.microsoft.com/office/drawing/2014/main" id="{54918C7E-501F-D690-DC04-D46BD9005610}"/>
                  </a:ext>
                </a:extLst>
              </p:cNvPr>
              <p:cNvSpPr txBox="1">
                <a:spLocks noRot="1" noChangeAspect="1" noMove="1" noResize="1" noEditPoints="1" noAdjustHandles="1" noChangeArrowheads="1" noChangeShapeType="1" noTextEdit="1"/>
              </p:cNvSpPr>
              <p:nvPr/>
            </p:nvSpPr>
            <p:spPr>
              <a:xfrm>
                <a:off x="8170788" y="1691543"/>
                <a:ext cx="2276473" cy="224870"/>
              </a:xfrm>
              <a:prstGeom prst="rect">
                <a:avLst/>
              </a:prstGeom>
              <a:blipFill>
                <a:blip r:embed="rId5"/>
                <a:stretch>
                  <a:fillRect b="-2973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4A36B1B-62BC-959B-C63C-990BE54E897E}"/>
              </a:ext>
            </a:extLst>
          </p:cNvPr>
          <p:cNvSpPr txBox="1"/>
          <p:nvPr/>
        </p:nvSpPr>
        <p:spPr>
          <a:xfrm>
            <a:off x="4898195" y="1120287"/>
            <a:ext cx="4843462" cy="369332"/>
          </a:xfrm>
          <a:prstGeom prst="rect">
            <a:avLst/>
          </a:prstGeom>
        </p:spPr>
        <p:txBody>
          <a:bodyPr wrap="square" rtlCol="0">
            <a:spAutoFit/>
          </a:bodyPr>
          <a:lstStyle/>
          <a:p>
            <a:r>
              <a:rPr lang="en-US" dirty="0"/>
              <a:t>Final model is represented as following: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BAE29F5-BE23-7CCD-F754-1832C00A13EF}"/>
                  </a:ext>
                </a:extLst>
              </p:cNvPr>
              <p:cNvSpPr txBox="1"/>
              <p:nvPr/>
            </p:nvSpPr>
            <p:spPr>
              <a:xfrm>
                <a:off x="4898195" y="3456402"/>
                <a:ext cx="3889375" cy="43992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𝑉𝐶</m:t>
                          </m:r>
                        </m:e>
                        <m:sub>
                          <m:r>
                            <a:rPr lang="en-US" sz="1400" b="0" i="1" smtClean="0">
                              <a:latin typeface="Cambria Math" panose="02040503050406030204" pitchFamily="18" charset="0"/>
                            </a:rPr>
                            <m:t>𝑖</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𝑉𝐶</m:t>
                          </m:r>
                        </m:e>
                        <m:sub>
                          <m:r>
                            <a:rPr lang="en-US" sz="1400" b="0" i="1" smtClean="0">
                              <a:latin typeface="Cambria Math" panose="02040503050406030204" pitchFamily="18" charset="0"/>
                            </a:rPr>
                            <m:t>𝑅𝐸𝐹</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𝑖</m:t>
                                  </m:r>
                                </m:sub>
                              </m:sSub>
                            </m:num>
                            <m:den>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𝑅𝐸𝐹</m:t>
                                  </m:r>
                                </m:sub>
                              </m:sSub>
                            </m:den>
                          </m:f>
                          <m:r>
                            <a:rPr lang="en-US" sz="1400" b="0" i="1" smtClean="0">
                              <a:latin typeface="Cambria Math" panose="02040503050406030204" pitchFamily="18" charset="0"/>
                              <a:ea typeface="Cambria Math" panose="02040503050406030204" pitchFamily="18" charset="0"/>
                            </a:rPr>
                            <m:t>)</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𝑉𝐶</m:t>
                              </m:r>
                            </m:e>
                            <m:sub>
                              <m:r>
                                <a:rPr lang="en-US" sz="1400" b="0" i="1" smtClean="0">
                                  <a:latin typeface="Cambria Math" panose="02040503050406030204" pitchFamily="18" charset="0"/>
                                  <a:ea typeface="Cambria Math" panose="02040503050406030204" pitchFamily="18" charset="0"/>
                                </a:rPr>
                                <m:t>𝐵𝐵𝑊𝑇</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𝑉𝐶</m:t>
                              </m:r>
                            </m:e>
                            <m:sub>
                              <m:r>
                                <a:rPr lang="en-US" sz="1400" b="0" i="1" smtClean="0">
                                  <a:latin typeface="Cambria Math" panose="02040503050406030204" pitchFamily="18" charset="0"/>
                                  <a:ea typeface="Cambria Math" panose="02040503050406030204" pitchFamily="18" charset="0"/>
                                </a:rPr>
                                <m:t>𝑆𝐸𝑋</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i="1" smtClean="0">
                              <a:latin typeface="Cambria Math" panose="02040503050406030204" pitchFamily="18" charset="0"/>
                              <a:ea typeface="Cambria Math" panose="02040503050406030204" pitchFamily="18" charset="0"/>
                            </a:rPr>
                            <m:t>𝜂</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𝑉𝐶</m:t>
                              </m:r>
                            </m:e>
                            <m:sub>
                              <m:r>
                                <a:rPr lang="en-US" sz="1400" b="0" i="1" smtClean="0">
                                  <a:latin typeface="Cambria Math" panose="02040503050406030204" pitchFamily="18" charset="0"/>
                                  <a:ea typeface="Cambria Math" panose="02040503050406030204" pitchFamily="18" charset="0"/>
                                </a:rPr>
                                <m:t>𝑖</m:t>
                              </m:r>
                            </m:sub>
                          </m:sSub>
                        </m:sup>
                      </m:sSup>
                    </m:oMath>
                  </m:oMathPara>
                </a14:m>
                <a:endParaRPr lang="en-US" sz="1400" dirty="0"/>
              </a:p>
            </p:txBody>
          </p:sp>
        </mc:Choice>
        <mc:Fallback xmlns="">
          <p:sp>
            <p:nvSpPr>
              <p:cNvPr id="20" name="TextBox 19">
                <a:extLst>
                  <a:ext uri="{FF2B5EF4-FFF2-40B4-BE49-F238E27FC236}">
                    <a16:creationId xmlns:a16="http://schemas.microsoft.com/office/drawing/2014/main" id="{2BAE29F5-BE23-7CCD-F754-1832C00A13EF}"/>
                  </a:ext>
                </a:extLst>
              </p:cNvPr>
              <p:cNvSpPr txBox="1">
                <a:spLocks noRot="1" noChangeAspect="1" noMove="1" noResize="1" noEditPoints="1" noAdjustHandles="1" noChangeArrowheads="1" noChangeShapeType="1" noTextEdit="1"/>
              </p:cNvSpPr>
              <p:nvPr/>
            </p:nvSpPr>
            <p:spPr>
              <a:xfrm>
                <a:off x="4898195" y="3456402"/>
                <a:ext cx="3889375" cy="439929"/>
              </a:xfrm>
              <a:prstGeom prst="rect">
                <a:avLst/>
              </a:prstGeom>
              <a:blipFill>
                <a:blip r:embed="rId6"/>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D9B8765-5AB8-2D1E-099B-1E1BEEB0F40D}"/>
                  </a:ext>
                </a:extLst>
              </p:cNvPr>
              <p:cNvSpPr txBox="1"/>
              <p:nvPr/>
            </p:nvSpPr>
            <p:spPr>
              <a:xfrm>
                <a:off x="4964870" y="4060562"/>
                <a:ext cx="3171823" cy="43992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𝑉𝑃</m:t>
                          </m:r>
                        </m:e>
                        <m:sub>
                          <m:r>
                            <a:rPr lang="en-US" sz="1400" b="0" i="1" smtClean="0">
                              <a:latin typeface="Cambria Math" panose="02040503050406030204" pitchFamily="18" charset="0"/>
                            </a:rPr>
                            <m:t>𝑖</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𝑉𝑃</m:t>
                          </m:r>
                        </m:e>
                        <m:sub>
                          <m:r>
                            <a:rPr lang="en-US" sz="1400" b="0" i="1" smtClean="0">
                              <a:latin typeface="Cambria Math" panose="02040503050406030204" pitchFamily="18" charset="0"/>
                            </a:rPr>
                            <m:t>𝑅𝐸𝐹</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𝑖</m:t>
                                  </m:r>
                                </m:sub>
                              </m:sSub>
                            </m:num>
                            <m:den>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𝑅𝐸𝐹</m:t>
                                  </m:r>
                                </m:sub>
                              </m:sSub>
                            </m:den>
                          </m:f>
                          <m:r>
                            <a:rPr lang="en-US" sz="1400" b="0" i="1" smtClean="0">
                              <a:latin typeface="Cambria Math" panose="02040503050406030204" pitchFamily="18" charset="0"/>
                              <a:ea typeface="Cambria Math" panose="02040503050406030204" pitchFamily="18" charset="0"/>
                            </a:rPr>
                            <m:t>)</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𝑉𝐶</m:t>
                              </m:r>
                            </m:e>
                            <m:sub>
                              <m:r>
                                <a:rPr lang="en-US" sz="1400" b="0" i="1" smtClean="0">
                                  <a:latin typeface="Cambria Math" panose="02040503050406030204" pitchFamily="18" charset="0"/>
                                  <a:ea typeface="Cambria Math" panose="02040503050406030204" pitchFamily="18" charset="0"/>
                                </a:rPr>
                                <m:t>𝐵𝐵𝑊𝑇</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i="1" smtClean="0">
                              <a:latin typeface="Cambria Math" panose="02040503050406030204" pitchFamily="18" charset="0"/>
                              <a:ea typeface="Cambria Math" panose="02040503050406030204" pitchFamily="18" charset="0"/>
                            </a:rPr>
                            <m:t>𝜂</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𝑉𝐶</m:t>
                              </m:r>
                            </m:e>
                            <m:sub>
                              <m:r>
                                <a:rPr lang="en-US" sz="1400" b="0" i="1" smtClean="0">
                                  <a:latin typeface="Cambria Math" panose="02040503050406030204" pitchFamily="18" charset="0"/>
                                  <a:ea typeface="Cambria Math" panose="02040503050406030204" pitchFamily="18" charset="0"/>
                                </a:rPr>
                                <m:t>𝑖</m:t>
                              </m:r>
                            </m:sub>
                          </m:sSub>
                        </m:sup>
                      </m:sSup>
                    </m:oMath>
                  </m:oMathPara>
                </a14:m>
                <a:endParaRPr lang="en-US" sz="1400" dirty="0"/>
              </a:p>
            </p:txBody>
          </p:sp>
        </mc:Choice>
        <mc:Fallback xmlns="">
          <p:sp>
            <p:nvSpPr>
              <p:cNvPr id="21" name="TextBox 20">
                <a:extLst>
                  <a:ext uri="{FF2B5EF4-FFF2-40B4-BE49-F238E27FC236}">
                    <a16:creationId xmlns:a16="http://schemas.microsoft.com/office/drawing/2014/main" id="{6D9B8765-5AB8-2D1E-099B-1E1BEEB0F40D}"/>
                  </a:ext>
                </a:extLst>
              </p:cNvPr>
              <p:cNvSpPr txBox="1">
                <a:spLocks noRot="1" noChangeAspect="1" noMove="1" noResize="1" noEditPoints="1" noAdjustHandles="1" noChangeArrowheads="1" noChangeShapeType="1" noTextEdit="1"/>
              </p:cNvSpPr>
              <p:nvPr/>
            </p:nvSpPr>
            <p:spPr>
              <a:xfrm>
                <a:off x="4964870" y="4060562"/>
                <a:ext cx="3171823" cy="439929"/>
              </a:xfrm>
              <a:prstGeom prst="rect">
                <a:avLst/>
              </a:prstGeom>
              <a:blipFill>
                <a:blip r:embed="rId7"/>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3145625-3940-560A-A707-E48362E24D18}"/>
                  </a:ext>
                </a:extLst>
              </p:cNvPr>
              <p:cNvSpPr txBox="1"/>
              <p:nvPr/>
            </p:nvSpPr>
            <p:spPr>
              <a:xfrm>
                <a:off x="4898194" y="4664722"/>
                <a:ext cx="3171823" cy="439929"/>
              </a:xfrm>
              <a:prstGeom prst="rect">
                <a:avLst/>
              </a:prstGeom>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𝑖</m:t>
                          </m:r>
                        </m:sub>
                      </m:sSub>
                      <m:r>
                        <a:rPr lang="en-US" sz="1400" i="1" smtClean="0">
                          <a:latin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𝑅𝐸𝐹</m:t>
                          </m:r>
                        </m:sub>
                      </m:sSub>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𝑖</m:t>
                                  </m:r>
                                </m:sub>
                              </m:sSub>
                            </m:num>
                            <m:den>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𝐵𝐵𝑊𝑇</m:t>
                                  </m:r>
                                </m:e>
                                <m:sub>
                                  <m:r>
                                    <a:rPr lang="en-US" sz="1400" b="0" i="1" smtClean="0">
                                      <a:latin typeface="Cambria Math" panose="02040503050406030204" pitchFamily="18" charset="0"/>
                                      <a:ea typeface="Cambria Math" panose="02040503050406030204" pitchFamily="18" charset="0"/>
                                    </a:rPr>
                                    <m:t>𝑅𝐸𝐹</m:t>
                                  </m:r>
                                </m:sub>
                              </m:sSub>
                            </m:den>
                          </m:f>
                          <m:r>
                            <a:rPr lang="en-US" sz="1400" b="0" i="1" smtClean="0">
                              <a:latin typeface="Cambria Math" panose="02040503050406030204" pitchFamily="18" charset="0"/>
                              <a:ea typeface="Cambria Math" panose="02040503050406030204" pitchFamily="18" charset="0"/>
                            </a:rPr>
                            <m:t>)</m:t>
                          </m:r>
                        </m:e>
                        <m:sup>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𝐵𝐵𝑊𝑇</m:t>
                              </m:r>
                            </m:sub>
                          </m:sSub>
                        </m:sup>
                      </m:sSup>
                      <m:r>
                        <a:rPr lang="en-US" sz="140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i="1" smtClean="0">
                              <a:latin typeface="Cambria Math" panose="02040503050406030204" pitchFamily="18" charset="0"/>
                              <a:ea typeface="Cambria Math" panose="02040503050406030204" pitchFamily="18" charset="0"/>
                            </a:rPr>
                            <m:t>𝜂</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𝐶𝐿</m:t>
                              </m:r>
                            </m:e>
                            <m:sub>
                              <m:r>
                                <a:rPr lang="en-US" sz="1400" b="0" i="1" smtClean="0">
                                  <a:latin typeface="Cambria Math" panose="02040503050406030204" pitchFamily="18" charset="0"/>
                                  <a:ea typeface="Cambria Math" panose="02040503050406030204" pitchFamily="18" charset="0"/>
                                </a:rPr>
                                <m:t>𝑖</m:t>
                              </m:r>
                            </m:sub>
                          </m:sSub>
                        </m:sup>
                      </m:sSup>
                    </m:oMath>
                  </m:oMathPara>
                </a14:m>
                <a:endParaRPr lang="en-US" sz="1400" dirty="0"/>
              </a:p>
            </p:txBody>
          </p:sp>
        </mc:Choice>
        <mc:Fallback xmlns="">
          <p:sp>
            <p:nvSpPr>
              <p:cNvPr id="22" name="TextBox 21">
                <a:extLst>
                  <a:ext uri="{FF2B5EF4-FFF2-40B4-BE49-F238E27FC236}">
                    <a16:creationId xmlns:a16="http://schemas.microsoft.com/office/drawing/2014/main" id="{93145625-3940-560A-A707-E48362E24D18}"/>
                  </a:ext>
                </a:extLst>
              </p:cNvPr>
              <p:cNvSpPr txBox="1">
                <a:spLocks noRot="1" noChangeAspect="1" noMove="1" noResize="1" noEditPoints="1" noAdjustHandles="1" noChangeArrowheads="1" noChangeShapeType="1" noTextEdit="1"/>
              </p:cNvSpPr>
              <p:nvPr/>
            </p:nvSpPr>
            <p:spPr>
              <a:xfrm>
                <a:off x="4898194" y="4664722"/>
                <a:ext cx="3171823" cy="439929"/>
              </a:xfrm>
              <a:prstGeom prst="rect">
                <a:avLst/>
              </a:prstGeom>
              <a:blipFill>
                <a:blip r:embed="rId8"/>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162277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D5F5-702F-7289-4606-13230E3DAFB7}"/>
              </a:ext>
            </a:extLst>
          </p:cNvPr>
          <p:cNvSpPr>
            <a:spLocks noGrp="1"/>
          </p:cNvSpPr>
          <p:nvPr>
            <p:ph type="title"/>
          </p:nvPr>
        </p:nvSpPr>
        <p:spPr/>
        <p:txBody>
          <a:bodyPr/>
          <a:lstStyle/>
          <a:p>
            <a:r>
              <a:rPr lang="en-US" dirty="0"/>
              <a:t>Case Study 2—Cont’d </a:t>
            </a:r>
          </a:p>
        </p:txBody>
      </p:sp>
      <p:sp>
        <p:nvSpPr>
          <p:cNvPr id="3" name="Content Placeholder 2">
            <a:extLst>
              <a:ext uri="{FF2B5EF4-FFF2-40B4-BE49-F238E27FC236}">
                <a16:creationId xmlns:a16="http://schemas.microsoft.com/office/drawing/2014/main" id="{AD18C9F8-CC3B-F540-C686-1896B676AFE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B9F1E95-B930-99F3-5B92-BED4965DAA85}"/>
              </a:ext>
            </a:extLst>
          </p:cNvPr>
          <p:cNvSpPr>
            <a:spLocks noGrp="1"/>
          </p:cNvSpPr>
          <p:nvPr>
            <p:ph type="sldNum" sz="quarter" idx="4"/>
          </p:nvPr>
        </p:nvSpPr>
        <p:spPr/>
        <p:txBody>
          <a:bodyPr/>
          <a:lstStyle/>
          <a:p>
            <a:fld id="{75482031-C0C6-4DCF-A7AA-220C887143E1}" type="slidenum">
              <a:rPr lang="en-US" smtClean="0"/>
              <a:t>15</a:t>
            </a:fld>
            <a:endParaRPr lang="en-US"/>
          </a:p>
        </p:txBody>
      </p:sp>
      <p:pic>
        <p:nvPicPr>
          <p:cNvPr id="6" name="Picture 5">
            <a:extLst>
              <a:ext uri="{FF2B5EF4-FFF2-40B4-BE49-F238E27FC236}">
                <a16:creationId xmlns:a16="http://schemas.microsoft.com/office/drawing/2014/main" id="{093BFD26-CD33-6048-1139-6FF53BD4D6AE}"/>
              </a:ext>
            </a:extLst>
          </p:cNvPr>
          <p:cNvPicPr>
            <a:picLocks noChangeAspect="1"/>
          </p:cNvPicPr>
          <p:nvPr/>
        </p:nvPicPr>
        <p:blipFill>
          <a:blip r:embed="rId2"/>
          <a:stretch>
            <a:fillRect/>
          </a:stretch>
        </p:blipFill>
        <p:spPr>
          <a:xfrm>
            <a:off x="346860" y="1628523"/>
            <a:ext cx="11498280" cy="3600953"/>
          </a:xfrm>
          <a:prstGeom prst="rect">
            <a:avLst/>
          </a:prstGeom>
        </p:spPr>
      </p:pic>
    </p:spTree>
    <p:extLst>
      <p:ext uri="{BB962C8B-B14F-4D97-AF65-F5344CB8AC3E}">
        <p14:creationId xmlns:p14="http://schemas.microsoft.com/office/powerpoint/2010/main" val="90446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22E6-DD67-00AA-8708-90644D8E7C3F}"/>
              </a:ext>
            </a:extLst>
          </p:cNvPr>
          <p:cNvSpPr>
            <a:spLocks noGrp="1"/>
          </p:cNvSpPr>
          <p:nvPr>
            <p:ph type="title"/>
          </p:nvPr>
        </p:nvSpPr>
        <p:spPr/>
        <p:txBody>
          <a:bodyPr/>
          <a:lstStyle/>
          <a:p>
            <a:r>
              <a:rPr lang="en-US" dirty="0"/>
              <a:t>Case Study 2—Cont’d </a:t>
            </a:r>
          </a:p>
        </p:txBody>
      </p:sp>
      <p:sp>
        <p:nvSpPr>
          <p:cNvPr id="4" name="Slide Number Placeholder 3">
            <a:extLst>
              <a:ext uri="{FF2B5EF4-FFF2-40B4-BE49-F238E27FC236}">
                <a16:creationId xmlns:a16="http://schemas.microsoft.com/office/drawing/2014/main" id="{DCBF20E2-B3CB-3070-F9F0-9C4A4DDE8CC0}"/>
              </a:ext>
            </a:extLst>
          </p:cNvPr>
          <p:cNvSpPr>
            <a:spLocks noGrp="1"/>
          </p:cNvSpPr>
          <p:nvPr>
            <p:ph type="sldNum" sz="quarter" idx="4"/>
          </p:nvPr>
        </p:nvSpPr>
        <p:spPr/>
        <p:txBody>
          <a:bodyPr/>
          <a:lstStyle/>
          <a:p>
            <a:fld id="{75482031-C0C6-4DCF-A7AA-220C887143E1}" type="slidenum">
              <a:rPr lang="en-US" smtClean="0"/>
              <a:t>16</a:t>
            </a:fld>
            <a:endParaRPr lang="en-US"/>
          </a:p>
        </p:txBody>
      </p:sp>
      <p:sp>
        <p:nvSpPr>
          <p:cNvPr id="5" name="TextBox 4">
            <a:extLst>
              <a:ext uri="{FF2B5EF4-FFF2-40B4-BE49-F238E27FC236}">
                <a16:creationId xmlns:a16="http://schemas.microsoft.com/office/drawing/2014/main" id="{FCC7BDDF-B87F-D1E7-2A1D-2743FA2DCB76}"/>
              </a:ext>
            </a:extLst>
          </p:cNvPr>
          <p:cNvSpPr txBox="1"/>
          <p:nvPr/>
        </p:nvSpPr>
        <p:spPr>
          <a:xfrm>
            <a:off x="115636" y="6356351"/>
            <a:ext cx="11210360" cy="523220"/>
          </a:xfrm>
          <a:prstGeom prst="rect">
            <a:avLst/>
          </a:prstGeom>
          <a:noFill/>
        </p:spPr>
        <p:txBody>
          <a:bodyPr wrap="square">
            <a:spAutoFit/>
          </a:bodyPr>
          <a:lstStyle/>
          <a:p>
            <a:r>
              <a:rPr lang="en-US" sz="1400" dirty="0"/>
              <a:t>Zhang, et al. Population Pharmacokinetics of Nivolumab in Combination With Ipilimumab in Patients With Advanced Malignancies. </a:t>
            </a:r>
            <a:r>
              <a:rPr lang="en-US" sz="1400" i="1" dirty="0"/>
              <a:t>CPT Pharmacometrics Syst </a:t>
            </a:r>
            <a:r>
              <a:rPr lang="en-US" sz="1400" i="1" dirty="0" err="1"/>
              <a:t>Pharmacol</a:t>
            </a:r>
            <a:r>
              <a:rPr lang="en-US" sz="1400" dirty="0"/>
              <a:t>. 2019; 8, 962-970</a:t>
            </a:r>
          </a:p>
        </p:txBody>
      </p:sp>
      <p:graphicFrame>
        <p:nvGraphicFramePr>
          <p:cNvPr id="6" name="Content Placeholder 4">
            <a:extLst>
              <a:ext uri="{FF2B5EF4-FFF2-40B4-BE49-F238E27FC236}">
                <a16:creationId xmlns:a16="http://schemas.microsoft.com/office/drawing/2014/main" id="{FAF1BEA6-74EF-0A9D-1092-C1FEDD519885}"/>
              </a:ext>
            </a:extLst>
          </p:cNvPr>
          <p:cNvGraphicFramePr>
            <a:graphicFrameLocks noGrp="1"/>
          </p:cNvGraphicFramePr>
          <p:nvPr>
            <p:ph idx="1"/>
            <p:extLst>
              <p:ext uri="{D42A27DB-BD31-4B8C-83A1-F6EECF244321}">
                <p14:modId xmlns:p14="http://schemas.microsoft.com/office/powerpoint/2010/main" val="3605959332"/>
              </p:ext>
            </p:extLst>
          </p:nvPr>
        </p:nvGraphicFramePr>
        <p:xfrm>
          <a:off x="490820" y="1175338"/>
          <a:ext cx="11210360" cy="3480305"/>
        </p:xfrm>
        <a:graphic>
          <a:graphicData uri="http://schemas.openxmlformats.org/drawingml/2006/table">
            <a:tbl>
              <a:tblPr firstRow="1" bandRow="1">
                <a:tableStyleId>{073A0DAA-6AF3-43AB-8588-CEC1D06C72B9}</a:tableStyleId>
              </a:tblPr>
              <a:tblGrid>
                <a:gridCol w="2060766">
                  <a:extLst>
                    <a:ext uri="{9D8B030D-6E8A-4147-A177-3AD203B41FA5}">
                      <a16:colId xmlns:a16="http://schemas.microsoft.com/office/drawing/2014/main" val="2475381119"/>
                    </a:ext>
                  </a:extLst>
                </a:gridCol>
                <a:gridCol w="9149594">
                  <a:extLst>
                    <a:ext uri="{9D8B030D-6E8A-4147-A177-3AD203B41FA5}">
                      <a16:colId xmlns:a16="http://schemas.microsoft.com/office/drawing/2014/main" val="3213478302"/>
                    </a:ext>
                  </a:extLst>
                </a:gridCol>
              </a:tblGrid>
              <a:tr h="250831">
                <a:tc>
                  <a:txBody>
                    <a:bodyPr/>
                    <a:lstStyle/>
                    <a:p>
                      <a:pPr algn="ctr"/>
                      <a:r>
                        <a:rPr lang="en-US" sz="1600" dirty="0"/>
                        <a:t>Category</a:t>
                      </a:r>
                    </a:p>
                  </a:txBody>
                  <a:tcPr/>
                </a:tc>
                <a:tc>
                  <a:txBody>
                    <a:bodyPr/>
                    <a:lstStyle/>
                    <a:p>
                      <a:pPr algn="ctr"/>
                      <a:r>
                        <a:rPr lang="en-US" sz="1600" dirty="0"/>
                        <a:t>Context of use</a:t>
                      </a:r>
                    </a:p>
                  </a:txBody>
                  <a:tcPr/>
                </a:tc>
                <a:extLst>
                  <a:ext uri="{0D108BD9-81ED-4DB2-BD59-A6C34878D82A}">
                    <a16:rowId xmlns:a16="http://schemas.microsoft.com/office/drawing/2014/main" val="1826751448"/>
                  </a:ext>
                </a:extLst>
              </a:tr>
              <a:tr h="250831">
                <a:tc>
                  <a:txBody>
                    <a:bodyPr/>
                    <a:lstStyle/>
                    <a:p>
                      <a:r>
                        <a:rPr lang="en-US" sz="1600" dirty="0"/>
                        <a:t>Question of interest</a:t>
                      </a:r>
                    </a:p>
                  </a:txBody>
                  <a:tcPr/>
                </a:tc>
                <a:tc>
                  <a:txBody>
                    <a:bodyPr/>
                    <a:lstStyle/>
                    <a:p>
                      <a:r>
                        <a:rPr lang="en-US" sz="1600" dirty="0"/>
                        <a:t>Does Drug B dose need to be adjusted for intrinsic or extrinsic factors? </a:t>
                      </a:r>
                    </a:p>
                  </a:txBody>
                  <a:tcPr/>
                </a:tc>
                <a:extLst>
                  <a:ext uri="{0D108BD9-81ED-4DB2-BD59-A6C34878D82A}">
                    <a16:rowId xmlns:a16="http://schemas.microsoft.com/office/drawing/2014/main" val="625753918"/>
                  </a:ext>
                </a:extLst>
              </a:tr>
              <a:tr h="493265">
                <a:tc>
                  <a:txBody>
                    <a:bodyPr/>
                    <a:lstStyle/>
                    <a:p>
                      <a:r>
                        <a:rPr lang="en-US" sz="1600" dirty="0"/>
                        <a:t>Context of use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Utilize a forest plot to assess the impact of covariate effects on key PK parameters</a:t>
                      </a:r>
                    </a:p>
                  </a:txBody>
                  <a:tcPr/>
                </a:tc>
                <a:extLst>
                  <a:ext uri="{0D108BD9-81ED-4DB2-BD59-A6C34878D82A}">
                    <a16:rowId xmlns:a16="http://schemas.microsoft.com/office/drawing/2014/main" val="2721356052"/>
                  </a:ext>
                </a:extLst>
              </a:tr>
              <a:tr h="250831">
                <a:tc>
                  <a:txBody>
                    <a:bodyPr/>
                    <a:lstStyle/>
                    <a:p>
                      <a:r>
                        <a:rPr lang="en-US" sz="1600" b="1" dirty="0"/>
                        <a:t>Model risk</a:t>
                      </a:r>
                    </a:p>
                  </a:txBody>
                  <a:tcPr/>
                </a:tc>
                <a:tc>
                  <a:txBody>
                    <a:bodyPr/>
                    <a:lstStyle/>
                    <a:p>
                      <a:r>
                        <a:rPr lang="en-US" sz="1600" b="1" dirty="0"/>
                        <a:t>Low</a:t>
                      </a:r>
                    </a:p>
                  </a:txBody>
                  <a:tcPr/>
                </a:tc>
                <a:extLst>
                  <a:ext uri="{0D108BD9-81ED-4DB2-BD59-A6C34878D82A}">
                    <a16:rowId xmlns:a16="http://schemas.microsoft.com/office/drawing/2014/main" val="2872860893"/>
                  </a:ext>
                </a:extLst>
              </a:tr>
              <a:tr h="432941">
                <a:tc>
                  <a:txBody>
                    <a:bodyPr/>
                    <a:lstStyle/>
                    <a:p>
                      <a:r>
                        <a:rPr lang="en-US" sz="1600" dirty="0"/>
                        <a:t>Model influence</a:t>
                      </a:r>
                    </a:p>
                  </a:txBody>
                  <a:tcPr/>
                </a:tc>
                <a:tc>
                  <a:txBody>
                    <a:bodyPr/>
                    <a:lstStyle/>
                    <a:p>
                      <a:r>
                        <a:rPr lang="en-US" sz="1600" i="1" dirty="0"/>
                        <a:t>Low</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Multiple studies in populations with different conditions, such as different gender, ethnicity, comorbidities, etc. had been conducted</a:t>
                      </a:r>
                    </a:p>
                  </a:txBody>
                  <a:tcPr/>
                </a:tc>
                <a:extLst>
                  <a:ext uri="{0D108BD9-81ED-4DB2-BD59-A6C34878D82A}">
                    <a16:rowId xmlns:a16="http://schemas.microsoft.com/office/drawing/2014/main" val="3087515287"/>
                  </a:ext>
                </a:extLst>
              </a:tr>
              <a:tr h="250831">
                <a:tc>
                  <a:txBody>
                    <a:bodyPr/>
                    <a:lstStyle/>
                    <a:p>
                      <a:r>
                        <a:rPr lang="en-US" sz="1600" dirty="0"/>
                        <a:t>Decision consequence</a:t>
                      </a:r>
                    </a:p>
                  </a:txBody>
                  <a:tcPr/>
                </a:tc>
                <a:tc>
                  <a:txBody>
                    <a:bodyPr/>
                    <a:lstStyle/>
                    <a:p>
                      <a:r>
                        <a:rPr lang="en-US" sz="1600" i="1" dirty="0"/>
                        <a:t>Median</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The likelihood of overdose leading to adverse effect is low due to Drug B exhibits good safety profile</a:t>
                      </a:r>
                    </a:p>
                  </a:txBody>
                  <a:tcPr/>
                </a:tc>
                <a:extLst>
                  <a:ext uri="{0D108BD9-81ED-4DB2-BD59-A6C34878D82A}">
                    <a16:rowId xmlns:a16="http://schemas.microsoft.com/office/drawing/2014/main" val="362776712"/>
                  </a:ext>
                </a:extLst>
              </a:tr>
              <a:tr h="250831">
                <a:tc>
                  <a:txBody>
                    <a:bodyPr/>
                    <a:lstStyle/>
                    <a:p>
                      <a:r>
                        <a:rPr lang="en-US" sz="1600" dirty="0"/>
                        <a:t>Validation plan</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Dedicate studies, such as organ impairment or ethnicity bridging study may be conducted to validate the impact of </a:t>
                      </a:r>
                      <a:r>
                        <a:rPr lang="en-US" sz="1600" dirty="0"/>
                        <a:t>intrinsic or extrinsic factors on PK. </a:t>
                      </a:r>
                    </a:p>
                  </a:txBody>
                  <a:tcPr/>
                </a:tc>
                <a:extLst>
                  <a:ext uri="{0D108BD9-81ED-4DB2-BD59-A6C34878D82A}">
                    <a16:rowId xmlns:a16="http://schemas.microsoft.com/office/drawing/2014/main" val="2325952582"/>
                  </a:ext>
                </a:extLst>
              </a:tr>
            </a:tbl>
          </a:graphicData>
        </a:graphic>
      </p:graphicFrame>
    </p:spTree>
    <p:extLst>
      <p:ext uri="{BB962C8B-B14F-4D97-AF65-F5344CB8AC3E}">
        <p14:creationId xmlns:p14="http://schemas.microsoft.com/office/powerpoint/2010/main" val="3600178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922-EF3C-6230-7F88-5B1778AD3295}"/>
              </a:ext>
            </a:extLst>
          </p:cNvPr>
          <p:cNvSpPr>
            <a:spLocks noGrp="1"/>
          </p:cNvSpPr>
          <p:nvPr>
            <p:ph type="title"/>
          </p:nvPr>
        </p:nvSpPr>
        <p:spPr/>
        <p:txBody>
          <a:bodyPr/>
          <a:lstStyle/>
          <a:p>
            <a:r>
              <a:rPr lang="en-US" dirty="0"/>
              <a:t>Case Study 2—Cont’d </a:t>
            </a:r>
          </a:p>
        </p:txBody>
      </p:sp>
      <p:sp>
        <p:nvSpPr>
          <p:cNvPr id="3" name="Content Placeholder 2">
            <a:extLst>
              <a:ext uri="{FF2B5EF4-FFF2-40B4-BE49-F238E27FC236}">
                <a16:creationId xmlns:a16="http://schemas.microsoft.com/office/drawing/2014/main" id="{0C936DDB-02FB-01F1-8F49-4B8400268B0C}"/>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Assessments of the impact of covariate effects were generated via forest plots where the percentage change in PK parameters or exposures of interest (e.g., AUC and </a:t>
            </a:r>
            <a:r>
              <a:rPr lang="en-US" dirty="0" err="1"/>
              <a:t>Cmax</a:t>
            </a:r>
            <a:r>
              <a:rPr lang="en-US" dirty="0"/>
              <a:t>) for a reference dose relative to a reference covariate group was plotted. </a:t>
            </a:r>
          </a:p>
          <a:p>
            <a:pPr marL="457200" indent="-457200">
              <a:buFont typeface="Arial" panose="020B0604020202020204" pitchFamily="34" charset="0"/>
              <a:buChar char="•"/>
            </a:pPr>
            <a:r>
              <a:rPr lang="en-US" dirty="0"/>
              <a:t>The forest plots were generated with simulations informed by parameter sets and dataset covariates. A total of 1000 sets of parameters were sampled from distributions based on parameter estimates and the associated variance-covariance matrix of the final model. </a:t>
            </a:r>
          </a:p>
          <a:p>
            <a:pPr marL="457200" indent="-457200">
              <a:buFont typeface="Arial" panose="020B0604020202020204" pitchFamily="34" charset="0"/>
              <a:buChar char="•"/>
            </a:pPr>
            <a:r>
              <a:rPr lang="en-US" dirty="0"/>
              <a:t>The influence of each covariate was compared against a reference individual PK parameter. </a:t>
            </a:r>
          </a:p>
          <a:p>
            <a:pPr marL="457200" indent="-457200">
              <a:buFont typeface="Arial" panose="020B0604020202020204" pitchFamily="34" charset="0"/>
              <a:buChar char="•"/>
            </a:pPr>
            <a:r>
              <a:rPr lang="en-US" dirty="0"/>
              <a:t>Uncertainty was computed as a 95% CI for each exposure metric.</a:t>
            </a:r>
          </a:p>
        </p:txBody>
      </p:sp>
      <p:sp>
        <p:nvSpPr>
          <p:cNvPr id="4" name="Slide Number Placeholder 3">
            <a:extLst>
              <a:ext uri="{FF2B5EF4-FFF2-40B4-BE49-F238E27FC236}">
                <a16:creationId xmlns:a16="http://schemas.microsoft.com/office/drawing/2014/main" id="{2AECE210-9D7D-0A19-CC4C-C8FF76AEAB9A}"/>
              </a:ext>
            </a:extLst>
          </p:cNvPr>
          <p:cNvSpPr>
            <a:spLocks noGrp="1"/>
          </p:cNvSpPr>
          <p:nvPr>
            <p:ph type="sldNum" sz="quarter" idx="4"/>
          </p:nvPr>
        </p:nvSpPr>
        <p:spPr/>
        <p:txBody>
          <a:bodyPr/>
          <a:lstStyle/>
          <a:p>
            <a:fld id="{75482031-C0C6-4DCF-A7AA-220C887143E1}" type="slidenum">
              <a:rPr lang="en-US" smtClean="0"/>
              <a:t>17</a:t>
            </a:fld>
            <a:endParaRPr lang="en-US"/>
          </a:p>
        </p:txBody>
      </p:sp>
    </p:spTree>
    <p:extLst>
      <p:ext uri="{BB962C8B-B14F-4D97-AF65-F5344CB8AC3E}">
        <p14:creationId xmlns:p14="http://schemas.microsoft.com/office/powerpoint/2010/main" val="125710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A750F-1918-9ED1-CC99-BB284037CB4C}"/>
              </a:ext>
            </a:extLst>
          </p:cNvPr>
          <p:cNvSpPr>
            <a:spLocks noGrp="1"/>
          </p:cNvSpPr>
          <p:nvPr>
            <p:ph type="title"/>
          </p:nvPr>
        </p:nvSpPr>
        <p:spPr/>
        <p:txBody>
          <a:bodyPr/>
          <a:lstStyle/>
          <a:p>
            <a:r>
              <a:rPr lang="en-US" dirty="0"/>
              <a:t>Case Study 2—Cont’d </a:t>
            </a:r>
          </a:p>
        </p:txBody>
      </p:sp>
      <p:sp>
        <p:nvSpPr>
          <p:cNvPr id="4" name="Slide Number Placeholder 3">
            <a:extLst>
              <a:ext uri="{FF2B5EF4-FFF2-40B4-BE49-F238E27FC236}">
                <a16:creationId xmlns:a16="http://schemas.microsoft.com/office/drawing/2014/main" id="{B8F1B8E9-7BEB-8159-25D9-26091F68B4BA}"/>
              </a:ext>
            </a:extLst>
          </p:cNvPr>
          <p:cNvSpPr>
            <a:spLocks noGrp="1"/>
          </p:cNvSpPr>
          <p:nvPr>
            <p:ph type="sldNum" sz="quarter" idx="4"/>
          </p:nvPr>
        </p:nvSpPr>
        <p:spPr/>
        <p:txBody>
          <a:bodyPr/>
          <a:lstStyle/>
          <a:p>
            <a:fld id="{75482031-C0C6-4DCF-A7AA-220C887143E1}" type="slidenum">
              <a:rPr lang="en-US" smtClean="0"/>
              <a:t>18</a:t>
            </a:fld>
            <a:endParaRPr lang="en-US"/>
          </a:p>
        </p:txBody>
      </p:sp>
      <p:grpSp>
        <p:nvGrpSpPr>
          <p:cNvPr id="12" name="Group 11">
            <a:extLst>
              <a:ext uri="{FF2B5EF4-FFF2-40B4-BE49-F238E27FC236}">
                <a16:creationId xmlns:a16="http://schemas.microsoft.com/office/drawing/2014/main" id="{0A7E946E-CB33-21BF-554A-7CB984810812}"/>
              </a:ext>
            </a:extLst>
          </p:cNvPr>
          <p:cNvGrpSpPr/>
          <p:nvPr/>
        </p:nvGrpSpPr>
        <p:grpSpPr>
          <a:xfrm>
            <a:off x="2047858" y="990600"/>
            <a:ext cx="6900825" cy="4517065"/>
            <a:chOff x="1677287" y="1090111"/>
            <a:chExt cx="7568196" cy="5266240"/>
          </a:xfrm>
        </p:grpSpPr>
        <p:pic>
          <p:nvPicPr>
            <p:cNvPr id="6" name="Picture 5">
              <a:extLst>
                <a:ext uri="{FF2B5EF4-FFF2-40B4-BE49-F238E27FC236}">
                  <a16:creationId xmlns:a16="http://schemas.microsoft.com/office/drawing/2014/main" id="{EB5F45E3-7F04-A240-09BD-76E6AAC91693}"/>
                </a:ext>
              </a:extLst>
            </p:cNvPr>
            <p:cNvPicPr>
              <a:picLocks noChangeAspect="1"/>
            </p:cNvPicPr>
            <p:nvPr/>
          </p:nvPicPr>
          <p:blipFill>
            <a:blip r:embed="rId2"/>
            <a:stretch>
              <a:fillRect/>
            </a:stretch>
          </p:blipFill>
          <p:spPr>
            <a:xfrm>
              <a:off x="1858047" y="1090111"/>
              <a:ext cx="7095744" cy="642178"/>
            </a:xfrm>
            <a:prstGeom prst="rect">
              <a:avLst/>
            </a:prstGeom>
          </p:spPr>
        </p:pic>
        <p:grpSp>
          <p:nvGrpSpPr>
            <p:cNvPr id="11" name="Group 10">
              <a:extLst>
                <a:ext uri="{FF2B5EF4-FFF2-40B4-BE49-F238E27FC236}">
                  <a16:creationId xmlns:a16="http://schemas.microsoft.com/office/drawing/2014/main" id="{26E453D1-91B6-877E-5ACA-D41F232B3BD0}"/>
                </a:ext>
              </a:extLst>
            </p:cNvPr>
            <p:cNvGrpSpPr/>
            <p:nvPr/>
          </p:nvGrpSpPr>
          <p:grpSpPr>
            <a:xfrm>
              <a:off x="1677287" y="1742469"/>
              <a:ext cx="7568196" cy="4613882"/>
              <a:chOff x="1836775" y="2027187"/>
              <a:chExt cx="7568196" cy="4613882"/>
            </a:xfrm>
          </p:grpSpPr>
          <p:pic>
            <p:nvPicPr>
              <p:cNvPr id="8" name="Picture 7">
                <a:extLst>
                  <a:ext uri="{FF2B5EF4-FFF2-40B4-BE49-F238E27FC236}">
                    <a16:creationId xmlns:a16="http://schemas.microsoft.com/office/drawing/2014/main" id="{D9B59CA4-09E0-FB6E-2D7D-F20B7D0A116D}"/>
                  </a:ext>
                </a:extLst>
              </p:cNvPr>
              <p:cNvPicPr>
                <a:picLocks noChangeAspect="1"/>
              </p:cNvPicPr>
              <p:nvPr/>
            </p:nvPicPr>
            <p:blipFill>
              <a:blip r:embed="rId3"/>
              <a:stretch>
                <a:fillRect/>
              </a:stretch>
            </p:blipFill>
            <p:spPr>
              <a:xfrm>
                <a:off x="2021483" y="2027187"/>
                <a:ext cx="7383488" cy="4613882"/>
              </a:xfrm>
              <a:prstGeom prst="rect">
                <a:avLst/>
              </a:prstGeom>
            </p:spPr>
          </p:pic>
          <p:sp>
            <p:nvSpPr>
              <p:cNvPr id="10" name="TextBox 9">
                <a:extLst>
                  <a:ext uri="{FF2B5EF4-FFF2-40B4-BE49-F238E27FC236}">
                    <a16:creationId xmlns:a16="http://schemas.microsoft.com/office/drawing/2014/main" id="{A9322EE8-5591-B637-BC20-690E1D18314D}"/>
                  </a:ext>
                </a:extLst>
              </p:cNvPr>
              <p:cNvSpPr txBox="1"/>
              <p:nvPr/>
            </p:nvSpPr>
            <p:spPr>
              <a:xfrm>
                <a:off x="1836775" y="2027187"/>
                <a:ext cx="640612" cy="276999"/>
              </a:xfrm>
              <a:prstGeom prst="rect">
                <a:avLst/>
              </a:prstGeom>
              <a:noFill/>
            </p:spPr>
            <p:txBody>
              <a:bodyPr wrap="square">
                <a:spAutoFit/>
              </a:bodyPr>
              <a:lstStyle/>
              <a:p>
                <a:r>
                  <a:rPr lang="en-US" sz="1200" b="0" i="0" u="none" strike="noStrike" baseline="0" dirty="0">
                    <a:solidFill>
                      <a:srgbClr val="EB3323"/>
                    </a:solidFill>
                    <a:latin typeface="ArialMT"/>
                  </a:rPr>
                  <a:t>CL</a:t>
                </a:r>
                <a:endParaRPr lang="en-US" sz="1200" dirty="0"/>
              </a:p>
            </p:txBody>
          </p:sp>
        </p:grpSp>
      </p:grpSp>
      <p:pic>
        <p:nvPicPr>
          <p:cNvPr id="14" name="Picture 13">
            <a:extLst>
              <a:ext uri="{FF2B5EF4-FFF2-40B4-BE49-F238E27FC236}">
                <a16:creationId xmlns:a16="http://schemas.microsoft.com/office/drawing/2014/main" id="{137667E6-9D9C-D18B-DC7F-9FD50854E681}"/>
              </a:ext>
            </a:extLst>
          </p:cNvPr>
          <p:cNvPicPr>
            <a:picLocks noChangeAspect="1"/>
          </p:cNvPicPr>
          <p:nvPr/>
        </p:nvPicPr>
        <p:blipFill>
          <a:blip r:embed="rId4"/>
          <a:stretch>
            <a:fillRect/>
          </a:stretch>
        </p:blipFill>
        <p:spPr>
          <a:xfrm>
            <a:off x="1318667" y="5651611"/>
            <a:ext cx="9058710" cy="1069865"/>
          </a:xfrm>
          <a:prstGeom prst="rect">
            <a:avLst/>
          </a:prstGeom>
        </p:spPr>
      </p:pic>
    </p:spTree>
    <p:extLst>
      <p:ext uri="{BB962C8B-B14F-4D97-AF65-F5344CB8AC3E}">
        <p14:creationId xmlns:p14="http://schemas.microsoft.com/office/powerpoint/2010/main" val="108578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CA5B-5E70-78E1-C078-B279AF04BF16}"/>
              </a:ext>
            </a:extLst>
          </p:cNvPr>
          <p:cNvSpPr>
            <a:spLocks noGrp="1"/>
          </p:cNvSpPr>
          <p:nvPr>
            <p:ph type="ctrTitle"/>
          </p:nvPr>
        </p:nvSpPr>
        <p:spPr/>
        <p:txBody>
          <a:bodyPr>
            <a:normAutofit/>
          </a:bodyPr>
          <a:lstStyle/>
          <a:p>
            <a:r>
              <a:rPr lang="en-US" sz="6000" dirty="0"/>
              <a:t>Model-Informed Drug Development </a:t>
            </a:r>
            <a:br>
              <a:rPr lang="en-US" sz="6000" dirty="0"/>
            </a:br>
            <a:r>
              <a:rPr lang="en-US" sz="6000" dirty="0"/>
              <a:t>Case Studies</a:t>
            </a:r>
          </a:p>
        </p:txBody>
      </p:sp>
      <p:sp>
        <p:nvSpPr>
          <p:cNvPr id="3" name="Subtitle 2">
            <a:extLst>
              <a:ext uri="{FF2B5EF4-FFF2-40B4-BE49-F238E27FC236}">
                <a16:creationId xmlns:a16="http://schemas.microsoft.com/office/drawing/2014/main" id="{032F567B-395D-8086-763A-1AFED47BC666}"/>
              </a:ext>
            </a:extLst>
          </p:cNvPr>
          <p:cNvSpPr>
            <a:spLocks noGrp="1"/>
          </p:cNvSpPr>
          <p:nvPr>
            <p:ph type="subTitle" idx="1"/>
          </p:nvPr>
        </p:nvSpPr>
        <p:spPr>
          <a:xfrm>
            <a:off x="1524000" y="4622242"/>
            <a:ext cx="9144000" cy="1985805"/>
          </a:xfrm>
        </p:spPr>
        <p:txBody>
          <a:bodyPr>
            <a:normAutofit/>
          </a:bodyPr>
          <a:lstStyle/>
          <a:p>
            <a:r>
              <a:rPr lang="en-US" sz="2400" dirty="0"/>
              <a:t>Ya-Feng (Jay) Wen, PharmD, PhD</a:t>
            </a:r>
          </a:p>
          <a:p>
            <a:r>
              <a:rPr lang="en-US" sz="2400" dirty="0">
                <a:hlinkClick r:id="rId2"/>
              </a:rPr>
              <a:t>wenxx164@umn.edu</a:t>
            </a:r>
            <a:r>
              <a:rPr lang="en-US" sz="2400" dirty="0"/>
              <a:t> | </a:t>
            </a:r>
            <a:r>
              <a:rPr lang="en-US" sz="2400" dirty="0">
                <a:hlinkClick r:id="rId3"/>
              </a:rPr>
              <a:t>jay.wen3@gilead.com</a:t>
            </a:r>
            <a:r>
              <a:rPr lang="en-US" sz="2400" dirty="0"/>
              <a:t> </a:t>
            </a:r>
          </a:p>
          <a:p>
            <a:r>
              <a:rPr lang="en-US" sz="2400" dirty="0"/>
              <a:t>Clinical Pharmacologist, Gilead Sciences</a:t>
            </a:r>
          </a:p>
          <a:p>
            <a:r>
              <a:rPr lang="en-US" sz="2400" dirty="0"/>
              <a:t>Adjunct of Assistant Professor, ECP, UMN</a:t>
            </a:r>
          </a:p>
        </p:txBody>
      </p:sp>
      <p:sp>
        <p:nvSpPr>
          <p:cNvPr id="4" name="TextBox 3">
            <a:extLst>
              <a:ext uri="{FF2B5EF4-FFF2-40B4-BE49-F238E27FC236}">
                <a16:creationId xmlns:a16="http://schemas.microsoft.com/office/drawing/2014/main" id="{E14E59F0-6299-5CEC-F891-43D462F3391C}"/>
              </a:ext>
            </a:extLst>
          </p:cNvPr>
          <p:cNvSpPr txBox="1"/>
          <p:nvPr/>
        </p:nvSpPr>
        <p:spPr>
          <a:xfrm>
            <a:off x="3265738" y="3073704"/>
            <a:ext cx="5660524" cy="1077218"/>
          </a:xfrm>
          <a:prstGeom prst="rect">
            <a:avLst/>
          </a:prstGeom>
        </p:spPr>
        <p:txBody>
          <a:bodyPr wrap="square" rtlCol="0">
            <a:spAutoFit/>
          </a:bodyPr>
          <a:lstStyle/>
          <a:p>
            <a:pPr algn="ctr"/>
            <a:r>
              <a:rPr lang="en-US" sz="3200" dirty="0">
                <a:solidFill>
                  <a:schemeClr val="tx2"/>
                </a:solidFill>
              </a:rPr>
              <a:t>ECP 8506 Clinical Trial Simulation</a:t>
            </a:r>
          </a:p>
          <a:p>
            <a:pPr algn="ctr"/>
            <a:r>
              <a:rPr lang="en-US" sz="3200" dirty="0">
                <a:solidFill>
                  <a:schemeClr val="tx2"/>
                </a:solidFill>
              </a:rPr>
              <a:t>Dec 13, 2024  </a:t>
            </a:r>
          </a:p>
        </p:txBody>
      </p:sp>
      <p:sp>
        <p:nvSpPr>
          <p:cNvPr id="5" name="Slide Number Placeholder 4">
            <a:extLst>
              <a:ext uri="{FF2B5EF4-FFF2-40B4-BE49-F238E27FC236}">
                <a16:creationId xmlns:a16="http://schemas.microsoft.com/office/drawing/2014/main" id="{08F5759C-22DB-4BC7-83D5-C5E6C2AAB76D}"/>
              </a:ext>
            </a:extLst>
          </p:cNvPr>
          <p:cNvSpPr>
            <a:spLocks noGrp="1"/>
          </p:cNvSpPr>
          <p:nvPr>
            <p:ph type="sldNum" sz="quarter" idx="12"/>
          </p:nvPr>
        </p:nvSpPr>
        <p:spPr/>
        <p:txBody>
          <a:bodyPr/>
          <a:lstStyle/>
          <a:p>
            <a:fld id="{75482031-C0C6-4DCF-A7AA-220C887143E1}" type="slidenum">
              <a:rPr lang="en-US" smtClean="0"/>
              <a:t>19</a:t>
            </a:fld>
            <a:endParaRPr lang="en-US"/>
          </a:p>
        </p:txBody>
      </p:sp>
    </p:spTree>
    <p:extLst>
      <p:ext uri="{BB962C8B-B14F-4D97-AF65-F5344CB8AC3E}">
        <p14:creationId xmlns:p14="http://schemas.microsoft.com/office/powerpoint/2010/main" val="295075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6D5A-43D1-529B-0894-A4ED73B54C42}"/>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9A952595-F88B-8E8B-C6F0-A7919156AD9D}"/>
              </a:ext>
            </a:extLst>
          </p:cNvPr>
          <p:cNvSpPr>
            <a:spLocks noGrp="1"/>
          </p:cNvSpPr>
          <p:nvPr>
            <p:ph idx="1"/>
          </p:nvPr>
        </p:nvSpPr>
        <p:spPr>
          <a:xfrm>
            <a:off x="838200" y="1508760"/>
            <a:ext cx="10515600" cy="4668203"/>
          </a:xfrm>
        </p:spPr>
        <p:txBody>
          <a:bodyPr/>
          <a:lstStyle/>
          <a:p>
            <a:pPr marL="457200" indent="-457200">
              <a:buFont typeface="Arial" panose="020B0604020202020204" pitchFamily="34" charset="0"/>
              <a:buChar char="•"/>
            </a:pPr>
            <a:r>
              <a:rPr lang="en-US" dirty="0"/>
              <a:t>Apply the simulation considerations learned so far and drive simulation plans to address drug development questions</a:t>
            </a:r>
          </a:p>
          <a:p>
            <a:pPr marL="457200" indent="-457200">
              <a:buFont typeface="Arial" panose="020B0604020202020204" pitchFamily="34" charset="0"/>
              <a:buChar char="•"/>
            </a:pPr>
            <a:r>
              <a:rPr lang="en-US" dirty="0"/>
              <a:t>Present the simulation plans with a clear and succinct manner</a:t>
            </a:r>
          </a:p>
        </p:txBody>
      </p:sp>
      <p:sp>
        <p:nvSpPr>
          <p:cNvPr id="4" name="Slide Number Placeholder 3">
            <a:extLst>
              <a:ext uri="{FF2B5EF4-FFF2-40B4-BE49-F238E27FC236}">
                <a16:creationId xmlns:a16="http://schemas.microsoft.com/office/drawing/2014/main" id="{0B4B76BE-3E27-5360-467C-3CAB261947E0}"/>
              </a:ext>
            </a:extLst>
          </p:cNvPr>
          <p:cNvSpPr>
            <a:spLocks noGrp="1"/>
          </p:cNvSpPr>
          <p:nvPr>
            <p:ph type="sldNum" sz="quarter" idx="4"/>
          </p:nvPr>
        </p:nvSpPr>
        <p:spPr/>
        <p:txBody>
          <a:bodyPr/>
          <a:lstStyle/>
          <a:p>
            <a:fld id="{75482031-C0C6-4DCF-A7AA-220C887143E1}" type="slidenum">
              <a:rPr lang="en-US" smtClean="0"/>
              <a:t>2</a:t>
            </a:fld>
            <a:endParaRPr lang="en-US"/>
          </a:p>
        </p:txBody>
      </p:sp>
    </p:spTree>
    <p:extLst>
      <p:ext uri="{BB962C8B-B14F-4D97-AF65-F5344CB8AC3E}">
        <p14:creationId xmlns:p14="http://schemas.microsoft.com/office/powerpoint/2010/main" val="269460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66BD-24C5-3CFA-6A19-42B8CEFD98AC}"/>
              </a:ext>
            </a:extLst>
          </p:cNvPr>
          <p:cNvSpPr>
            <a:spLocks noGrp="1"/>
          </p:cNvSpPr>
          <p:nvPr>
            <p:ph type="title"/>
          </p:nvPr>
        </p:nvSpPr>
        <p:spPr/>
        <p:txBody>
          <a:bodyPr/>
          <a:lstStyle/>
          <a:p>
            <a:r>
              <a:rPr lang="en-US" dirty="0"/>
              <a:t>Instruction</a:t>
            </a:r>
          </a:p>
        </p:txBody>
      </p:sp>
      <p:sp>
        <p:nvSpPr>
          <p:cNvPr id="3" name="Content Placeholder 2">
            <a:extLst>
              <a:ext uri="{FF2B5EF4-FFF2-40B4-BE49-F238E27FC236}">
                <a16:creationId xmlns:a16="http://schemas.microsoft.com/office/drawing/2014/main" id="{5177443A-8F6B-E376-D1D5-668C2B4BA336}"/>
              </a:ext>
            </a:extLst>
          </p:cNvPr>
          <p:cNvSpPr>
            <a:spLocks noGrp="1"/>
          </p:cNvSpPr>
          <p:nvPr>
            <p:ph idx="1"/>
          </p:nvPr>
        </p:nvSpPr>
        <p:spPr/>
        <p:txBody>
          <a:bodyPr/>
          <a:lstStyle/>
          <a:p>
            <a:pPr marL="457200" indent="-457200">
              <a:buFont typeface="Arial" panose="020B0604020202020204" pitchFamily="34" charset="0"/>
              <a:buChar char="•"/>
            </a:pPr>
            <a:r>
              <a:rPr lang="en-US" dirty="0"/>
              <a:t>Students work in a team to propose and present the simulation plan</a:t>
            </a:r>
          </a:p>
          <a:p>
            <a:pPr marL="457200" indent="-457200">
              <a:buFont typeface="Arial" panose="020B0604020202020204" pitchFamily="34" charset="0"/>
              <a:buChar char="•"/>
            </a:pPr>
            <a:r>
              <a:rPr lang="en-US" dirty="0"/>
              <a:t>The simulation plan should include the following:</a:t>
            </a:r>
          </a:p>
          <a:p>
            <a:pPr marL="1200150" lvl="1" indent="-457200"/>
            <a:r>
              <a:rPr lang="en-US" dirty="0"/>
              <a:t>A credibility assessment (slide 4), including the following component: Question of interest, Context of use, Model risk (Model influence and Decision consequence), Validation plan</a:t>
            </a:r>
          </a:p>
          <a:p>
            <a:pPr marL="1200150" lvl="1" indent="-457200"/>
            <a:r>
              <a:rPr lang="en-US" dirty="0"/>
              <a:t>Simulation scenarios, including but not limited to model(s) to use, number of subjects in a simulation, number of simulations, simulation outcomes</a:t>
            </a:r>
          </a:p>
        </p:txBody>
      </p:sp>
      <p:sp>
        <p:nvSpPr>
          <p:cNvPr id="4" name="Slide Number Placeholder 3">
            <a:extLst>
              <a:ext uri="{FF2B5EF4-FFF2-40B4-BE49-F238E27FC236}">
                <a16:creationId xmlns:a16="http://schemas.microsoft.com/office/drawing/2014/main" id="{4E56AC07-5366-9D61-0A1A-C554C656F195}"/>
              </a:ext>
            </a:extLst>
          </p:cNvPr>
          <p:cNvSpPr>
            <a:spLocks noGrp="1"/>
          </p:cNvSpPr>
          <p:nvPr>
            <p:ph type="sldNum" sz="quarter" idx="4"/>
          </p:nvPr>
        </p:nvSpPr>
        <p:spPr/>
        <p:txBody>
          <a:bodyPr/>
          <a:lstStyle/>
          <a:p>
            <a:fld id="{75482031-C0C6-4DCF-A7AA-220C887143E1}" type="slidenum">
              <a:rPr lang="en-US" smtClean="0"/>
              <a:t>3</a:t>
            </a:fld>
            <a:endParaRPr lang="en-US"/>
          </a:p>
        </p:txBody>
      </p:sp>
    </p:spTree>
    <p:extLst>
      <p:ext uri="{BB962C8B-B14F-4D97-AF65-F5344CB8AC3E}">
        <p14:creationId xmlns:p14="http://schemas.microsoft.com/office/powerpoint/2010/main" val="395730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90ED-A4D7-A15B-8BA8-CE963F3E92AB}"/>
              </a:ext>
            </a:extLst>
          </p:cNvPr>
          <p:cNvSpPr>
            <a:spLocks noGrp="1"/>
          </p:cNvSpPr>
          <p:nvPr>
            <p:ph type="title"/>
          </p:nvPr>
        </p:nvSpPr>
        <p:spPr/>
        <p:txBody>
          <a:bodyPr>
            <a:normAutofit/>
          </a:bodyPr>
          <a:lstStyle/>
          <a:p>
            <a:r>
              <a:rPr lang="en-US" dirty="0"/>
              <a:t>Credibility assessment framework in MIDD</a:t>
            </a:r>
          </a:p>
        </p:txBody>
      </p:sp>
      <p:sp>
        <p:nvSpPr>
          <p:cNvPr id="4" name="Slide Number Placeholder 3">
            <a:extLst>
              <a:ext uri="{FF2B5EF4-FFF2-40B4-BE49-F238E27FC236}">
                <a16:creationId xmlns:a16="http://schemas.microsoft.com/office/drawing/2014/main" id="{8131B9B0-A6E7-2B39-A9F3-285D67FF6CF7}"/>
              </a:ext>
            </a:extLst>
          </p:cNvPr>
          <p:cNvSpPr>
            <a:spLocks noGrp="1"/>
          </p:cNvSpPr>
          <p:nvPr>
            <p:ph type="sldNum" sz="quarter" idx="4"/>
          </p:nvPr>
        </p:nvSpPr>
        <p:spPr/>
        <p:txBody>
          <a:bodyPr/>
          <a:lstStyle/>
          <a:p>
            <a:fld id="{75482031-C0C6-4DCF-A7AA-220C887143E1}" type="slidenum">
              <a:rPr lang="en-US" smtClean="0"/>
              <a:t>4</a:t>
            </a:fld>
            <a:endParaRPr lang="en-US"/>
          </a:p>
        </p:txBody>
      </p:sp>
      <p:sp>
        <p:nvSpPr>
          <p:cNvPr id="6" name="TextBox 5">
            <a:extLst>
              <a:ext uri="{FF2B5EF4-FFF2-40B4-BE49-F238E27FC236}">
                <a16:creationId xmlns:a16="http://schemas.microsoft.com/office/drawing/2014/main" id="{9F31EA60-FF53-DD69-24AD-5F8740FE7C47}"/>
              </a:ext>
            </a:extLst>
          </p:cNvPr>
          <p:cNvSpPr txBox="1"/>
          <p:nvPr/>
        </p:nvSpPr>
        <p:spPr>
          <a:xfrm>
            <a:off x="115636" y="6356351"/>
            <a:ext cx="11815948" cy="523220"/>
          </a:xfrm>
          <a:prstGeom prst="rect">
            <a:avLst/>
          </a:prstGeom>
          <a:noFill/>
        </p:spPr>
        <p:txBody>
          <a:bodyPr wrap="square">
            <a:spAutoFit/>
          </a:bodyPr>
          <a:lstStyle/>
          <a:p>
            <a:r>
              <a:rPr lang="en-US" sz="1400" dirty="0" err="1"/>
              <a:t>Kuemmel</a:t>
            </a:r>
            <a:r>
              <a:rPr lang="en-US" sz="1400" dirty="0"/>
              <a:t> C, et al. Consideration of a Credibility Assessment Framework in Model-Informed Drug Development: Potential Application to Physiologically-Based Pharmacokinetic Modeling and Simulation. </a:t>
            </a:r>
            <a:r>
              <a:rPr lang="en-US" sz="1400" i="1" dirty="0"/>
              <a:t>CPT Pharmacometrics Syst </a:t>
            </a:r>
            <a:r>
              <a:rPr lang="en-US" sz="1400" i="1" dirty="0" err="1"/>
              <a:t>Pharmacol</a:t>
            </a:r>
            <a:r>
              <a:rPr lang="en-US" sz="1400" dirty="0"/>
              <a:t>. 2020;9(1):21-28.</a:t>
            </a:r>
          </a:p>
        </p:txBody>
      </p:sp>
      <p:grpSp>
        <p:nvGrpSpPr>
          <p:cNvPr id="71" name="Group 70">
            <a:extLst>
              <a:ext uri="{FF2B5EF4-FFF2-40B4-BE49-F238E27FC236}">
                <a16:creationId xmlns:a16="http://schemas.microsoft.com/office/drawing/2014/main" id="{E468F9C7-552B-7D51-2D92-2873B422CAD7}"/>
              </a:ext>
            </a:extLst>
          </p:cNvPr>
          <p:cNvGrpSpPr/>
          <p:nvPr/>
        </p:nvGrpSpPr>
        <p:grpSpPr>
          <a:xfrm>
            <a:off x="1398414" y="1148695"/>
            <a:ext cx="8923281" cy="798142"/>
            <a:chOff x="1493664" y="3758432"/>
            <a:chExt cx="8923281" cy="798142"/>
          </a:xfrm>
        </p:grpSpPr>
        <p:sp>
          <p:nvSpPr>
            <p:cNvPr id="10" name="Flowchart: Preparation 9">
              <a:extLst>
                <a:ext uri="{FF2B5EF4-FFF2-40B4-BE49-F238E27FC236}">
                  <a16:creationId xmlns:a16="http://schemas.microsoft.com/office/drawing/2014/main" id="{7032B791-994A-F7EC-CD1C-4E8D0334CF50}"/>
                </a:ext>
              </a:extLst>
            </p:cNvPr>
            <p:cNvSpPr/>
            <p:nvPr/>
          </p:nvSpPr>
          <p:spPr>
            <a:xfrm>
              <a:off x="1493664" y="3984100"/>
              <a:ext cx="1576552" cy="572474"/>
            </a:xfrm>
            <a:prstGeom prst="flowChartPreparation">
              <a:avLst/>
            </a:prstGeom>
            <a:ln w="19050">
              <a:solidFill>
                <a:srgbClr val="9A3A3A"/>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b="1" dirty="0"/>
                <a:t>Question of interest</a:t>
              </a:r>
            </a:p>
          </p:txBody>
        </p:sp>
        <p:sp>
          <p:nvSpPr>
            <p:cNvPr id="12" name="TextBox 11">
              <a:extLst>
                <a:ext uri="{FF2B5EF4-FFF2-40B4-BE49-F238E27FC236}">
                  <a16:creationId xmlns:a16="http://schemas.microsoft.com/office/drawing/2014/main" id="{F137D711-34D6-BF26-D3A8-15C33F104F9D}"/>
                </a:ext>
              </a:extLst>
            </p:cNvPr>
            <p:cNvSpPr txBox="1"/>
            <p:nvPr/>
          </p:nvSpPr>
          <p:spPr>
            <a:xfrm>
              <a:off x="3332975" y="4008727"/>
              <a:ext cx="966951" cy="523220"/>
            </a:xfrm>
            <a:prstGeom prst="rect">
              <a:avLst/>
            </a:prstGeom>
            <a:ln w="19050">
              <a:solidFill>
                <a:srgbClr val="9A3A3A"/>
              </a:solidFill>
            </a:ln>
          </p:spPr>
          <p:txBody>
            <a:bodyPr wrap="square" rtlCol="0">
              <a:spAutoFit/>
            </a:bodyPr>
            <a:lstStyle/>
            <a:p>
              <a:pPr algn="ctr"/>
              <a:r>
                <a:rPr lang="en-US" sz="1400" b="1" dirty="0"/>
                <a:t>Context of model use</a:t>
              </a:r>
            </a:p>
          </p:txBody>
        </p:sp>
        <p:cxnSp>
          <p:nvCxnSpPr>
            <p:cNvPr id="14" name="Straight Arrow Connector 13">
              <a:extLst>
                <a:ext uri="{FF2B5EF4-FFF2-40B4-BE49-F238E27FC236}">
                  <a16:creationId xmlns:a16="http://schemas.microsoft.com/office/drawing/2014/main" id="{76D2AFF5-BDD1-9789-3809-9C95099FFD37}"/>
                </a:ext>
              </a:extLst>
            </p:cNvPr>
            <p:cNvCxnSpPr>
              <a:cxnSpLocks/>
              <a:stCxn id="10" idx="3"/>
              <a:endCxn id="12" idx="1"/>
            </p:cNvCxnSpPr>
            <p:nvPr/>
          </p:nvCxnSpPr>
          <p:spPr>
            <a:xfrm>
              <a:off x="3070216" y="4270337"/>
              <a:ext cx="262759" cy="0"/>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D71F939-6CD7-F208-66B1-9E4F0B451C9F}"/>
                </a:ext>
              </a:extLst>
            </p:cNvPr>
            <p:cNvSpPr txBox="1"/>
            <p:nvPr/>
          </p:nvSpPr>
          <p:spPr>
            <a:xfrm>
              <a:off x="4562685" y="4008727"/>
              <a:ext cx="966951" cy="523220"/>
            </a:xfrm>
            <a:prstGeom prst="rect">
              <a:avLst/>
            </a:prstGeom>
            <a:ln w="19050">
              <a:solidFill>
                <a:srgbClr val="9A3A3A"/>
              </a:solidFill>
            </a:ln>
          </p:spPr>
          <p:txBody>
            <a:bodyPr wrap="square" rtlCol="0">
              <a:spAutoFit/>
            </a:bodyPr>
            <a:lstStyle/>
            <a:p>
              <a:pPr algn="ctr"/>
              <a:r>
                <a:rPr lang="en-US" sz="1400" b="1" dirty="0">
                  <a:highlight>
                    <a:srgbClr val="FFFF00"/>
                  </a:highlight>
                </a:rPr>
                <a:t>Assess model risk</a:t>
              </a:r>
            </a:p>
          </p:txBody>
        </p:sp>
        <p:sp>
          <p:nvSpPr>
            <p:cNvPr id="17" name="TextBox 16">
              <a:extLst>
                <a:ext uri="{FF2B5EF4-FFF2-40B4-BE49-F238E27FC236}">
                  <a16:creationId xmlns:a16="http://schemas.microsoft.com/office/drawing/2014/main" id="{1F43CFA4-76CA-809F-F5A7-7EFF282FE482}"/>
                </a:ext>
              </a:extLst>
            </p:cNvPr>
            <p:cNvSpPr txBox="1"/>
            <p:nvPr/>
          </p:nvSpPr>
          <p:spPr>
            <a:xfrm>
              <a:off x="5793755" y="4014727"/>
              <a:ext cx="1722336" cy="523220"/>
            </a:xfrm>
            <a:prstGeom prst="rect">
              <a:avLst/>
            </a:prstGeom>
            <a:ln w="19050">
              <a:solidFill>
                <a:srgbClr val="9A3A3A"/>
              </a:solidFill>
            </a:ln>
          </p:spPr>
          <p:txBody>
            <a:bodyPr wrap="square" rtlCol="0">
              <a:spAutoFit/>
            </a:bodyPr>
            <a:lstStyle/>
            <a:p>
              <a:pPr algn="ctr"/>
              <a:r>
                <a:rPr lang="en-US" sz="1400" b="1" dirty="0"/>
                <a:t>Establish Risk-informed credibility</a:t>
              </a:r>
            </a:p>
          </p:txBody>
        </p:sp>
        <p:sp>
          <p:nvSpPr>
            <p:cNvPr id="18" name="TextBox 17">
              <a:extLst>
                <a:ext uri="{FF2B5EF4-FFF2-40B4-BE49-F238E27FC236}">
                  <a16:creationId xmlns:a16="http://schemas.microsoft.com/office/drawing/2014/main" id="{B80027FB-7E75-2DD0-EBF4-7223E6AAED01}"/>
                </a:ext>
              </a:extLst>
            </p:cNvPr>
            <p:cNvSpPr txBox="1"/>
            <p:nvPr/>
          </p:nvSpPr>
          <p:spPr>
            <a:xfrm>
              <a:off x="7780210" y="4010974"/>
              <a:ext cx="966951" cy="523220"/>
            </a:xfrm>
            <a:prstGeom prst="rect">
              <a:avLst/>
            </a:prstGeom>
            <a:ln w="19050">
              <a:solidFill>
                <a:srgbClr val="9A3A3A"/>
              </a:solidFill>
            </a:ln>
          </p:spPr>
          <p:txBody>
            <a:bodyPr wrap="square" rtlCol="0">
              <a:spAutoFit/>
            </a:bodyPr>
            <a:lstStyle/>
            <a:p>
              <a:pPr algn="ctr"/>
              <a:r>
                <a:rPr lang="en-US" sz="1400" b="1" dirty="0"/>
                <a:t>Assess</a:t>
              </a:r>
            </a:p>
            <a:p>
              <a:pPr algn="ctr"/>
              <a:r>
                <a:rPr lang="en-US" sz="1400" b="1" dirty="0"/>
                <a:t>Credibility</a:t>
              </a:r>
            </a:p>
          </p:txBody>
        </p:sp>
        <p:sp>
          <p:nvSpPr>
            <p:cNvPr id="19" name="TextBox 18">
              <a:extLst>
                <a:ext uri="{FF2B5EF4-FFF2-40B4-BE49-F238E27FC236}">
                  <a16:creationId xmlns:a16="http://schemas.microsoft.com/office/drawing/2014/main" id="{2DBDDCA7-E46E-AE5C-F3E3-EA8F121DC840}"/>
                </a:ext>
              </a:extLst>
            </p:cNvPr>
            <p:cNvSpPr txBox="1"/>
            <p:nvPr/>
          </p:nvSpPr>
          <p:spPr>
            <a:xfrm>
              <a:off x="9009920" y="4008727"/>
              <a:ext cx="1407025" cy="523220"/>
            </a:xfrm>
            <a:prstGeom prst="rect">
              <a:avLst/>
            </a:prstGeom>
            <a:ln w="19050">
              <a:solidFill>
                <a:srgbClr val="9A3A3A"/>
              </a:solidFill>
            </a:ln>
          </p:spPr>
          <p:txBody>
            <a:bodyPr wrap="square" rtlCol="0">
              <a:spAutoFit/>
            </a:bodyPr>
            <a:lstStyle/>
            <a:p>
              <a:pPr algn="ctr"/>
              <a:r>
                <a:rPr lang="en-US" sz="1400" b="1" dirty="0"/>
                <a:t>Documentation</a:t>
              </a:r>
            </a:p>
            <a:p>
              <a:pPr algn="ctr"/>
              <a:r>
                <a:rPr lang="en-US" sz="1400" b="1" dirty="0"/>
                <a:t>&amp; Evidence</a:t>
              </a:r>
            </a:p>
          </p:txBody>
        </p:sp>
        <p:cxnSp>
          <p:nvCxnSpPr>
            <p:cNvPr id="20" name="Straight Arrow Connector 19">
              <a:extLst>
                <a:ext uri="{FF2B5EF4-FFF2-40B4-BE49-F238E27FC236}">
                  <a16:creationId xmlns:a16="http://schemas.microsoft.com/office/drawing/2014/main" id="{24E3EE59-AC55-F25C-56E7-4E977C90E616}"/>
                </a:ext>
              </a:extLst>
            </p:cNvPr>
            <p:cNvCxnSpPr>
              <a:cxnSpLocks/>
              <a:stCxn id="12" idx="3"/>
              <a:endCxn id="16" idx="1"/>
            </p:cNvCxnSpPr>
            <p:nvPr/>
          </p:nvCxnSpPr>
          <p:spPr>
            <a:xfrm>
              <a:off x="4299926" y="4270337"/>
              <a:ext cx="262759" cy="0"/>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C65F732-8CE6-9CD1-5083-50956DCE2D49}"/>
                </a:ext>
              </a:extLst>
            </p:cNvPr>
            <p:cNvCxnSpPr>
              <a:cxnSpLocks/>
              <a:stCxn id="16" idx="3"/>
              <a:endCxn id="17" idx="1"/>
            </p:cNvCxnSpPr>
            <p:nvPr/>
          </p:nvCxnSpPr>
          <p:spPr>
            <a:xfrm>
              <a:off x="5529636" y="4270337"/>
              <a:ext cx="264119" cy="6000"/>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8DD757B-82F0-745A-3CA9-784674848639}"/>
                </a:ext>
              </a:extLst>
            </p:cNvPr>
            <p:cNvCxnSpPr>
              <a:cxnSpLocks/>
              <a:stCxn id="17" idx="3"/>
              <a:endCxn id="18" idx="1"/>
            </p:cNvCxnSpPr>
            <p:nvPr/>
          </p:nvCxnSpPr>
          <p:spPr>
            <a:xfrm flipV="1">
              <a:off x="7516091" y="4272584"/>
              <a:ext cx="264119" cy="3753"/>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D8AA67F-E839-4121-472F-B64E4C102D5D}"/>
                </a:ext>
              </a:extLst>
            </p:cNvPr>
            <p:cNvCxnSpPr>
              <a:cxnSpLocks/>
              <a:stCxn id="18" idx="3"/>
              <a:endCxn id="19" idx="1"/>
            </p:cNvCxnSpPr>
            <p:nvPr/>
          </p:nvCxnSpPr>
          <p:spPr>
            <a:xfrm flipV="1">
              <a:off x="8747161" y="4270337"/>
              <a:ext cx="262759" cy="2247"/>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5AF46B1-C81F-7EEF-CC29-37E241818CB9}"/>
                </a:ext>
              </a:extLst>
            </p:cNvPr>
            <p:cNvCxnSpPr>
              <a:cxnSpLocks/>
            </p:cNvCxnSpPr>
            <p:nvPr/>
          </p:nvCxnSpPr>
          <p:spPr>
            <a:xfrm>
              <a:off x="3804341" y="3779378"/>
              <a:ext cx="4459344" cy="0"/>
            </a:xfrm>
            <a:prstGeom prst="line">
              <a:avLst/>
            </a:prstGeom>
            <a:ln w="28575">
              <a:solidFill>
                <a:srgbClr val="9A3A3A"/>
              </a:solidFill>
            </a:ln>
          </p:spPr>
          <p:style>
            <a:lnRef idx="1">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3121DA17-9073-8F2F-0858-9FFC11E4AFE2}"/>
                </a:ext>
              </a:extLst>
            </p:cNvPr>
            <p:cNvCxnSpPr>
              <a:cxnSpLocks/>
              <a:endCxn id="12" idx="0"/>
            </p:cNvCxnSpPr>
            <p:nvPr/>
          </p:nvCxnSpPr>
          <p:spPr>
            <a:xfrm>
              <a:off x="3816451" y="3768868"/>
              <a:ext cx="0" cy="239859"/>
            </a:xfrm>
            <a:prstGeom prst="straightConnector1">
              <a:avLst/>
            </a:prstGeom>
            <a:ln w="38100">
              <a:solidFill>
                <a:srgbClr val="9A3A3A"/>
              </a:solidFill>
              <a:tailEnd type="triangle"/>
            </a:ln>
          </p:spPr>
          <p:style>
            <a:lnRef idx="1">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F603FD6-FDA2-A7F3-B169-072464E46EA6}"/>
                </a:ext>
              </a:extLst>
            </p:cNvPr>
            <p:cNvCxnSpPr>
              <a:stCxn id="18" idx="0"/>
            </p:cNvCxnSpPr>
            <p:nvPr/>
          </p:nvCxnSpPr>
          <p:spPr>
            <a:xfrm flipH="1" flipV="1">
              <a:off x="8263685" y="3767371"/>
              <a:ext cx="1" cy="243603"/>
            </a:xfrm>
            <a:prstGeom prst="line">
              <a:avLst/>
            </a:prstGeom>
            <a:ln w="28575">
              <a:solidFill>
                <a:srgbClr val="9A3A3A"/>
              </a:solidFill>
            </a:ln>
          </p:spPr>
          <p:style>
            <a:lnRef idx="1">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F145C30-A414-D1B5-7980-913F77557062}"/>
                </a:ext>
              </a:extLst>
            </p:cNvPr>
            <p:cNvSpPr txBox="1"/>
            <p:nvPr/>
          </p:nvSpPr>
          <p:spPr>
            <a:xfrm>
              <a:off x="8229001" y="3758432"/>
              <a:ext cx="502920" cy="276999"/>
            </a:xfrm>
            <a:prstGeom prst="rect">
              <a:avLst/>
            </a:prstGeom>
          </p:spPr>
          <p:txBody>
            <a:bodyPr wrap="square" rtlCol="0">
              <a:spAutoFit/>
            </a:bodyPr>
            <a:lstStyle/>
            <a:p>
              <a:r>
                <a:rPr lang="en-US" sz="1200" i="1" dirty="0"/>
                <a:t>No</a:t>
              </a:r>
            </a:p>
          </p:txBody>
        </p:sp>
        <p:sp>
          <p:nvSpPr>
            <p:cNvPr id="68" name="TextBox 67">
              <a:extLst>
                <a:ext uri="{FF2B5EF4-FFF2-40B4-BE49-F238E27FC236}">
                  <a16:creationId xmlns:a16="http://schemas.microsoft.com/office/drawing/2014/main" id="{9CF43D70-D0AD-23B9-6508-78C1C8989F8B}"/>
                </a:ext>
              </a:extLst>
            </p:cNvPr>
            <p:cNvSpPr txBox="1"/>
            <p:nvPr/>
          </p:nvSpPr>
          <p:spPr>
            <a:xfrm>
              <a:off x="8697236" y="3987140"/>
              <a:ext cx="502920" cy="276999"/>
            </a:xfrm>
            <a:prstGeom prst="rect">
              <a:avLst/>
            </a:prstGeom>
          </p:spPr>
          <p:txBody>
            <a:bodyPr wrap="square" rtlCol="0">
              <a:spAutoFit/>
            </a:bodyPr>
            <a:lstStyle/>
            <a:p>
              <a:r>
                <a:rPr lang="en-US" sz="1200" i="1" dirty="0"/>
                <a:t>Yes</a:t>
              </a:r>
            </a:p>
          </p:txBody>
        </p:sp>
      </p:grpSp>
      <p:sp>
        <p:nvSpPr>
          <p:cNvPr id="72" name="TextBox 71">
            <a:extLst>
              <a:ext uri="{FF2B5EF4-FFF2-40B4-BE49-F238E27FC236}">
                <a16:creationId xmlns:a16="http://schemas.microsoft.com/office/drawing/2014/main" id="{FDD35EEA-5862-5326-77AB-9560CCBAADF7}"/>
              </a:ext>
            </a:extLst>
          </p:cNvPr>
          <p:cNvSpPr txBox="1"/>
          <p:nvPr/>
        </p:nvSpPr>
        <p:spPr>
          <a:xfrm>
            <a:off x="915736" y="2330600"/>
            <a:ext cx="5398946" cy="523220"/>
          </a:xfrm>
          <a:prstGeom prst="rect">
            <a:avLst/>
          </a:prstGeom>
          <a:ln w="19050">
            <a:solidFill>
              <a:schemeClr val="tx2"/>
            </a:solidFill>
            <a:prstDash val="dash"/>
          </a:ln>
        </p:spPr>
        <p:txBody>
          <a:bodyPr wrap="square" rtlCol="0">
            <a:spAutoFit/>
          </a:bodyPr>
          <a:lstStyle/>
          <a:p>
            <a:r>
              <a:rPr lang="en-US" sz="1400" b="1" dirty="0"/>
              <a:t>Model influence</a:t>
            </a:r>
            <a:r>
              <a:rPr lang="en-US" sz="1400" dirty="0"/>
              <a:t>: labeling claims by considering the totality of evidence</a:t>
            </a:r>
          </a:p>
          <a:p>
            <a:r>
              <a:rPr lang="en-US" sz="1400" b="1" dirty="0"/>
              <a:t>Decision consequence</a:t>
            </a:r>
            <a:r>
              <a:rPr lang="en-US" sz="1400" dirty="0"/>
              <a:t>: impact of a wrong decision on patient care</a:t>
            </a:r>
          </a:p>
        </p:txBody>
      </p:sp>
      <p:sp>
        <p:nvSpPr>
          <p:cNvPr id="73" name="TextBox 72">
            <a:extLst>
              <a:ext uri="{FF2B5EF4-FFF2-40B4-BE49-F238E27FC236}">
                <a16:creationId xmlns:a16="http://schemas.microsoft.com/office/drawing/2014/main" id="{7DD56BDC-9986-AA23-35D7-EE6C6858210D}"/>
              </a:ext>
            </a:extLst>
          </p:cNvPr>
          <p:cNvSpPr txBox="1"/>
          <p:nvPr/>
        </p:nvSpPr>
        <p:spPr>
          <a:xfrm>
            <a:off x="6559673" y="2147607"/>
            <a:ext cx="4575052" cy="1169551"/>
          </a:xfrm>
          <a:prstGeom prst="rect">
            <a:avLst/>
          </a:prstGeom>
          <a:ln w="19050">
            <a:solidFill>
              <a:schemeClr val="tx2"/>
            </a:solidFill>
            <a:prstDash val="dash"/>
          </a:ln>
        </p:spPr>
        <p:txBody>
          <a:bodyPr wrap="square" rtlCol="0">
            <a:spAutoFit/>
          </a:bodyPr>
          <a:lstStyle/>
          <a:p>
            <a:r>
              <a:rPr lang="en-US" sz="1400" b="1" dirty="0"/>
              <a:t>Establish Credibility Goals </a:t>
            </a:r>
            <a:r>
              <a:rPr lang="en-US" sz="1400" b="1" dirty="0">
                <a:sym typeface="Wingdings" panose="05000000000000000000" pitchFamily="2" charset="2"/>
              </a:rPr>
              <a:t> Establish Plan Execute Plan</a:t>
            </a:r>
            <a:endParaRPr lang="en-US" sz="1400" b="1" dirty="0"/>
          </a:p>
          <a:p>
            <a:r>
              <a:rPr lang="en-US" sz="1400" b="1" dirty="0"/>
              <a:t>Verification</a:t>
            </a:r>
            <a:r>
              <a:rPr lang="en-US" sz="1400" dirty="0"/>
              <a:t>: code, calculation</a:t>
            </a:r>
          </a:p>
          <a:p>
            <a:r>
              <a:rPr lang="en-US" sz="1400" b="1" dirty="0"/>
              <a:t>Validation</a:t>
            </a:r>
            <a:r>
              <a:rPr lang="en-US" sz="1400" dirty="0"/>
              <a:t>: model assumptions/inputs; comprehensive review in vitro/in vivo data and literature; model validation with clinical data; model applications</a:t>
            </a:r>
          </a:p>
        </p:txBody>
      </p:sp>
      <p:cxnSp>
        <p:nvCxnSpPr>
          <p:cNvPr id="75" name="Straight Arrow Connector 74">
            <a:extLst>
              <a:ext uri="{FF2B5EF4-FFF2-40B4-BE49-F238E27FC236}">
                <a16:creationId xmlns:a16="http://schemas.microsoft.com/office/drawing/2014/main" id="{340919ED-E9A4-028A-F7E1-8B7A4367C3B1}"/>
              </a:ext>
            </a:extLst>
          </p:cNvPr>
          <p:cNvCxnSpPr>
            <a:stCxn id="16" idx="2"/>
            <a:endCxn id="72" idx="0"/>
          </p:cNvCxnSpPr>
          <p:nvPr/>
        </p:nvCxnSpPr>
        <p:spPr>
          <a:xfrm flipH="1">
            <a:off x="3615209" y="1922210"/>
            <a:ext cx="1335702" cy="408390"/>
          </a:xfrm>
          <a:prstGeom prst="straightConnector1">
            <a:avLst/>
          </a:prstGeom>
          <a:ln w="19050">
            <a:solidFill>
              <a:schemeClr val="tx2"/>
            </a:solidFill>
            <a:prstDash val="dash"/>
            <a:tailEnd type="triangle"/>
          </a:ln>
        </p:spPr>
        <p:style>
          <a:lnRef idx="1">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3569E1F0-46CE-766D-C524-C9178578684C}"/>
              </a:ext>
            </a:extLst>
          </p:cNvPr>
          <p:cNvCxnSpPr>
            <a:cxnSpLocks/>
            <a:stCxn id="17" idx="2"/>
            <a:endCxn id="73" idx="0"/>
          </p:cNvCxnSpPr>
          <p:nvPr/>
        </p:nvCxnSpPr>
        <p:spPr>
          <a:xfrm>
            <a:off x="6559673" y="1928210"/>
            <a:ext cx="2287526" cy="219397"/>
          </a:xfrm>
          <a:prstGeom prst="straightConnector1">
            <a:avLst/>
          </a:prstGeom>
          <a:ln w="19050">
            <a:solidFill>
              <a:schemeClr val="tx2"/>
            </a:solidFill>
            <a:prstDash val="dash"/>
            <a:tailEnd type="triangle"/>
          </a:ln>
        </p:spPr>
        <p:style>
          <a:lnRef idx="1">
            <a:schemeClr val="accent1"/>
          </a:lnRef>
          <a:fillRef idx="0">
            <a:schemeClr val="accent1"/>
          </a:fillRef>
          <a:effectRef idx="1">
            <a:schemeClr val="accent1"/>
          </a:effectRef>
          <a:fontRef idx="minor">
            <a:schemeClr val="tx1"/>
          </a:fontRef>
        </p:style>
      </p:cxnSp>
      <p:pic>
        <p:nvPicPr>
          <p:cNvPr id="84" name="Picture 83">
            <a:extLst>
              <a:ext uri="{FF2B5EF4-FFF2-40B4-BE49-F238E27FC236}">
                <a16:creationId xmlns:a16="http://schemas.microsoft.com/office/drawing/2014/main" id="{F287B308-A772-F9B3-FF6A-6A9217E143CE}"/>
              </a:ext>
            </a:extLst>
          </p:cNvPr>
          <p:cNvPicPr>
            <a:picLocks noChangeAspect="1"/>
          </p:cNvPicPr>
          <p:nvPr/>
        </p:nvPicPr>
        <p:blipFill>
          <a:blip r:embed="rId2"/>
          <a:stretch>
            <a:fillRect/>
          </a:stretch>
        </p:blipFill>
        <p:spPr>
          <a:xfrm>
            <a:off x="120870" y="3524250"/>
            <a:ext cx="4496427" cy="2295845"/>
          </a:xfrm>
          <a:prstGeom prst="rect">
            <a:avLst/>
          </a:prstGeom>
        </p:spPr>
      </p:pic>
      <p:pic>
        <p:nvPicPr>
          <p:cNvPr id="86" name="Picture 85">
            <a:extLst>
              <a:ext uri="{FF2B5EF4-FFF2-40B4-BE49-F238E27FC236}">
                <a16:creationId xmlns:a16="http://schemas.microsoft.com/office/drawing/2014/main" id="{A2B1DB20-C519-F07B-2225-B21645A7FE55}"/>
              </a:ext>
            </a:extLst>
          </p:cNvPr>
          <p:cNvPicPr>
            <a:picLocks noChangeAspect="1"/>
          </p:cNvPicPr>
          <p:nvPr/>
        </p:nvPicPr>
        <p:blipFill>
          <a:blip r:embed="rId3"/>
          <a:stretch>
            <a:fillRect/>
          </a:stretch>
        </p:blipFill>
        <p:spPr>
          <a:xfrm>
            <a:off x="4589426" y="3567030"/>
            <a:ext cx="4515480" cy="2095792"/>
          </a:xfrm>
          <a:prstGeom prst="rect">
            <a:avLst/>
          </a:prstGeom>
        </p:spPr>
      </p:pic>
      <p:pic>
        <p:nvPicPr>
          <p:cNvPr id="88" name="Picture 87">
            <a:extLst>
              <a:ext uri="{FF2B5EF4-FFF2-40B4-BE49-F238E27FC236}">
                <a16:creationId xmlns:a16="http://schemas.microsoft.com/office/drawing/2014/main" id="{86E2432C-7B96-8CD4-254E-1D81F4FD23E5}"/>
              </a:ext>
            </a:extLst>
          </p:cNvPr>
          <p:cNvPicPr>
            <a:picLocks noChangeAspect="1"/>
          </p:cNvPicPr>
          <p:nvPr/>
        </p:nvPicPr>
        <p:blipFill>
          <a:blip r:embed="rId4"/>
          <a:stretch>
            <a:fillRect/>
          </a:stretch>
        </p:blipFill>
        <p:spPr>
          <a:xfrm>
            <a:off x="9226102" y="3889032"/>
            <a:ext cx="2734057" cy="2467319"/>
          </a:xfrm>
          <a:prstGeom prst="rect">
            <a:avLst/>
          </a:prstGeom>
        </p:spPr>
      </p:pic>
      <p:sp>
        <p:nvSpPr>
          <p:cNvPr id="89" name="TextBox 88">
            <a:extLst>
              <a:ext uri="{FF2B5EF4-FFF2-40B4-BE49-F238E27FC236}">
                <a16:creationId xmlns:a16="http://schemas.microsoft.com/office/drawing/2014/main" id="{7CECCE74-8182-0D53-10B5-69A49B5FC8C9}"/>
              </a:ext>
            </a:extLst>
          </p:cNvPr>
          <p:cNvSpPr txBox="1"/>
          <p:nvPr/>
        </p:nvSpPr>
        <p:spPr>
          <a:xfrm>
            <a:off x="10159934" y="3566703"/>
            <a:ext cx="1279591" cy="369332"/>
          </a:xfrm>
          <a:prstGeom prst="rect">
            <a:avLst/>
          </a:prstGeom>
        </p:spPr>
        <p:txBody>
          <a:bodyPr wrap="square" rtlCol="0">
            <a:spAutoFit/>
          </a:bodyPr>
          <a:lstStyle/>
          <a:p>
            <a:r>
              <a:rPr lang="en-US" dirty="0"/>
              <a:t>Model Risk</a:t>
            </a:r>
          </a:p>
        </p:txBody>
      </p:sp>
    </p:spTree>
    <p:extLst>
      <p:ext uri="{BB962C8B-B14F-4D97-AF65-F5344CB8AC3E}">
        <p14:creationId xmlns:p14="http://schemas.microsoft.com/office/powerpoint/2010/main" val="376413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2C64-7924-35FA-77AA-A6CCD37A1789}"/>
              </a:ext>
            </a:extLst>
          </p:cNvPr>
          <p:cNvSpPr>
            <a:spLocks noGrp="1"/>
          </p:cNvSpPr>
          <p:nvPr>
            <p:ph type="title"/>
          </p:nvPr>
        </p:nvSpPr>
        <p:spPr/>
        <p:txBody>
          <a:bodyPr>
            <a:normAutofit/>
          </a:bodyPr>
          <a:lstStyle/>
          <a:p>
            <a:r>
              <a:rPr lang="en-US" dirty="0"/>
              <a:t>Case Study 1</a:t>
            </a:r>
          </a:p>
        </p:txBody>
      </p:sp>
      <p:sp>
        <p:nvSpPr>
          <p:cNvPr id="4" name="Slide Number Placeholder 3">
            <a:extLst>
              <a:ext uri="{FF2B5EF4-FFF2-40B4-BE49-F238E27FC236}">
                <a16:creationId xmlns:a16="http://schemas.microsoft.com/office/drawing/2014/main" id="{FAA7AFCC-7580-228E-D426-A3D53C368BE4}"/>
              </a:ext>
            </a:extLst>
          </p:cNvPr>
          <p:cNvSpPr>
            <a:spLocks noGrp="1"/>
          </p:cNvSpPr>
          <p:nvPr>
            <p:ph type="sldNum" sz="quarter" idx="4"/>
          </p:nvPr>
        </p:nvSpPr>
        <p:spPr/>
        <p:txBody>
          <a:bodyPr/>
          <a:lstStyle/>
          <a:p>
            <a:fld id="{75482031-C0C6-4DCF-A7AA-220C887143E1}" type="slidenum">
              <a:rPr lang="en-US" smtClean="0"/>
              <a:t>5</a:t>
            </a:fld>
            <a:endParaRPr lang="en-US"/>
          </a:p>
        </p:txBody>
      </p:sp>
      <p:sp>
        <p:nvSpPr>
          <p:cNvPr id="24" name="Content Placeholder 23">
            <a:extLst>
              <a:ext uri="{FF2B5EF4-FFF2-40B4-BE49-F238E27FC236}">
                <a16:creationId xmlns:a16="http://schemas.microsoft.com/office/drawing/2014/main" id="{D8573901-8568-EBF5-FBA7-4B121F96E9E5}"/>
              </a:ext>
            </a:extLst>
          </p:cNvPr>
          <p:cNvSpPr>
            <a:spLocks noGrp="1"/>
          </p:cNvSpPr>
          <p:nvPr>
            <p:ph idx="1"/>
          </p:nvPr>
        </p:nvSpPr>
        <p:spPr/>
        <p:txBody>
          <a:bodyPr/>
          <a:lstStyle/>
          <a:p>
            <a:pPr marL="457200" indent="-457200">
              <a:buFont typeface="Arial" panose="020B0604020202020204" pitchFamily="34" charset="0"/>
              <a:buChar char="•"/>
            </a:pPr>
            <a:r>
              <a:rPr lang="en-US" sz="2400" dirty="0"/>
              <a:t>Drug A is a monoclonal antibody in the early clinical development for solid tumors. </a:t>
            </a:r>
          </a:p>
          <a:p>
            <a:pPr marL="457200" indent="-457200">
              <a:buFont typeface="Arial" panose="020B0604020202020204" pitchFamily="34" charset="0"/>
              <a:buChar char="•"/>
            </a:pPr>
            <a:r>
              <a:rPr lang="en-US" sz="2400" dirty="0"/>
              <a:t>A Phase 1 study was a 3+3 dose-escalation cohort followed by an expansion cohort. </a:t>
            </a:r>
          </a:p>
          <a:p>
            <a:pPr marL="1200150" lvl="1" indent="-457200"/>
            <a:r>
              <a:rPr lang="en-US" sz="2000" dirty="0"/>
              <a:t>Three-patient cohorts sequentially were administered Drug A 1, 3, or 10 mg/kg intravenously over 30 minutes on day 1, day 28, and every 2 weeks thereafter. </a:t>
            </a:r>
          </a:p>
          <a:p>
            <a:pPr marL="1200150" lvl="1" indent="-457200"/>
            <a:r>
              <a:rPr lang="en-US" sz="2000" dirty="0"/>
              <a:t>Seven additional patients were enrolled in an expansion cohort and treated with 10 mg/kg every 2 weeks. </a:t>
            </a:r>
          </a:p>
          <a:p>
            <a:pPr marL="457200" indent="-457200">
              <a:buFont typeface="Arial" panose="020B0604020202020204" pitchFamily="34" charset="0"/>
              <a:buChar char="•"/>
            </a:pPr>
            <a:r>
              <a:rPr lang="en-US" sz="2400" dirty="0"/>
              <a:t>The concentration-time profile from the phase 1 study is shown below</a:t>
            </a:r>
          </a:p>
          <a:p>
            <a:pPr marL="1200150" lvl="1" indent="-457200"/>
            <a:r>
              <a:rPr lang="en-US" sz="2000" dirty="0"/>
              <a:t>Half-life ranges from 14-22 days</a:t>
            </a:r>
          </a:p>
          <a:p>
            <a:pPr marL="1200150" lvl="1" indent="-457200"/>
            <a:r>
              <a:rPr lang="en-US" sz="2000" dirty="0"/>
              <a:t>Dose seemed to be disproportionally lower at 1 mg/kg</a:t>
            </a:r>
          </a:p>
          <a:p>
            <a:pPr lvl="1" indent="0">
              <a:buNone/>
            </a:pPr>
            <a:r>
              <a:rPr lang="en-US" sz="2000" dirty="0"/>
              <a:t>        than 3 or 10 mg/kg by the plot and AUC assessment</a:t>
            </a:r>
          </a:p>
          <a:p>
            <a:pPr marL="1200150" lvl="1" indent="-457200"/>
            <a:r>
              <a:rPr lang="en-US" sz="2000" dirty="0"/>
              <a:t>Preliminary PopPK models were constructed (next slide)</a:t>
            </a:r>
          </a:p>
          <a:p>
            <a:pPr marL="342900" indent="-342900">
              <a:buFont typeface="Arial" panose="020B0604020202020204" pitchFamily="34" charset="0"/>
              <a:buChar char="•"/>
            </a:pPr>
            <a:endParaRPr lang="en-US" sz="2400" dirty="0"/>
          </a:p>
        </p:txBody>
      </p:sp>
      <p:pic>
        <p:nvPicPr>
          <p:cNvPr id="26" name="Picture 25">
            <a:extLst>
              <a:ext uri="{FF2B5EF4-FFF2-40B4-BE49-F238E27FC236}">
                <a16:creationId xmlns:a16="http://schemas.microsoft.com/office/drawing/2014/main" id="{E9CEA90E-1DCB-64A3-8938-706B7C5FF8D0}"/>
              </a:ext>
            </a:extLst>
          </p:cNvPr>
          <p:cNvPicPr>
            <a:picLocks noChangeAspect="1"/>
          </p:cNvPicPr>
          <p:nvPr/>
        </p:nvPicPr>
        <p:blipFill>
          <a:blip r:embed="rId2"/>
          <a:stretch>
            <a:fillRect/>
          </a:stretch>
        </p:blipFill>
        <p:spPr>
          <a:xfrm>
            <a:off x="7820024" y="3854669"/>
            <a:ext cx="3916629" cy="2501682"/>
          </a:xfrm>
          <a:prstGeom prst="rect">
            <a:avLst/>
          </a:prstGeom>
        </p:spPr>
      </p:pic>
    </p:spTree>
    <p:extLst>
      <p:ext uri="{BB962C8B-B14F-4D97-AF65-F5344CB8AC3E}">
        <p14:creationId xmlns:p14="http://schemas.microsoft.com/office/powerpoint/2010/main" val="329135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2DF3-CE19-B2F0-F54D-0F5507C1BE99}"/>
              </a:ext>
            </a:extLst>
          </p:cNvPr>
          <p:cNvSpPr>
            <a:spLocks noGrp="1"/>
          </p:cNvSpPr>
          <p:nvPr>
            <p:ph type="title"/>
          </p:nvPr>
        </p:nvSpPr>
        <p:spPr/>
        <p:txBody>
          <a:bodyPr/>
          <a:lstStyle/>
          <a:p>
            <a:r>
              <a:rPr lang="en-US" dirty="0"/>
              <a:t>Case Study 1—Cont’d </a:t>
            </a:r>
          </a:p>
        </p:txBody>
      </p:sp>
      <p:sp>
        <p:nvSpPr>
          <p:cNvPr id="4" name="Slide Number Placeholder 3">
            <a:extLst>
              <a:ext uri="{FF2B5EF4-FFF2-40B4-BE49-F238E27FC236}">
                <a16:creationId xmlns:a16="http://schemas.microsoft.com/office/drawing/2014/main" id="{FFAEC3B0-E579-5FA1-9A97-80B25C9A37D5}"/>
              </a:ext>
            </a:extLst>
          </p:cNvPr>
          <p:cNvSpPr>
            <a:spLocks noGrp="1"/>
          </p:cNvSpPr>
          <p:nvPr>
            <p:ph type="sldNum" sz="quarter" idx="4"/>
          </p:nvPr>
        </p:nvSpPr>
        <p:spPr/>
        <p:txBody>
          <a:bodyPr/>
          <a:lstStyle/>
          <a:p>
            <a:fld id="{75482031-C0C6-4DCF-A7AA-220C887143E1}" type="slidenum">
              <a:rPr lang="en-US" smtClean="0"/>
              <a:t>6</a:t>
            </a:fld>
            <a:endParaRPr lang="en-US"/>
          </a:p>
        </p:txBody>
      </p:sp>
      <p:graphicFrame>
        <p:nvGraphicFramePr>
          <p:cNvPr id="5" name="Table 4">
            <a:extLst>
              <a:ext uri="{FF2B5EF4-FFF2-40B4-BE49-F238E27FC236}">
                <a16:creationId xmlns:a16="http://schemas.microsoft.com/office/drawing/2014/main" id="{3D02F809-E8E9-9EFE-C378-2C0B37B1B30C}"/>
              </a:ext>
            </a:extLst>
          </p:cNvPr>
          <p:cNvGraphicFramePr>
            <a:graphicFrameLocks noGrp="1"/>
          </p:cNvGraphicFramePr>
          <p:nvPr>
            <p:extLst>
              <p:ext uri="{D42A27DB-BD31-4B8C-83A1-F6EECF244321}">
                <p14:modId xmlns:p14="http://schemas.microsoft.com/office/powerpoint/2010/main" val="4027136541"/>
              </p:ext>
            </p:extLst>
          </p:nvPr>
        </p:nvGraphicFramePr>
        <p:xfrm>
          <a:off x="1152525" y="1133602"/>
          <a:ext cx="9727792" cy="4590796"/>
        </p:xfrm>
        <a:graphic>
          <a:graphicData uri="http://schemas.openxmlformats.org/drawingml/2006/table">
            <a:tbl>
              <a:tblPr firstRow="1" firstCol="1" bandRow="1">
                <a:tableStyleId>{5C22544A-7EE6-4342-B048-85BDC9FD1C3A}</a:tableStyleId>
              </a:tblPr>
              <a:tblGrid>
                <a:gridCol w="1242441">
                  <a:extLst>
                    <a:ext uri="{9D8B030D-6E8A-4147-A177-3AD203B41FA5}">
                      <a16:colId xmlns:a16="http://schemas.microsoft.com/office/drawing/2014/main" val="2435590056"/>
                    </a:ext>
                  </a:extLst>
                </a:gridCol>
                <a:gridCol w="1243104">
                  <a:extLst>
                    <a:ext uri="{9D8B030D-6E8A-4147-A177-3AD203B41FA5}">
                      <a16:colId xmlns:a16="http://schemas.microsoft.com/office/drawing/2014/main" val="3859808425"/>
                    </a:ext>
                  </a:extLst>
                </a:gridCol>
                <a:gridCol w="1597830">
                  <a:extLst>
                    <a:ext uri="{9D8B030D-6E8A-4147-A177-3AD203B41FA5}">
                      <a16:colId xmlns:a16="http://schemas.microsoft.com/office/drawing/2014/main" val="1811848877"/>
                    </a:ext>
                  </a:extLst>
                </a:gridCol>
                <a:gridCol w="1597830">
                  <a:extLst>
                    <a:ext uri="{9D8B030D-6E8A-4147-A177-3AD203B41FA5}">
                      <a16:colId xmlns:a16="http://schemas.microsoft.com/office/drawing/2014/main" val="1605049065"/>
                    </a:ext>
                  </a:extLst>
                </a:gridCol>
                <a:gridCol w="1435549">
                  <a:extLst>
                    <a:ext uri="{9D8B030D-6E8A-4147-A177-3AD203B41FA5}">
                      <a16:colId xmlns:a16="http://schemas.microsoft.com/office/drawing/2014/main" val="2078453526"/>
                    </a:ext>
                  </a:extLst>
                </a:gridCol>
                <a:gridCol w="1305519">
                  <a:extLst>
                    <a:ext uri="{9D8B030D-6E8A-4147-A177-3AD203B41FA5}">
                      <a16:colId xmlns:a16="http://schemas.microsoft.com/office/drawing/2014/main" val="12175329"/>
                    </a:ext>
                  </a:extLst>
                </a:gridCol>
                <a:gridCol w="1305519">
                  <a:extLst>
                    <a:ext uri="{9D8B030D-6E8A-4147-A177-3AD203B41FA5}">
                      <a16:colId xmlns:a16="http://schemas.microsoft.com/office/drawing/2014/main" val="3246458893"/>
                    </a:ext>
                  </a:extLst>
                </a:gridCol>
              </a:tblGrid>
              <a:tr h="198324">
                <a:tc rowSpan="2">
                  <a:txBody>
                    <a:bodyPr/>
                    <a:lstStyle/>
                    <a:p>
                      <a:pPr marL="0" marR="0" algn="ctr">
                        <a:lnSpc>
                          <a:spcPct val="100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Parameter (units)</a:t>
                      </a:r>
                    </a:p>
                  </a:txBody>
                  <a:tcPr marL="62511" marR="62511" marT="0" marB="0" anchor="ctr"/>
                </a:tc>
                <a:tc gridSpan="3">
                  <a:txBody>
                    <a:bodyPr/>
                    <a:lstStyle/>
                    <a:p>
                      <a:pPr marL="0" marR="0" algn="ctr">
                        <a:lnSpc>
                          <a:spcPct val="150000"/>
                        </a:lnSpc>
                        <a:spcBef>
                          <a:spcPts val="0"/>
                        </a:spcBef>
                        <a:spcAft>
                          <a:spcPts val="0"/>
                        </a:spcAft>
                      </a:pPr>
                      <a:r>
                        <a:rPr lang="en-US" sz="1600" dirty="0">
                          <a:effectLst/>
                        </a:rPr>
                        <a:t>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en-US" sz="1600" dirty="0">
                          <a:effectLst/>
                        </a:rPr>
                        <a:t>Nonlinear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5940920"/>
                  </a:ext>
                </a:extLst>
              </a:tr>
              <a:tr h="198324">
                <a:tc vMerge="1">
                  <a:txBody>
                    <a:bodyPr/>
                    <a:lstStyle/>
                    <a:p>
                      <a:endParaRPr lang="en-US" dirty="0"/>
                    </a:p>
                  </a:txBody>
                  <a:tcPr/>
                </a:tc>
                <a:tc>
                  <a:txBody>
                    <a:bodyPr/>
                    <a:lstStyle/>
                    <a:p>
                      <a:pPr marL="0" marR="0" algn="ctr">
                        <a:lnSpc>
                          <a:spcPct val="150000"/>
                        </a:lnSpc>
                        <a:spcBef>
                          <a:spcPts val="0"/>
                        </a:spcBef>
                        <a:spcAft>
                          <a:spcPts val="0"/>
                        </a:spcAft>
                      </a:pPr>
                      <a:r>
                        <a:rPr lang="en-US" sz="1600" dirty="0">
                          <a:effectLst/>
                        </a:rPr>
                        <a:t>Estimate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%RSE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err="1">
                          <a:effectLst/>
                        </a:rPr>
                        <a:t>BSV</a:t>
                      </a:r>
                      <a:r>
                        <a:rPr lang="en-US" sz="1600" baseline="30000" dirty="0" err="1">
                          <a:effectLst/>
                        </a:rPr>
                        <a:t>a</a:t>
                      </a:r>
                      <a:r>
                        <a:rPr lang="en-US" sz="1600" dirty="0">
                          <a:effectLst/>
                        </a:rPr>
                        <a:t> (RSE%)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Estimate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%RSE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err="1">
                          <a:effectLst/>
                        </a:rPr>
                        <a:t>BSV</a:t>
                      </a:r>
                      <a:r>
                        <a:rPr lang="en-US" sz="1600" baseline="30000" dirty="0" err="1">
                          <a:effectLst/>
                        </a:rPr>
                        <a:t>a</a:t>
                      </a:r>
                      <a:r>
                        <a:rPr lang="en-US" sz="1600" dirty="0">
                          <a:effectLst/>
                        </a:rPr>
                        <a:t> (RSE%)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856486087"/>
                  </a:ext>
                </a:extLst>
              </a:tr>
              <a:tr h="198324">
                <a:tc>
                  <a:txBody>
                    <a:bodyPr/>
                    <a:lstStyle/>
                    <a:p>
                      <a:pPr marL="0" marR="0" algn="ctr">
                        <a:lnSpc>
                          <a:spcPct val="150000"/>
                        </a:lnSpc>
                        <a:spcBef>
                          <a:spcPts val="0"/>
                        </a:spcBef>
                        <a:spcAft>
                          <a:spcPts val="0"/>
                        </a:spcAft>
                      </a:pPr>
                      <a:r>
                        <a:rPr lang="en-US" sz="1600">
                          <a:effectLst/>
                        </a:rPr>
                        <a:t>OFV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364.352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370.950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algn="ctr">
                        <a:lnSpc>
                          <a:spcPct val="107000"/>
                        </a:lnSpc>
                        <a:spcBef>
                          <a:spcPts val="0"/>
                        </a:spcBef>
                        <a:spcAft>
                          <a:spcPts val="0"/>
                        </a:spcAft>
                      </a:pPr>
                      <a:endParaRPr lang="en-US" sz="1600">
                        <a:effectLst/>
                        <a:latin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695711756"/>
                  </a:ext>
                </a:extLst>
              </a:tr>
              <a:tr h="198324">
                <a:tc>
                  <a:txBody>
                    <a:bodyPr/>
                    <a:lstStyle/>
                    <a:p>
                      <a:pPr marL="0" marR="0" algn="ctr">
                        <a:lnSpc>
                          <a:spcPct val="150000"/>
                        </a:lnSpc>
                        <a:spcBef>
                          <a:spcPts val="0"/>
                        </a:spcBef>
                        <a:spcAft>
                          <a:spcPts val="0"/>
                        </a:spcAft>
                      </a:pPr>
                      <a:r>
                        <a:rPr lang="en-US" sz="1600">
                          <a:effectLst/>
                        </a:rPr>
                        <a:t>CL (L/d)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0.180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14.2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28.8 (62.5)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0.180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13.6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24.6 (68.1)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324917467"/>
                  </a:ext>
                </a:extLst>
              </a:tr>
              <a:tr h="198324">
                <a:tc>
                  <a:txBody>
                    <a:bodyPr/>
                    <a:lstStyle/>
                    <a:p>
                      <a:pPr marL="0" marR="0" algn="ctr">
                        <a:lnSpc>
                          <a:spcPct val="150000"/>
                        </a:lnSpc>
                        <a:spcBef>
                          <a:spcPts val="0"/>
                        </a:spcBef>
                        <a:spcAft>
                          <a:spcPts val="0"/>
                        </a:spcAft>
                      </a:pPr>
                      <a:r>
                        <a:rPr lang="en-US" sz="1600">
                          <a:effectLst/>
                        </a:rPr>
                        <a:t>V</a:t>
                      </a:r>
                      <a:r>
                        <a:rPr lang="en-US" sz="1600" baseline="-25000">
                          <a:effectLst/>
                        </a:rPr>
                        <a:t>c </a:t>
                      </a:r>
                      <a:r>
                        <a:rPr lang="en-US" sz="1600" baseline="0">
                          <a:effectLst/>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2.537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2.524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3609596143"/>
                  </a:ext>
                </a:extLst>
              </a:tr>
              <a:tr h="198324">
                <a:tc>
                  <a:txBody>
                    <a:bodyPr/>
                    <a:lstStyle/>
                    <a:p>
                      <a:pPr marL="0" marR="0" algn="ctr">
                        <a:lnSpc>
                          <a:spcPct val="150000"/>
                        </a:lnSpc>
                        <a:spcBef>
                          <a:spcPts val="0"/>
                        </a:spcBef>
                        <a:spcAft>
                          <a:spcPts val="0"/>
                        </a:spcAft>
                      </a:pPr>
                      <a:r>
                        <a:rPr lang="en-US" sz="1600">
                          <a:effectLst/>
                        </a:rPr>
                        <a:t>V</a:t>
                      </a:r>
                      <a:r>
                        <a:rPr lang="en-US" sz="1600" baseline="-25000">
                          <a:effectLst/>
                        </a:rPr>
                        <a:t>p </a:t>
                      </a:r>
                      <a:r>
                        <a:rPr lang="en-US" sz="1600" baseline="0">
                          <a:effectLst/>
                        </a:rPr>
                        <a:t>(L)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2.154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17.9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2.152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18.3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332072394"/>
                  </a:ext>
                </a:extLst>
              </a:tr>
              <a:tr h="198324">
                <a:tc>
                  <a:txBody>
                    <a:bodyPr/>
                    <a:lstStyle/>
                    <a:p>
                      <a:pPr marL="0" marR="0" algn="ctr">
                        <a:lnSpc>
                          <a:spcPct val="150000"/>
                        </a:lnSpc>
                        <a:spcBef>
                          <a:spcPts val="0"/>
                        </a:spcBef>
                        <a:spcAft>
                          <a:spcPts val="0"/>
                        </a:spcAft>
                      </a:pPr>
                      <a:r>
                        <a:rPr lang="en-US" sz="1600">
                          <a:effectLst/>
                        </a:rPr>
                        <a:t>Q </a:t>
                      </a:r>
                      <a:r>
                        <a:rPr lang="en-US" sz="1600" baseline="0">
                          <a:effectLst/>
                        </a:rPr>
                        <a:t>(L/d)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0.595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31.5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0.600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31.9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676721696"/>
                  </a:ext>
                </a:extLst>
              </a:tr>
              <a:tr h="198324">
                <a:tc>
                  <a:txBody>
                    <a:bodyPr/>
                    <a:lstStyle/>
                    <a:p>
                      <a:pPr marL="0" marR="0" algn="ctr">
                        <a:lnSpc>
                          <a:spcPct val="150000"/>
                        </a:lnSpc>
                        <a:spcBef>
                          <a:spcPts val="0"/>
                        </a:spcBef>
                        <a:spcAft>
                          <a:spcPts val="0"/>
                        </a:spcAft>
                      </a:pPr>
                      <a:r>
                        <a:rPr lang="en-US" sz="1600">
                          <a:effectLst/>
                        </a:rPr>
                        <a:t>covF1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en-US" sz="1600" dirty="0">
                          <a:effectLst/>
                        </a:rPr>
                        <a:t>–0.</a:t>
                      </a:r>
                      <a:r>
                        <a:rPr lang="nl-NL" sz="1600" dirty="0">
                          <a:effectLst/>
                        </a:rPr>
                        <a:t>369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–18.7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14.2 (97.9)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algn="ctr">
                        <a:lnSpc>
                          <a:spcPct val="107000"/>
                        </a:lnSpc>
                        <a:spcBef>
                          <a:spcPts val="0"/>
                        </a:spcBef>
                        <a:spcAft>
                          <a:spcPts val="0"/>
                        </a:spcAft>
                      </a:pPr>
                      <a:endParaRPr lang="en-US" sz="1600">
                        <a:effectLst/>
                        <a:latin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22.4 (63.3)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2817246053"/>
                  </a:ext>
                </a:extLst>
              </a:tr>
              <a:tr h="198324">
                <a:tc>
                  <a:txBody>
                    <a:bodyPr/>
                    <a:lstStyle/>
                    <a:p>
                      <a:pPr marL="0" marR="0" algn="ctr">
                        <a:lnSpc>
                          <a:spcPct val="150000"/>
                        </a:lnSpc>
                        <a:spcBef>
                          <a:spcPts val="0"/>
                        </a:spcBef>
                        <a:spcAft>
                          <a:spcPts val="0"/>
                        </a:spcAft>
                      </a:pPr>
                      <a:r>
                        <a:rPr lang="nl-NL" sz="1600">
                          <a:effectLst/>
                        </a:rPr>
                        <a:t>F</a:t>
                      </a:r>
                      <a:r>
                        <a:rPr lang="nl-NL" sz="1600" baseline="-25000">
                          <a:effectLst/>
                        </a:rPr>
                        <a:t>min</a:t>
                      </a:r>
                      <a:r>
                        <a:rPr lang="nl-NL" sz="160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NA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algn="ctr">
                        <a:lnSpc>
                          <a:spcPct val="107000"/>
                        </a:lnSpc>
                        <a:spcBef>
                          <a:spcPts val="0"/>
                        </a:spcBef>
                        <a:spcAft>
                          <a:spcPts val="0"/>
                        </a:spcAft>
                      </a:pPr>
                      <a:endParaRPr lang="en-US" sz="1600">
                        <a:effectLst/>
                        <a:latin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0.200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algn="ctr">
                        <a:lnSpc>
                          <a:spcPct val="107000"/>
                        </a:lnSpc>
                        <a:spcBef>
                          <a:spcPts val="0"/>
                        </a:spcBef>
                        <a:spcAft>
                          <a:spcPts val="0"/>
                        </a:spcAft>
                      </a:pPr>
                      <a:endParaRPr lang="en-US" sz="1600">
                        <a:effectLst/>
                        <a:latin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3811017160"/>
                  </a:ext>
                </a:extLst>
              </a:tr>
              <a:tr h="198324">
                <a:tc>
                  <a:txBody>
                    <a:bodyPr/>
                    <a:lstStyle/>
                    <a:p>
                      <a:pPr marL="0" marR="0" algn="ctr">
                        <a:lnSpc>
                          <a:spcPct val="150000"/>
                        </a:lnSpc>
                        <a:spcBef>
                          <a:spcPts val="0"/>
                        </a:spcBef>
                        <a:spcAft>
                          <a:spcPts val="0"/>
                        </a:spcAft>
                      </a:pPr>
                      <a:r>
                        <a:rPr lang="nl-NL" sz="1600">
                          <a:effectLst/>
                        </a:rPr>
                        <a:t>FD</a:t>
                      </a:r>
                      <a:r>
                        <a:rPr lang="nl-NL" sz="1600" baseline="-25000">
                          <a:effectLst/>
                        </a:rPr>
                        <a:t>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NA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algn="ctr">
                        <a:lnSpc>
                          <a:spcPct val="107000"/>
                        </a:lnSpc>
                        <a:spcBef>
                          <a:spcPts val="0"/>
                        </a:spcBef>
                        <a:spcAft>
                          <a:spcPts val="0"/>
                        </a:spcAft>
                      </a:pPr>
                      <a:endParaRPr lang="en-US" sz="1600">
                        <a:effectLst/>
                        <a:latin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0.582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52.5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4156473028"/>
                  </a:ext>
                </a:extLst>
              </a:tr>
              <a:tr h="198324">
                <a:tc>
                  <a:txBody>
                    <a:bodyPr/>
                    <a:lstStyle/>
                    <a:p>
                      <a:pPr marL="0" marR="0" algn="ctr">
                        <a:lnSpc>
                          <a:spcPct val="150000"/>
                        </a:lnSpc>
                        <a:spcBef>
                          <a:spcPts val="0"/>
                        </a:spcBef>
                        <a:spcAft>
                          <a:spcPts val="0"/>
                        </a:spcAft>
                      </a:pPr>
                      <a:r>
                        <a:rPr lang="en-US" sz="1600">
                          <a:effectLst/>
                        </a:rPr>
                        <a:t>α</a:t>
                      </a:r>
                      <a:r>
                        <a:rPr lang="nl-NL" sz="1600">
                          <a:effectLst/>
                        </a:rPr>
                        <a:t>CL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0.448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93.6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0.455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81.4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3376959276"/>
                  </a:ext>
                </a:extLst>
              </a:tr>
              <a:tr h="198324">
                <a:tc>
                  <a:txBody>
                    <a:bodyPr/>
                    <a:lstStyle/>
                    <a:p>
                      <a:pPr marL="0" marR="0" algn="ctr">
                        <a:lnSpc>
                          <a:spcPct val="150000"/>
                        </a:lnSpc>
                        <a:spcBef>
                          <a:spcPts val="0"/>
                        </a:spcBef>
                        <a:spcAft>
                          <a:spcPts val="0"/>
                        </a:spcAft>
                      </a:pPr>
                      <a:r>
                        <a:rPr lang="en-US" sz="1600">
                          <a:effectLst/>
                        </a:rPr>
                        <a:t>α</a:t>
                      </a:r>
                      <a:r>
                        <a:rPr lang="nl-NL" sz="1600">
                          <a:effectLst/>
                        </a:rPr>
                        <a:t>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1.000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18.4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a:effectLst/>
                        </a:rPr>
                        <a:t>0.987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21.7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tc>
                  <a:txBody>
                    <a:bodyPr/>
                    <a:lstStyle/>
                    <a:p>
                      <a:pPr marL="0" marR="0" algn="ctr">
                        <a:lnSpc>
                          <a:spcPct val="150000"/>
                        </a:lnSpc>
                        <a:spcBef>
                          <a:spcPts val="0"/>
                        </a:spcBef>
                        <a:spcAft>
                          <a:spcPts val="0"/>
                        </a:spcAft>
                      </a:pPr>
                      <a:r>
                        <a:rPr lang="nl-NL"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2511" marR="62511" marT="0" marB="0" anchor="ctr"/>
                </a:tc>
                <a:extLst>
                  <a:ext uri="{0D108BD9-81ED-4DB2-BD59-A6C34878D82A}">
                    <a16:rowId xmlns:a16="http://schemas.microsoft.com/office/drawing/2014/main" val="1061240430"/>
                  </a:ext>
                </a:extLst>
              </a:tr>
              <a:tr h="198324">
                <a:tc>
                  <a:txBody>
                    <a:bodyPr/>
                    <a:lstStyle/>
                    <a:p>
                      <a:pPr marL="0" marR="0" algn="ctr" defTabSz="914400" rtl="0" eaLnBrk="1" latinLnBrk="0" hangingPunct="1">
                        <a:lnSpc>
                          <a:spcPct val="150000"/>
                        </a:lnSpc>
                        <a:spcBef>
                          <a:spcPts val="0"/>
                        </a:spcBef>
                        <a:spcAft>
                          <a:spcPts val="0"/>
                        </a:spcAft>
                      </a:pPr>
                      <a:r>
                        <a:rPr lang="en-US" sz="1600" b="1" kern="1200">
                          <a:solidFill>
                            <a:schemeClr val="lt1"/>
                          </a:solidFill>
                          <a:effectLst/>
                          <a:uFillTx/>
                          <a:latin typeface="+mn-lt"/>
                          <a:ea typeface="+mn-ea"/>
                          <a:cs typeface="+mn-cs"/>
                        </a:rPr>
                        <a:t>RUV (prop)</a:t>
                      </a:r>
                      <a:endParaRPr lang="en-US" sz="1600" b="1" kern="1200" dirty="0">
                        <a:solidFill>
                          <a:schemeClr val="lt1"/>
                        </a:solidFill>
                        <a:effectLst/>
                        <a:uFillTx/>
                        <a:latin typeface="+mn-lt"/>
                        <a:ea typeface="+mn-ea"/>
                        <a:cs typeface="+mn-cs"/>
                      </a:endParaRP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0.200</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8.4</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a:t>
                      </a:r>
                    </a:p>
                  </a:txBody>
                  <a:tcPr marL="68580" marR="68580" marT="0" marB="0"/>
                </a:tc>
                <a:tc>
                  <a:txBody>
                    <a:bodyPr/>
                    <a:lstStyle/>
                    <a:p>
                      <a:pPr marL="0" marR="0" algn="ctr">
                        <a:lnSpc>
                          <a:spcPct val="150000"/>
                        </a:lnSpc>
                        <a:spcBef>
                          <a:spcPts val="0"/>
                        </a:spcBef>
                        <a:spcAft>
                          <a:spcPts val="0"/>
                        </a:spcAft>
                      </a:pPr>
                      <a:r>
                        <a:rPr lang="en-US" sz="1600" kern="1200">
                          <a:solidFill>
                            <a:schemeClr val="dk1"/>
                          </a:solidFill>
                          <a:effectLst/>
                          <a:uFillTx/>
                          <a:latin typeface="+mn-lt"/>
                          <a:ea typeface="+mn-ea"/>
                          <a:cs typeface="+mn-cs"/>
                        </a:rPr>
                        <a:t>0.202</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8.7</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a:t>
                      </a:r>
                    </a:p>
                  </a:txBody>
                  <a:tcPr marL="68580" marR="68580" marT="0" marB="0"/>
                </a:tc>
                <a:extLst>
                  <a:ext uri="{0D108BD9-81ED-4DB2-BD59-A6C34878D82A}">
                    <a16:rowId xmlns:a16="http://schemas.microsoft.com/office/drawing/2014/main" val="933429809"/>
                  </a:ext>
                </a:extLst>
              </a:tr>
              <a:tr h="198324">
                <a:tc>
                  <a:txBody>
                    <a:bodyPr/>
                    <a:lstStyle/>
                    <a:p>
                      <a:pPr marL="0" marR="0" algn="ctr" defTabSz="914400" rtl="0" eaLnBrk="1" latinLnBrk="0" hangingPunct="1">
                        <a:lnSpc>
                          <a:spcPct val="150000"/>
                        </a:lnSpc>
                        <a:spcBef>
                          <a:spcPts val="0"/>
                        </a:spcBef>
                        <a:spcAft>
                          <a:spcPts val="0"/>
                        </a:spcAft>
                      </a:pPr>
                      <a:r>
                        <a:rPr lang="en-US" sz="1600" b="1" kern="1200" dirty="0">
                          <a:solidFill>
                            <a:schemeClr val="lt1"/>
                          </a:solidFill>
                          <a:effectLst/>
                          <a:uFillTx/>
                          <a:latin typeface="+mn-lt"/>
                          <a:ea typeface="+mn-ea"/>
                          <a:cs typeface="+mn-cs"/>
                        </a:rPr>
                        <a:t>RUV (add)</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0.010</a:t>
                      </a:r>
                    </a:p>
                  </a:txBody>
                  <a:tcPr marL="68580" marR="68580" marT="0" marB="0" anchor="b"/>
                </a:tc>
                <a:tc>
                  <a:txBody>
                    <a:bodyPr/>
                    <a:lstStyle/>
                    <a:p>
                      <a:pPr marL="0" marR="0" algn="ctr">
                        <a:lnSpc>
                          <a:spcPct val="150000"/>
                        </a:lnSpc>
                        <a:spcBef>
                          <a:spcPts val="0"/>
                        </a:spcBef>
                        <a:spcAft>
                          <a:spcPts val="0"/>
                        </a:spcAft>
                      </a:pPr>
                      <a:r>
                        <a:rPr lang="en-US" sz="1600" kern="1200">
                          <a:solidFill>
                            <a:schemeClr val="dk1"/>
                          </a:solidFill>
                          <a:effectLst/>
                          <a:uFillTx/>
                          <a:latin typeface="+mn-lt"/>
                          <a:ea typeface="+mn-ea"/>
                          <a:cs typeface="+mn-cs"/>
                        </a:rPr>
                        <a:t> </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a:t>
                      </a:r>
                    </a:p>
                  </a:txBody>
                  <a:tcPr marL="68580" marR="68580" marT="0" marB="0"/>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0.010</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 </a:t>
                      </a:r>
                    </a:p>
                  </a:txBody>
                  <a:tcPr marL="68580" marR="68580" marT="0" marB="0" anchor="b"/>
                </a:tc>
                <a:tc>
                  <a:txBody>
                    <a:bodyPr/>
                    <a:lstStyle/>
                    <a:p>
                      <a:pPr marL="0" marR="0" algn="ctr">
                        <a:lnSpc>
                          <a:spcPct val="150000"/>
                        </a:lnSpc>
                        <a:spcBef>
                          <a:spcPts val="0"/>
                        </a:spcBef>
                        <a:spcAft>
                          <a:spcPts val="0"/>
                        </a:spcAft>
                      </a:pPr>
                      <a:r>
                        <a:rPr lang="en-US" sz="1600" kern="1200" dirty="0">
                          <a:solidFill>
                            <a:schemeClr val="dk1"/>
                          </a:solidFill>
                          <a:effectLst/>
                          <a:uFillTx/>
                          <a:latin typeface="+mn-lt"/>
                          <a:ea typeface="+mn-ea"/>
                          <a:cs typeface="+mn-cs"/>
                        </a:rPr>
                        <a:t>—</a:t>
                      </a:r>
                    </a:p>
                  </a:txBody>
                  <a:tcPr marL="68580" marR="68580" marT="0" marB="0"/>
                </a:tc>
                <a:extLst>
                  <a:ext uri="{0D108BD9-81ED-4DB2-BD59-A6C34878D82A}">
                    <a16:rowId xmlns:a16="http://schemas.microsoft.com/office/drawing/2014/main" val="2695655678"/>
                  </a:ext>
                </a:extLst>
              </a:tr>
            </a:tbl>
          </a:graphicData>
        </a:graphic>
      </p:graphicFrame>
      <p:sp>
        <p:nvSpPr>
          <p:cNvPr id="7" name="TextBox 6">
            <a:extLst>
              <a:ext uri="{FF2B5EF4-FFF2-40B4-BE49-F238E27FC236}">
                <a16:creationId xmlns:a16="http://schemas.microsoft.com/office/drawing/2014/main" id="{EB0924BD-0FD8-9741-05D2-0DF77F74B370}"/>
              </a:ext>
            </a:extLst>
          </p:cNvPr>
          <p:cNvSpPr txBox="1"/>
          <p:nvPr/>
        </p:nvSpPr>
        <p:spPr>
          <a:xfrm>
            <a:off x="1152525" y="5724398"/>
            <a:ext cx="9591675" cy="938719"/>
          </a:xfrm>
          <a:prstGeom prst="rect">
            <a:avLst/>
          </a:prstGeom>
          <a:noFill/>
        </p:spPr>
        <p:txBody>
          <a:bodyPr wrap="square">
            <a:spAutoFit/>
          </a:bodyPr>
          <a:lstStyle/>
          <a:p>
            <a:r>
              <a:rPr lang="en-US" sz="1100" dirty="0"/>
              <a:t>Abbreviations: %RSE, relative standard error; </a:t>
            </a:r>
            <a:r>
              <a:rPr lang="el-GR" sz="1100" dirty="0"/>
              <a:t>α</a:t>
            </a:r>
            <a:r>
              <a:rPr lang="en-US" sz="1100" dirty="0"/>
              <a:t>CL, exponent of bodyweight–clearance relationship; </a:t>
            </a:r>
            <a:r>
              <a:rPr lang="el-GR" sz="1100" dirty="0"/>
              <a:t>α</a:t>
            </a:r>
            <a:r>
              <a:rPr lang="en-US" sz="1100" dirty="0"/>
              <a:t>V, exponent of bodyweight–volume relationship; BSV, between-subject variability; CL clearance; covF1; , covariate relationship F for 1 mg/kg F, bioavailability; FD50, dose at half-maximal impact on bioavailability; </a:t>
            </a:r>
            <a:r>
              <a:rPr lang="en-US" sz="1100" dirty="0" err="1"/>
              <a:t>Fmin</a:t>
            </a:r>
            <a:r>
              <a:rPr lang="en-US" sz="1100" dirty="0"/>
              <a:t>, minimal bioavailability; NA, not applicable; Q, intercompartmental clearance; proportional; RUV (add), residual error PK, additive; RV (prop), residual variability PK, proportional; </a:t>
            </a:r>
            <a:r>
              <a:rPr lang="en-US" sz="1100" dirty="0" err="1"/>
              <a:t>Vc</a:t>
            </a:r>
            <a:r>
              <a:rPr lang="en-US" sz="1100" dirty="0"/>
              <a:t>, central volume of distribution; </a:t>
            </a:r>
            <a:r>
              <a:rPr lang="en-US" sz="1100" dirty="0" err="1"/>
              <a:t>Vp</a:t>
            </a:r>
            <a:r>
              <a:rPr lang="en-US" sz="1100" dirty="0"/>
              <a:t>, peripheral volume</a:t>
            </a:r>
          </a:p>
          <a:p>
            <a:r>
              <a:rPr lang="en-US" sz="1100" baseline="30000" dirty="0" err="1"/>
              <a:t>a</a:t>
            </a:r>
            <a:r>
              <a:rPr lang="en-US" sz="1100" dirty="0" err="1"/>
              <a:t>BSV</a:t>
            </a:r>
            <a:r>
              <a:rPr lang="en-US" sz="1100" dirty="0"/>
              <a:t> was calculated as sqrt(exp(variance)-1)</a:t>
            </a:r>
          </a:p>
        </p:txBody>
      </p:sp>
    </p:spTree>
    <p:extLst>
      <p:ext uri="{BB962C8B-B14F-4D97-AF65-F5344CB8AC3E}">
        <p14:creationId xmlns:p14="http://schemas.microsoft.com/office/powerpoint/2010/main" val="16957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6495-C886-6DE3-AC05-DB74E4350595}"/>
              </a:ext>
            </a:extLst>
          </p:cNvPr>
          <p:cNvSpPr>
            <a:spLocks noGrp="1"/>
          </p:cNvSpPr>
          <p:nvPr>
            <p:ph type="title"/>
          </p:nvPr>
        </p:nvSpPr>
        <p:spPr/>
        <p:txBody>
          <a:bodyPr/>
          <a:lstStyle/>
          <a:p>
            <a:r>
              <a:rPr lang="en-US" dirty="0"/>
              <a:t>Case Study 1—Cont’d </a:t>
            </a:r>
          </a:p>
        </p:txBody>
      </p:sp>
      <p:sp>
        <p:nvSpPr>
          <p:cNvPr id="3" name="Content Placeholder 2">
            <a:extLst>
              <a:ext uri="{FF2B5EF4-FFF2-40B4-BE49-F238E27FC236}">
                <a16:creationId xmlns:a16="http://schemas.microsoft.com/office/drawing/2014/main" id="{DA1D16A6-AB60-9206-91FC-DBCE049134A8}"/>
              </a:ext>
            </a:extLst>
          </p:cNvPr>
          <p:cNvSpPr>
            <a:spLocks noGrp="1"/>
          </p:cNvSpPr>
          <p:nvPr>
            <p:ph idx="1"/>
          </p:nvPr>
        </p:nvSpPr>
        <p:spPr>
          <a:xfrm>
            <a:off x="609600" y="1143001"/>
            <a:ext cx="11220450" cy="5322454"/>
          </a:xfrm>
        </p:spPr>
        <p:txBody>
          <a:bodyPr>
            <a:normAutofit lnSpcReduction="10000"/>
          </a:bodyPr>
          <a:lstStyle/>
          <a:p>
            <a:pPr marL="457200" indent="-457200">
              <a:buFont typeface="Arial" panose="020B0604020202020204" pitchFamily="34" charset="0"/>
              <a:buChar char="•"/>
            </a:pPr>
            <a:r>
              <a:rPr lang="en-US" sz="2400" dirty="0"/>
              <a:t>The team wants to enroll additional patients to detect or reject whether Drug A has nonlinearity in PK, while minimizing the probability of drawing the wrong conclusions</a:t>
            </a:r>
          </a:p>
          <a:p>
            <a:pPr marL="457200" indent="-457200">
              <a:buFont typeface="Arial" panose="020B0604020202020204" pitchFamily="34" charset="0"/>
              <a:buChar char="•"/>
            </a:pPr>
            <a:r>
              <a:rPr lang="en-US" sz="2400" dirty="0"/>
              <a:t>Two study designs were considered by the team:</a:t>
            </a:r>
          </a:p>
          <a:p>
            <a:endParaRPr lang="en-US" sz="2400" dirty="0"/>
          </a:p>
          <a:p>
            <a:endParaRPr lang="en-US" sz="2400" dirty="0"/>
          </a:p>
          <a:p>
            <a:endParaRPr lang="en-US" sz="2400" dirty="0"/>
          </a:p>
          <a:p>
            <a:endParaRPr lang="en-US" sz="2400" dirty="0"/>
          </a:p>
          <a:p>
            <a:endParaRPr lang="en-US" sz="2400" dirty="0"/>
          </a:p>
          <a:p>
            <a:endParaRPr lang="en-US" sz="2400" dirty="0"/>
          </a:p>
          <a:p>
            <a:pPr marL="457200" indent="-457200">
              <a:buFont typeface="Arial" panose="020B0604020202020204" pitchFamily="34" charset="0"/>
              <a:buChar char="•"/>
            </a:pPr>
            <a:r>
              <a:rPr lang="en-US" sz="2400" dirty="0">
                <a:solidFill>
                  <a:srgbClr val="C00000"/>
                </a:solidFill>
              </a:rPr>
              <a:t>The team wants you to propose a simulations strategy to evaluate the likelihood of success between the 2 study designs</a:t>
            </a:r>
          </a:p>
          <a:p>
            <a:pPr marL="1200150" lvl="1" indent="-457200"/>
            <a:r>
              <a:rPr lang="en-US" sz="2000" dirty="0"/>
              <a:t>Note: ideally, re-estimation of PK parameters should be performed based on the simulated data and evaluate the bias and precision of parameter estimates. Since it is out of scope of this course, please only focus on the simulation strategy. </a:t>
            </a:r>
          </a:p>
        </p:txBody>
      </p:sp>
      <p:sp>
        <p:nvSpPr>
          <p:cNvPr id="4" name="Slide Number Placeholder 3">
            <a:extLst>
              <a:ext uri="{FF2B5EF4-FFF2-40B4-BE49-F238E27FC236}">
                <a16:creationId xmlns:a16="http://schemas.microsoft.com/office/drawing/2014/main" id="{75CDB6EC-3523-4945-78FA-B59A97B46BAB}"/>
              </a:ext>
            </a:extLst>
          </p:cNvPr>
          <p:cNvSpPr>
            <a:spLocks noGrp="1"/>
          </p:cNvSpPr>
          <p:nvPr>
            <p:ph type="sldNum" sz="quarter" idx="4"/>
          </p:nvPr>
        </p:nvSpPr>
        <p:spPr/>
        <p:txBody>
          <a:bodyPr/>
          <a:lstStyle/>
          <a:p>
            <a:fld id="{75482031-C0C6-4DCF-A7AA-220C887143E1}" type="slidenum">
              <a:rPr lang="en-US" smtClean="0"/>
              <a:t>7</a:t>
            </a:fld>
            <a:endParaRPr lang="en-US"/>
          </a:p>
        </p:txBody>
      </p:sp>
      <p:graphicFrame>
        <p:nvGraphicFramePr>
          <p:cNvPr id="5" name="Table 4">
            <a:extLst>
              <a:ext uri="{FF2B5EF4-FFF2-40B4-BE49-F238E27FC236}">
                <a16:creationId xmlns:a16="http://schemas.microsoft.com/office/drawing/2014/main" id="{AA18AA66-663A-7F48-64F0-EBE03F869B6C}"/>
              </a:ext>
            </a:extLst>
          </p:cNvPr>
          <p:cNvGraphicFramePr>
            <a:graphicFrameLocks noGrp="1"/>
          </p:cNvGraphicFramePr>
          <p:nvPr>
            <p:extLst>
              <p:ext uri="{D42A27DB-BD31-4B8C-83A1-F6EECF244321}">
                <p14:modId xmlns:p14="http://schemas.microsoft.com/office/powerpoint/2010/main" val="3065847017"/>
              </p:ext>
            </p:extLst>
          </p:nvPr>
        </p:nvGraphicFramePr>
        <p:xfrm>
          <a:off x="1127125" y="2522063"/>
          <a:ext cx="4956102" cy="2225040"/>
        </p:xfrm>
        <a:graphic>
          <a:graphicData uri="http://schemas.openxmlformats.org/drawingml/2006/table">
            <a:tbl>
              <a:tblPr firstRow="1" bandRow="1">
                <a:tableStyleId>{5C22544A-7EE6-4342-B048-85BDC9FD1C3A}</a:tableStyleId>
              </a:tblPr>
              <a:tblGrid>
                <a:gridCol w="1221804">
                  <a:extLst>
                    <a:ext uri="{9D8B030D-6E8A-4147-A177-3AD203B41FA5}">
                      <a16:colId xmlns:a16="http://schemas.microsoft.com/office/drawing/2014/main" val="2159136313"/>
                    </a:ext>
                  </a:extLst>
                </a:gridCol>
                <a:gridCol w="622383">
                  <a:extLst>
                    <a:ext uri="{9D8B030D-6E8A-4147-A177-3AD203B41FA5}">
                      <a16:colId xmlns:a16="http://schemas.microsoft.com/office/drawing/2014/main" val="2196423018"/>
                    </a:ext>
                  </a:extLst>
                </a:gridCol>
                <a:gridCol w="622383">
                  <a:extLst>
                    <a:ext uri="{9D8B030D-6E8A-4147-A177-3AD203B41FA5}">
                      <a16:colId xmlns:a16="http://schemas.microsoft.com/office/drawing/2014/main" val="520304393"/>
                    </a:ext>
                  </a:extLst>
                </a:gridCol>
                <a:gridCol w="622383">
                  <a:extLst>
                    <a:ext uri="{9D8B030D-6E8A-4147-A177-3AD203B41FA5}">
                      <a16:colId xmlns:a16="http://schemas.microsoft.com/office/drawing/2014/main" val="1848274543"/>
                    </a:ext>
                  </a:extLst>
                </a:gridCol>
                <a:gridCol w="622383">
                  <a:extLst>
                    <a:ext uri="{9D8B030D-6E8A-4147-A177-3AD203B41FA5}">
                      <a16:colId xmlns:a16="http://schemas.microsoft.com/office/drawing/2014/main" val="1077808299"/>
                    </a:ext>
                  </a:extLst>
                </a:gridCol>
                <a:gridCol w="622383">
                  <a:extLst>
                    <a:ext uri="{9D8B030D-6E8A-4147-A177-3AD203B41FA5}">
                      <a16:colId xmlns:a16="http://schemas.microsoft.com/office/drawing/2014/main" val="2953516268"/>
                    </a:ext>
                  </a:extLst>
                </a:gridCol>
                <a:gridCol w="622383">
                  <a:extLst>
                    <a:ext uri="{9D8B030D-6E8A-4147-A177-3AD203B41FA5}">
                      <a16:colId xmlns:a16="http://schemas.microsoft.com/office/drawing/2014/main" val="3856874366"/>
                    </a:ext>
                  </a:extLst>
                </a:gridCol>
              </a:tblGrid>
              <a:tr h="370840">
                <a:tc>
                  <a:txBody>
                    <a:bodyPr/>
                    <a:lstStyle/>
                    <a:p>
                      <a:r>
                        <a:rPr lang="en-US" dirty="0"/>
                        <a:t>Design 1</a:t>
                      </a:r>
                    </a:p>
                  </a:txBody>
                  <a:tcPr/>
                </a:tc>
                <a:tc gridSpan="6">
                  <a:txBody>
                    <a:bodyPr/>
                    <a:lstStyle/>
                    <a:p>
                      <a:pPr algn="ctr"/>
                      <a:r>
                        <a:rPr lang="en-US" dirty="0"/>
                        <a:t>Dose, mg/kg</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59222250"/>
                  </a:ext>
                </a:extLst>
              </a:tr>
              <a:tr h="370840">
                <a:tc>
                  <a:txBody>
                    <a:bodyPr/>
                    <a:lstStyle/>
                    <a:p>
                      <a:r>
                        <a:rPr lang="en-US" dirty="0"/>
                        <a:t>Cohort</a:t>
                      </a:r>
                    </a:p>
                  </a:txBody>
                  <a:tcPr/>
                </a:tc>
                <a:tc>
                  <a:txBody>
                    <a:bodyPr/>
                    <a:lstStyle/>
                    <a:p>
                      <a:pPr algn="ctr"/>
                      <a:r>
                        <a:rPr lang="en-US" dirty="0"/>
                        <a:t>0.02</a:t>
                      </a:r>
                    </a:p>
                  </a:txBody>
                  <a:tcPr/>
                </a:tc>
                <a:tc>
                  <a:txBody>
                    <a:bodyPr/>
                    <a:lstStyle/>
                    <a:p>
                      <a:pPr algn="ctr"/>
                      <a:r>
                        <a:rPr lang="en-US" dirty="0"/>
                        <a:t>0.1</a:t>
                      </a:r>
                    </a:p>
                  </a:txBody>
                  <a:tcPr/>
                </a:tc>
                <a:tc>
                  <a:txBody>
                    <a:bodyPr/>
                    <a:lstStyle/>
                    <a:p>
                      <a:pPr algn="ctr"/>
                      <a:r>
                        <a:rPr lang="en-US" dirty="0"/>
                        <a:t>0.3</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694216231"/>
                  </a:ext>
                </a:extLst>
              </a:tr>
              <a:tr h="370840">
                <a:tc>
                  <a:txBody>
                    <a:bodyPr/>
                    <a:lstStyle/>
                    <a:p>
                      <a:r>
                        <a:rPr lang="en-US" dirty="0"/>
                        <a:t>1 (</a:t>
                      </a:r>
                      <a:r>
                        <a:rPr lang="en-US" i="1" dirty="0"/>
                        <a:t>n</a:t>
                      </a:r>
                      <a:r>
                        <a:rPr lang="en-US" dirty="0"/>
                        <a:t>=3)</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848290809"/>
                  </a:ext>
                </a:extLst>
              </a:tr>
              <a:tr h="370840">
                <a:tc>
                  <a:txBody>
                    <a:bodyPr/>
                    <a:lstStyle/>
                    <a:p>
                      <a:r>
                        <a:rPr lang="en-US" dirty="0"/>
                        <a:t>2 (</a:t>
                      </a:r>
                      <a:r>
                        <a:rPr lang="en-US" i="1" dirty="0"/>
                        <a:t>n</a:t>
                      </a:r>
                      <a:r>
                        <a:rPr lang="en-US" dirty="0"/>
                        <a:t>=3)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1197755154"/>
                  </a:ext>
                </a:extLst>
              </a:tr>
              <a:tr h="370840">
                <a:tc>
                  <a:txBody>
                    <a:bodyPr/>
                    <a:lstStyle/>
                    <a:p>
                      <a:r>
                        <a:rPr lang="en-US" dirty="0"/>
                        <a:t>3 (</a:t>
                      </a:r>
                      <a:r>
                        <a:rPr lang="en-US" i="1" dirty="0"/>
                        <a:t>n</a:t>
                      </a:r>
                      <a:r>
                        <a:rPr lang="en-US" dirty="0"/>
                        <a:t>=3)</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466966677"/>
                  </a:ext>
                </a:extLst>
              </a:tr>
              <a:tr h="370840">
                <a:tc>
                  <a:txBody>
                    <a:bodyPr/>
                    <a:lstStyle/>
                    <a:p>
                      <a:r>
                        <a:rPr lang="en-US" dirty="0"/>
                        <a:t>Total (</a:t>
                      </a:r>
                      <a:r>
                        <a:rPr lang="en-US" i="1" dirty="0"/>
                        <a:t>n</a:t>
                      </a:r>
                      <a:r>
                        <a:rPr lang="en-US" dirty="0"/>
                        <a:t>=9)</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6</a:t>
                      </a:r>
                    </a:p>
                  </a:txBody>
                  <a:tcPr/>
                </a:tc>
                <a:extLst>
                  <a:ext uri="{0D108BD9-81ED-4DB2-BD59-A6C34878D82A}">
                    <a16:rowId xmlns:a16="http://schemas.microsoft.com/office/drawing/2014/main" val="565227270"/>
                  </a:ext>
                </a:extLst>
              </a:tr>
            </a:tbl>
          </a:graphicData>
        </a:graphic>
      </p:graphicFrame>
      <p:graphicFrame>
        <p:nvGraphicFramePr>
          <p:cNvPr id="6" name="Table 5">
            <a:extLst>
              <a:ext uri="{FF2B5EF4-FFF2-40B4-BE49-F238E27FC236}">
                <a16:creationId xmlns:a16="http://schemas.microsoft.com/office/drawing/2014/main" id="{6656118E-AEB5-F76D-9A0C-1D62A9421E7F}"/>
              </a:ext>
            </a:extLst>
          </p:cNvPr>
          <p:cNvGraphicFramePr>
            <a:graphicFrameLocks noGrp="1"/>
          </p:cNvGraphicFramePr>
          <p:nvPr>
            <p:extLst>
              <p:ext uri="{D42A27DB-BD31-4B8C-83A1-F6EECF244321}">
                <p14:modId xmlns:p14="http://schemas.microsoft.com/office/powerpoint/2010/main" val="1751803949"/>
              </p:ext>
            </p:extLst>
          </p:nvPr>
        </p:nvGraphicFramePr>
        <p:xfrm>
          <a:off x="6327775" y="2522063"/>
          <a:ext cx="5591251" cy="2225040"/>
        </p:xfrm>
        <a:graphic>
          <a:graphicData uri="http://schemas.openxmlformats.org/drawingml/2006/table">
            <a:tbl>
              <a:tblPr firstRow="1" bandRow="1">
                <a:tableStyleId>{5C22544A-7EE6-4342-B048-85BDC9FD1C3A}</a:tableStyleId>
              </a:tblPr>
              <a:tblGrid>
                <a:gridCol w="1337691">
                  <a:extLst>
                    <a:ext uri="{9D8B030D-6E8A-4147-A177-3AD203B41FA5}">
                      <a16:colId xmlns:a16="http://schemas.microsoft.com/office/drawing/2014/main" val="2159136313"/>
                    </a:ext>
                  </a:extLst>
                </a:gridCol>
                <a:gridCol w="755968">
                  <a:extLst>
                    <a:ext uri="{9D8B030D-6E8A-4147-A177-3AD203B41FA5}">
                      <a16:colId xmlns:a16="http://schemas.microsoft.com/office/drawing/2014/main" val="2341330780"/>
                    </a:ext>
                  </a:extLst>
                </a:gridCol>
                <a:gridCol w="640080">
                  <a:extLst>
                    <a:ext uri="{9D8B030D-6E8A-4147-A177-3AD203B41FA5}">
                      <a16:colId xmlns:a16="http://schemas.microsoft.com/office/drawing/2014/main" val="2196423018"/>
                    </a:ext>
                  </a:extLst>
                </a:gridCol>
                <a:gridCol w="640080">
                  <a:extLst>
                    <a:ext uri="{9D8B030D-6E8A-4147-A177-3AD203B41FA5}">
                      <a16:colId xmlns:a16="http://schemas.microsoft.com/office/drawing/2014/main" val="520304393"/>
                    </a:ext>
                  </a:extLst>
                </a:gridCol>
                <a:gridCol w="554358">
                  <a:extLst>
                    <a:ext uri="{9D8B030D-6E8A-4147-A177-3AD203B41FA5}">
                      <a16:colId xmlns:a16="http://schemas.microsoft.com/office/drawing/2014/main" val="1848274543"/>
                    </a:ext>
                  </a:extLst>
                </a:gridCol>
                <a:gridCol w="554358">
                  <a:extLst>
                    <a:ext uri="{9D8B030D-6E8A-4147-A177-3AD203B41FA5}">
                      <a16:colId xmlns:a16="http://schemas.microsoft.com/office/drawing/2014/main" val="1077808299"/>
                    </a:ext>
                  </a:extLst>
                </a:gridCol>
                <a:gridCol w="554358">
                  <a:extLst>
                    <a:ext uri="{9D8B030D-6E8A-4147-A177-3AD203B41FA5}">
                      <a16:colId xmlns:a16="http://schemas.microsoft.com/office/drawing/2014/main" val="2953516268"/>
                    </a:ext>
                  </a:extLst>
                </a:gridCol>
                <a:gridCol w="554358">
                  <a:extLst>
                    <a:ext uri="{9D8B030D-6E8A-4147-A177-3AD203B41FA5}">
                      <a16:colId xmlns:a16="http://schemas.microsoft.com/office/drawing/2014/main" val="3856874366"/>
                    </a:ext>
                  </a:extLst>
                </a:gridCol>
              </a:tblGrid>
              <a:tr h="370840">
                <a:tc>
                  <a:txBody>
                    <a:bodyPr/>
                    <a:lstStyle/>
                    <a:p>
                      <a:r>
                        <a:rPr lang="en-US" dirty="0"/>
                        <a:t>Design 2</a:t>
                      </a:r>
                    </a:p>
                  </a:txBody>
                  <a:tcPr/>
                </a:tc>
                <a:tc gridSpan="7">
                  <a:txBody>
                    <a:bodyPr/>
                    <a:lstStyle/>
                    <a:p>
                      <a:pPr algn="ctr"/>
                      <a:r>
                        <a:rPr lang="en-US" dirty="0"/>
                        <a:t>Dose, mg/kg</a:t>
                      </a:r>
                    </a:p>
                  </a:txBody>
                  <a:tcPr/>
                </a:tc>
                <a:tc hMerge="1">
                  <a:txBody>
                    <a:bodyPr/>
                    <a:lstStyle/>
                    <a:p>
                      <a:endParaRPr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59222250"/>
                  </a:ext>
                </a:extLst>
              </a:tr>
              <a:tr h="370840">
                <a:tc>
                  <a:txBody>
                    <a:bodyPr/>
                    <a:lstStyle/>
                    <a:p>
                      <a:r>
                        <a:rPr lang="en-US" dirty="0"/>
                        <a:t>Cohort</a:t>
                      </a:r>
                    </a:p>
                  </a:txBody>
                  <a:tcPr/>
                </a:tc>
                <a:tc>
                  <a:txBody>
                    <a:bodyPr/>
                    <a:lstStyle/>
                    <a:p>
                      <a:pPr algn="ctr"/>
                      <a:r>
                        <a:rPr lang="en-US"/>
                        <a:t>0.005</a:t>
                      </a:r>
                      <a:endParaRPr lang="en-US" dirty="0"/>
                    </a:p>
                  </a:txBody>
                  <a:tcPr/>
                </a:tc>
                <a:tc>
                  <a:txBody>
                    <a:bodyPr/>
                    <a:lstStyle/>
                    <a:p>
                      <a:pPr algn="ctr"/>
                      <a:r>
                        <a:rPr lang="en-US" dirty="0"/>
                        <a:t>0.02</a:t>
                      </a:r>
                    </a:p>
                  </a:txBody>
                  <a:tcPr/>
                </a:tc>
                <a:tc>
                  <a:txBody>
                    <a:bodyPr/>
                    <a:lstStyle/>
                    <a:p>
                      <a:pPr algn="ctr"/>
                      <a:r>
                        <a:rPr lang="en-US" dirty="0"/>
                        <a:t>0.06</a:t>
                      </a:r>
                    </a:p>
                  </a:txBody>
                  <a:tcPr/>
                </a:tc>
                <a:tc>
                  <a:txBody>
                    <a:bodyPr/>
                    <a:lstStyle/>
                    <a:p>
                      <a:pPr algn="ctr"/>
                      <a:r>
                        <a:rPr lang="en-US" dirty="0"/>
                        <a:t>0.3</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694216231"/>
                  </a:ext>
                </a:extLst>
              </a:tr>
              <a:tr h="370840">
                <a:tc>
                  <a:txBody>
                    <a:bodyPr/>
                    <a:lstStyle/>
                    <a:p>
                      <a:r>
                        <a:rPr lang="en-US" dirty="0"/>
                        <a:t>1 (</a:t>
                      </a:r>
                      <a:r>
                        <a:rPr lang="en-US" i="1" dirty="0"/>
                        <a:t>n</a:t>
                      </a:r>
                      <a:r>
                        <a:rPr lang="en-US" dirty="0"/>
                        <a:t>=3)</a:t>
                      </a:r>
                    </a:p>
                  </a:txBody>
                  <a:tcPr/>
                </a:tc>
                <a:tc>
                  <a:txBody>
                    <a:bodyPr/>
                    <a:lstStyle/>
                    <a:p>
                      <a:pPr algn="ctr"/>
                      <a:r>
                        <a:rPr lang="en-US" dirty="0"/>
                        <a:t>X</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extLst>
                  <a:ext uri="{0D108BD9-81ED-4DB2-BD59-A6C34878D82A}">
                    <a16:rowId xmlns:a16="http://schemas.microsoft.com/office/drawing/2014/main" val="2848290809"/>
                  </a:ext>
                </a:extLst>
              </a:tr>
              <a:tr h="370840">
                <a:tc>
                  <a:txBody>
                    <a:bodyPr/>
                    <a:lstStyle/>
                    <a:p>
                      <a:r>
                        <a:rPr lang="en-US" dirty="0"/>
                        <a:t>2 (</a:t>
                      </a:r>
                      <a:r>
                        <a:rPr lang="en-US" i="1" dirty="0"/>
                        <a:t>n</a:t>
                      </a:r>
                      <a:r>
                        <a:rPr lang="en-US" dirty="0"/>
                        <a:t>=3)</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a:p>
                  </a:txBody>
                  <a:tcPr/>
                </a:tc>
                <a:extLst>
                  <a:ext uri="{0D108BD9-81ED-4DB2-BD59-A6C34878D82A}">
                    <a16:rowId xmlns:a16="http://schemas.microsoft.com/office/drawing/2014/main" val="1197755154"/>
                  </a:ext>
                </a:extLst>
              </a:tr>
              <a:tr h="370840">
                <a:tc>
                  <a:txBody>
                    <a:bodyPr/>
                    <a:lstStyle/>
                    <a:p>
                      <a:r>
                        <a:rPr lang="en-US" dirty="0"/>
                        <a:t>3 (</a:t>
                      </a:r>
                      <a:r>
                        <a:rPr lang="en-US" i="1" dirty="0"/>
                        <a:t>n</a:t>
                      </a:r>
                      <a:r>
                        <a:rPr lang="en-US" dirty="0"/>
                        <a:t>=6)</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466966677"/>
                  </a:ext>
                </a:extLst>
              </a:tr>
              <a:tr h="370840">
                <a:tc>
                  <a:txBody>
                    <a:bodyPr/>
                    <a:lstStyle/>
                    <a:p>
                      <a:r>
                        <a:rPr lang="en-US" dirty="0"/>
                        <a:t>Total (</a:t>
                      </a:r>
                      <a:r>
                        <a:rPr lang="en-US" i="1" dirty="0"/>
                        <a:t>n</a:t>
                      </a:r>
                      <a:r>
                        <a:rPr lang="en-US" dirty="0"/>
                        <a:t>=12)</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565227270"/>
                  </a:ext>
                </a:extLst>
              </a:tr>
            </a:tbl>
          </a:graphicData>
        </a:graphic>
      </p:graphicFrame>
    </p:spTree>
    <p:extLst>
      <p:ext uri="{BB962C8B-B14F-4D97-AF65-F5344CB8AC3E}">
        <p14:creationId xmlns:p14="http://schemas.microsoft.com/office/powerpoint/2010/main" val="172726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136C-7521-C26C-AE39-60476B9F2548}"/>
              </a:ext>
            </a:extLst>
          </p:cNvPr>
          <p:cNvSpPr>
            <a:spLocks noGrp="1"/>
          </p:cNvSpPr>
          <p:nvPr>
            <p:ph type="title"/>
          </p:nvPr>
        </p:nvSpPr>
        <p:spPr/>
        <p:txBody>
          <a:bodyPr/>
          <a:lstStyle/>
          <a:p>
            <a:r>
              <a:rPr lang="en-US" dirty="0"/>
              <a:t>Case Study 1—Cont’d </a:t>
            </a:r>
          </a:p>
        </p:txBody>
      </p:sp>
      <p:sp>
        <p:nvSpPr>
          <p:cNvPr id="4" name="Slide Number Placeholder 3">
            <a:extLst>
              <a:ext uri="{FF2B5EF4-FFF2-40B4-BE49-F238E27FC236}">
                <a16:creationId xmlns:a16="http://schemas.microsoft.com/office/drawing/2014/main" id="{AAD07B0B-4672-DB95-0085-7893B374F89E}"/>
              </a:ext>
            </a:extLst>
          </p:cNvPr>
          <p:cNvSpPr>
            <a:spLocks noGrp="1"/>
          </p:cNvSpPr>
          <p:nvPr>
            <p:ph type="sldNum" sz="quarter" idx="4"/>
          </p:nvPr>
        </p:nvSpPr>
        <p:spPr/>
        <p:txBody>
          <a:bodyPr/>
          <a:lstStyle/>
          <a:p>
            <a:fld id="{75482031-C0C6-4DCF-A7AA-220C887143E1}" type="slidenum">
              <a:rPr lang="en-US" smtClean="0"/>
              <a:t>8</a:t>
            </a:fld>
            <a:endParaRPr lang="en-US"/>
          </a:p>
        </p:txBody>
      </p:sp>
      <p:sp>
        <p:nvSpPr>
          <p:cNvPr id="5" name="TextBox 4">
            <a:extLst>
              <a:ext uri="{FF2B5EF4-FFF2-40B4-BE49-F238E27FC236}">
                <a16:creationId xmlns:a16="http://schemas.microsoft.com/office/drawing/2014/main" id="{82AF7624-F972-FDA0-2C24-E79963677204}"/>
              </a:ext>
            </a:extLst>
          </p:cNvPr>
          <p:cNvSpPr txBox="1"/>
          <p:nvPr/>
        </p:nvSpPr>
        <p:spPr>
          <a:xfrm>
            <a:off x="115636" y="6356351"/>
            <a:ext cx="11815948" cy="523220"/>
          </a:xfrm>
          <a:prstGeom prst="rect">
            <a:avLst/>
          </a:prstGeom>
          <a:noFill/>
        </p:spPr>
        <p:txBody>
          <a:bodyPr wrap="square">
            <a:spAutoFit/>
          </a:bodyPr>
          <a:lstStyle/>
          <a:p>
            <a:r>
              <a:rPr lang="en-US" sz="1400" dirty="0" err="1"/>
              <a:t>Elassaiss-Schaap</a:t>
            </a:r>
            <a:r>
              <a:rPr lang="en-US" sz="1400" dirty="0"/>
              <a:t> C, et al. Using Model-Based “Learn and Confirm” to Reveal the Pharmacokinetics-Pharmacodynamics Relationship of Pembrolizumab in the KEYNOTE-001 Trial. </a:t>
            </a:r>
            <a:r>
              <a:rPr lang="en-US" sz="1400" i="1" dirty="0"/>
              <a:t>CPT Pharmacometrics Syst </a:t>
            </a:r>
            <a:r>
              <a:rPr lang="en-US" sz="1400" i="1" dirty="0" err="1"/>
              <a:t>Pharmacol</a:t>
            </a:r>
            <a:r>
              <a:rPr lang="en-US" sz="1400" dirty="0"/>
              <a:t>. 2017; 6, 21-28.</a:t>
            </a:r>
          </a:p>
        </p:txBody>
      </p:sp>
      <p:pic>
        <p:nvPicPr>
          <p:cNvPr id="7" name="Picture 6">
            <a:extLst>
              <a:ext uri="{FF2B5EF4-FFF2-40B4-BE49-F238E27FC236}">
                <a16:creationId xmlns:a16="http://schemas.microsoft.com/office/drawing/2014/main" id="{D12D2A44-6E0C-ACD4-7FD5-F7E7DEF6E8EF}"/>
              </a:ext>
            </a:extLst>
          </p:cNvPr>
          <p:cNvPicPr>
            <a:picLocks noChangeAspect="1"/>
          </p:cNvPicPr>
          <p:nvPr/>
        </p:nvPicPr>
        <p:blipFill>
          <a:blip r:embed="rId2"/>
          <a:stretch>
            <a:fillRect/>
          </a:stretch>
        </p:blipFill>
        <p:spPr>
          <a:xfrm>
            <a:off x="0" y="1671233"/>
            <a:ext cx="12192000" cy="3515534"/>
          </a:xfrm>
          <a:prstGeom prst="rect">
            <a:avLst/>
          </a:prstGeom>
        </p:spPr>
      </p:pic>
    </p:spTree>
    <p:extLst>
      <p:ext uri="{BB962C8B-B14F-4D97-AF65-F5344CB8AC3E}">
        <p14:creationId xmlns:p14="http://schemas.microsoft.com/office/powerpoint/2010/main" val="204448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22E6-DD67-00AA-8708-90644D8E7C3F}"/>
              </a:ext>
            </a:extLst>
          </p:cNvPr>
          <p:cNvSpPr>
            <a:spLocks noGrp="1"/>
          </p:cNvSpPr>
          <p:nvPr>
            <p:ph type="title"/>
          </p:nvPr>
        </p:nvSpPr>
        <p:spPr/>
        <p:txBody>
          <a:bodyPr/>
          <a:lstStyle/>
          <a:p>
            <a:r>
              <a:rPr lang="en-US" dirty="0"/>
              <a:t>Case Study 1—Cont’d </a:t>
            </a:r>
          </a:p>
        </p:txBody>
      </p:sp>
      <p:sp>
        <p:nvSpPr>
          <p:cNvPr id="4" name="Slide Number Placeholder 3">
            <a:extLst>
              <a:ext uri="{FF2B5EF4-FFF2-40B4-BE49-F238E27FC236}">
                <a16:creationId xmlns:a16="http://schemas.microsoft.com/office/drawing/2014/main" id="{DCBF20E2-B3CB-3070-F9F0-9C4A4DDE8CC0}"/>
              </a:ext>
            </a:extLst>
          </p:cNvPr>
          <p:cNvSpPr>
            <a:spLocks noGrp="1"/>
          </p:cNvSpPr>
          <p:nvPr>
            <p:ph type="sldNum" sz="quarter" idx="4"/>
          </p:nvPr>
        </p:nvSpPr>
        <p:spPr/>
        <p:txBody>
          <a:bodyPr/>
          <a:lstStyle/>
          <a:p>
            <a:fld id="{75482031-C0C6-4DCF-A7AA-220C887143E1}" type="slidenum">
              <a:rPr lang="en-US" smtClean="0"/>
              <a:t>9</a:t>
            </a:fld>
            <a:endParaRPr lang="en-US"/>
          </a:p>
        </p:txBody>
      </p:sp>
      <p:sp>
        <p:nvSpPr>
          <p:cNvPr id="5" name="TextBox 4">
            <a:extLst>
              <a:ext uri="{FF2B5EF4-FFF2-40B4-BE49-F238E27FC236}">
                <a16:creationId xmlns:a16="http://schemas.microsoft.com/office/drawing/2014/main" id="{FCC7BDDF-B87F-D1E7-2A1D-2743FA2DCB76}"/>
              </a:ext>
            </a:extLst>
          </p:cNvPr>
          <p:cNvSpPr txBox="1"/>
          <p:nvPr/>
        </p:nvSpPr>
        <p:spPr>
          <a:xfrm>
            <a:off x="115636" y="6356351"/>
            <a:ext cx="11815948" cy="523220"/>
          </a:xfrm>
          <a:prstGeom prst="rect">
            <a:avLst/>
          </a:prstGeom>
          <a:noFill/>
        </p:spPr>
        <p:txBody>
          <a:bodyPr wrap="square">
            <a:spAutoFit/>
          </a:bodyPr>
          <a:lstStyle/>
          <a:p>
            <a:r>
              <a:rPr lang="en-US" sz="1400" dirty="0" err="1"/>
              <a:t>Elassaiss-Schaap</a:t>
            </a:r>
            <a:r>
              <a:rPr lang="en-US" sz="1400" dirty="0"/>
              <a:t> C, et al. Using Model-Based “Learn and Confirm” to Reveal the Pharmacokinetics-Pharmacodynamics Relationship of Pembrolizumab in the KEYNOTE-001 Trial. </a:t>
            </a:r>
            <a:r>
              <a:rPr lang="en-US" sz="1400" i="1" dirty="0"/>
              <a:t>CPT Pharmacometrics Syst </a:t>
            </a:r>
            <a:r>
              <a:rPr lang="en-US" sz="1400" i="1" dirty="0" err="1"/>
              <a:t>Pharmacol</a:t>
            </a:r>
            <a:r>
              <a:rPr lang="en-US" sz="1400" dirty="0"/>
              <a:t>. 2017; 6, 21-28.</a:t>
            </a:r>
          </a:p>
        </p:txBody>
      </p:sp>
      <p:graphicFrame>
        <p:nvGraphicFramePr>
          <p:cNvPr id="6" name="Content Placeholder 4">
            <a:extLst>
              <a:ext uri="{FF2B5EF4-FFF2-40B4-BE49-F238E27FC236}">
                <a16:creationId xmlns:a16="http://schemas.microsoft.com/office/drawing/2014/main" id="{FAF1BEA6-74EF-0A9D-1092-C1FEDD519885}"/>
              </a:ext>
            </a:extLst>
          </p:cNvPr>
          <p:cNvGraphicFramePr>
            <a:graphicFrameLocks noGrp="1"/>
          </p:cNvGraphicFramePr>
          <p:nvPr>
            <p:ph idx="1"/>
            <p:extLst>
              <p:ext uri="{D42A27DB-BD31-4B8C-83A1-F6EECF244321}">
                <p14:modId xmlns:p14="http://schemas.microsoft.com/office/powerpoint/2010/main" val="4167745238"/>
              </p:ext>
            </p:extLst>
          </p:nvPr>
        </p:nvGraphicFramePr>
        <p:xfrm>
          <a:off x="490820" y="1175338"/>
          <a:ext cx="11210360" cy="4297680"/>
        </p:xfrm>
        <a:graphic>
          <a:graphicData uri="http://schemas.openxmlformats.org/drawingml/2006/table">
            <a:tbl>
              <a:tblPr firstRow="1" bandRow="1">
                <a:tableStyleId>{073A0DAA-6AF3-43AB-8588-CEC1D06C72B9}</a:tableStyleId>
              </a:tblPr>
              <a:tblGrid>
                <a:gridCol w="2060766">
                  <a:extLst>
                    <a:ext uri="{9D8B030D-6E8A-4147-A177-3AD203B41FA5}">
                      <a16:colId xmlns:a16="http://schemas.microsoft.com/office/drawing/2014/main" val="2475381119"/>
                    </a:ext>
                  </a:extLst>
                </a:gridCol>
                <a:gridCol w="9149594">
                  <a:extLst>
                    <a:ext uri="{9D8B030D-6E8A-4147-A177-3AD203B41FA5}">
                      <a16:colId xmlns:a16="http://schemas.microsoft.com/office/drawing/2014/main" val="3213478302"/>
                    </a:ext>
                  </a:extLst>
                </a:gridCol>
              </a:tblGrid>
              <a:tr h="250831">
                <a:tc>
                  <a:txBody>
                    <a:bodyPr/>
                    <a:lstStyle/>
                    <a:p>
                      <a:pPr algn="ctr"/>
                      <a:r>
                        <a:rPr lang="en-US" sz="1600" dirty="0"/>
                        <a:t>Category</a:t>
                      </a:r>
                    </a:p>
                  </a:txBody>
                  <a:tcPr/>
                </a:tc>
                <a:tc>
                  <a:txBody>
                    <a:bodyPr/>
                    <a:lstStyle/>
                    <a:p>
                      <a:pPr algn="ctr"/>
                      <a:r>
                        <a:rPr lang="en-US" sz="1600" dirty="0"/>
                        <a:t>Context of use</a:t>
                      </a:r>
                    </a:p>
                  </a:txBody>
                  <a:tcPr/>
                </a:tc>
                <a:extLst>
                  <a:ext uri="{0D108BD9-81ED-4DB2-BD59-A6C34878D82A}">
                    <a16:rowId xmlns:a16="http://schemas.microsoft.com/office/drawing/2014/main" val="1826751448"/>
                  </a:ext>
                </a:extLst>
              </a:tr>
              <a:tr h="250831">
                <a:tc>
                  <a:txBody>
                    <a:bodyPr/>
                    <a:lstStyle/>
                    <a:p>
                      <a:r>
                        <a:rPr lang="en-US" sz="1600" dirty="0"/>
                        <a:t>Question of interest</a:t>
                      </a:r>
                    </a:p>
                  </a:txBody>
                  <a:tcPr/>
                </a:tc>
                <a:tc>
                  <a:txBody>
                    <a:bodyPr/>
                    <a:lstStyle/>
                    <a:p>
                      <a:r>
                        <a:rPr lang="en-US" sz="1600" dirty="0"/>
                        <a:t>Whether Drug A exhibits nonlinearity in pharmacokinetics? </a:t>
                      </a:r>
                    </a:p>
                  </a:txBody>
                  <a:tcPr/>
                </a:tc>
                <a:extLst>
                  <a:ext uri="{0D108BD9-81ED-4DB2-BD59-A6C34878D82A}">
                    <a16:rowId xmlns:a16="http://schemas.microsoft.com/office/drawing/2014/main" val="625753918"/>
                  </a:ext>
                </a:extLst>
              </a:tr>
              <a:tr h="989579">
                <a:tc>
                  <a:txBody>
                    <a:bodyPr/>
                    <a:lstStyle/>
                    <a:p>
                      <a:r>
                        <a:rPr lang="en-US" sz="1600" dirty="0"/>
                        <a:t>Context of use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Use stochastic simulation and estimation (SSE) to evaluate the PK of Drug 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Simulate 2 scenarios (Design 1 and Design 2) with 2 different models: linear and non-linear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Evaluate the false discovery rate (the probability of detecting the nonlinear model when simulations were performed with the linear model) and root mean-squared error (RMSE%) for each parameter was compared across the different designs</a:t>
                      </a:r>
                    </a:p>
                  </a:txBody>
                  <a:tcPr/>
                </a:tc>
                <a:extLst>
                  <a:ext uri="{0D108BD9-81ED-4DB2-BD59-A6C34878D82A}">
                    <a16:rowId xmlns:a16="http://schemas.microsoft.com/office/drawing/2014/main" val="2721356052"/>
                  </a:ext>
                </a:extLst>
              </a:tr>
              <a:tr h="250831">
                <a:tc>
                  <a:txBody>
                    <a:bodyPr/>
                    <a:lstStyle/>
                    <a:p>
                      <a:r>
                        <a:rPr lang="en-US" sz="1600" b="1" dirty="0"/>
                        <a:t>Model risk</a:t>
                      </a:r>
                    </a:p>
                  </a:txBody>
                  <a:tcPr/>
                </a:tc>
                <a:tc>
                  <a:txBody>
                    <a:bodyPr/>
                    <a:lstStyle/>
                    <a:p>
                      <a:r>
                        <a:rPr lang="en-US" sz="1600" b="1" dirty="0"/>
                        <a:t>Low</a:t>
                      </a:r>
                    </a:p>
                  </a:txBody>
                  <a:tcPr/>
                </a:tc>
                <a:extLst>
                  <a:ext uri="{0D108BD9-81ED-4DB2-BD59-A6C34878D82A}">
                    <a16:rowId xmlns:a16="http://schemas.microsoft.com/office/drawing/2014/main" val="2872860893"/>
                  </a:ext>
                </a:extLst>
              </a:tr>
              <a:tr h="432941">
                <a:tc>
                  <a:txBody>
                    <a:bodyPr/>
                    <a:lstStyle/>
                    <a:p>
                      <a:r>
                        <a:rPr lang="en-US" sz="1600" dirty="0"/>
                        <a:t>Model influence</a:t>
                      </a:r>
                    </a:p>
                  </a:txBody>
                  <a:tcPr/>
                </a:tc>
                <a:tc>
                  <a:txBody>
                    <a:bodyPr/>
                    <a:lstStyle/>
                    <a:p>
                      <a:r>
                        <a:rPr lang="en-US" sz="1600" i="1" dirty="0"/>
                        <a:t>Low</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The model was used to inform the study design of an additional study</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The simulation is using the PK models based on the limited dose range and limited sample size</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Additional PK data from either Design 1 and 2 can help to inform the PK property of Drug A </a:t>
                      </a:r>
                    </a:p>
                  </a:txBody>
                  <a:tcPr/>
                </a:tc>
                <a:extLst>
                  <a:ext uri="{0D108BD9-81ED-4DB2-BD59-A6C34878D82A}">
                    <a16:rowId xmlns:a16="http://schemas.microsoft.com/office/drawing/2014/main" val="3087515287"/>
                  </a:ext>
                </a:extLst>
              </a:tr>
              <a:tr h="250831">
                <a:tc>
                  <a:txBody>
                    <a:bodyPr/>
                    <a:lstStyle/>
                    <a:p>
                      <a:r>
                        <a:rPr lang="en-US" sz="1600" dirty="0"/>
                        <a:t>Decision consequence</a:t>
                      </a:r>
                    </a:p>
                  </a:txBody>
                  <a:tcPr/>
                </a:tc>
                <a:tc>
                  <a:txBody>
                    <a:bodyPr/>
                    <a:lstStyle/>
                    <a:p>
                      <a:r>
                        <a:rPr lang="en-US" sz="1600" i="1" dirty="0"/>
                        <a:t>Low</a:t>
                      </a:r>
                    </a:p>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The efficacious dose range of Drug A likely exhibits linearity  </a:t>
                      </a:r>
                      <a:endParaRPr lang="en-US" sz="1600" dirty="0"/>
                    </a:p>
                  </a:txBody>
                  <a:tcPr/>
                </a:tc>
                <a:extLst>
                  <a:ext uri="{0D108BD9-81ED-4DB2-BD59-A6C34878D82A}">
                    <a16:rowId xmlns:a16="http://schemas.microsoft.com/office/drawing/2014/main" val="362776712"/>
                  </a:ext>
                </a:extLst>
              </a:tr>
              <a:tr h="250831">
                <a:tc>
                  <a:txBody>
                    <a:bodyPr/>
                    <a:lstStyle/>
                    <a:p>
                      <a:r>
                        <a:rPr lang="en-US" sz="1600" dirty="0"/>
                        <a:t>Validation plan</a:t>
                      </a:r>
                    </a:p>
                  </a:txBody>
                  <a:tcPr/>
                </a:tc>
                <a:tc>
                  <a:txBody>
                    <a:bodyPr/>
                    <a:lstStyle/>
                    <a:p>
                      <a:pPr marL="285750" indent="-285750">
                        <a:buFont typeface="Arial" panose="020B0604020202020204" pitchFamily="34" charset="0"/>
                        <a:buChar char="•"/>
                      </a:pPr>
                      <a:r>
                        <a:rPr lang="en-US" sz="1600" b="0" i="0" u="none" strike="noStrike" kern="1200" baseline="0" dirty="0">
                          <a:solidFill>
                            <a:schemeClr val="dk1"/>
                          </a:solidFill>
                          <a:uFillTx/>
                          <a:latin typeface="+mn-lt"/>
                          <a:ea typeface="+mn-ea"/>
                          <a:cs typeface="+mn-cs"/>
                        </a:rPr>
                        <a:t>Conduct a follow-up clinical study based on the result of SEE to further evaluate the PK of drug A </a:t>
                      </a:r>
                      <a:endParaRPr lang="en-US" sz="1600" dirty="0"/>
                    </a:p>
                  </a:txBody>
                  <a:tcPr/>
                </a:tc>
                <a:extLst>
                  <a:ext uri="{0D108BD9-81ED-4DB2-BD59-A6C34878D82A}">
                    <a16:rowId xmlns:a16="http://schemas.microsoft.com/office/drawing/2014/main" val="2325952582"/>
                  </a:ext>
                </a:extLst>
              </a:tr>
            </a:tbl>
          </a:graphicData>
        </a:graphic>
      </p:graphicFrame>
    </p:spTree>
    <p:extLst>
      <p:ext uri="{BB962C8B-B14F-4D97-AF65-F5344CB8AC3E}">
        <p14:creationId xmlns:p14="http://schemas.microsoft.com/office/powerpoint/2010/main" val="1732822332"/>
      </p:ext>
    </p:extLst>
  </p:cSld>
  <p:clrMapOvr>
    <a:masterClrMapping/>
  </p:clrMapOvr>
</p:sld>
</file>

<file path=ppt/theme/theme1.xml><?xml version="1.0" encoding="utf-8"?>
<a:theme xmlns:a="http://schemas.openxmlformats.org/drawingml/2006/main" name="UM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Lst>
    <a:ext uri="{05A4C25C-085E-4340-85A3-A5531E510DB2}">
      <thm15:themeFamily xmlns:thm15="http://schemas.microsoft.com/office/thememl/2012/main" name="UMN" id="{9AAC5F4A-A148-4C2F-B14E-1EC0CB0BFAB9}" vid="{A419C7C1-6D4C-4BBA-A4D0-8DDE95635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UMN</Template>
  <TotalTime>5796</TotalTime>
  <Words>2191</Words>
  <Application>Microsoft Office PowerPoint</Application>
  <PresentationFormat>Widescreen</PresentationFormat>
  <Paragraphs>418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AdvTTa9c1b374</vt:lpstr>
      <vt:lpstr>ArialMT</vt:lpstr>
      <vt:lpstr>Arial</vt:lpstr>
      <vt:lpstr>Calibri</vt:lpstr>
      <vt:lpstr>Cambria Math</vt:lpstr>
      <vt:lpstr>Wingdings</vt:lpstr>
      <vt:lpstr>UMN</vt:lpstr>
      <vt:lpstr>Model-Informed Drug Development  Case Studies</vt:lpstr>
      <vt:lpstr>Learning Objectives</vt:lpstr>
      <vt:lpstr>Instruction</vt:lpstr>
      <vt:lpstr>Credibility assessment framework in MIDD</vt:lpstr>
      <vt:lpstr>Case Study 1</vt:lpstr>
      <vt:lpstr>Case Study 1—Cont’d </vt:lpstr>
      <vt:lpstr>Case Study 1—Cont’d </vt:lpstr>
      <vt:lpstr>Case Study 1—Cont’d </vt:lpstr>
      <vt:lpstr>Case Study 1—Cont’d </vt:lpstr>
      <vt:lpstr>Case Study 1—Cont’d </vt:lpstr>
      <vt:lpstr>Case Study 1—Cont’d </vt:lpstr>
      <vt:lpstr>Case Study 1—Cont’d </vt:lpstr>
      <vt:lpstr>Case Study 2</vt:lpstr>
      <vt:lpstr>Case Study 2—Cont’d  </vt:lpstr>
      <vt:lpstr>Case Study 2—Cont’d </vt:lpstr>
      <vt:lpstr>Case Study 2—Cont’d </vt:lpstr>
      <vt:lpstr>Case Study 2—Cont’d </vt:lpstr>
      <vt:lpstr>Case Study 2—Cont’d </vt:lpstr>
      <vt:lpstr>Model-Informed Drug Development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model-based quantitative decision making</dc:title>
  <dc:creator>Ya-Feng Wen</dc:creator>
  <cp:lastModifiedBy>Jay Wen</cp:lastModifiedBy>
  <cp:revision>5</cp:revision>
  <dcterms:created xsi:type="dcterms:W3CDTF">2024-06-22T21:38:39Z</dcterms:created>
  <dcterms:modified xsi:type="dcterms:W3CDTF">2024-12-13T23:48:05Z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9f6c3cc-f515-4067-8d40-15f492112f6a_Enabled">
    <vt:lpwstr>true</vt:lpwstr>
  </property>
  <property fmtid="{D5CDD505-2E9C-101B-9397-08002B2CF9AE}" pid="3" name="MSIP_Label_a9f6c3cc-f515-4067-8d40-15f492112f6a_SetDate">
    <vt:lpwstr>2024-12-03T23:17:01Z</vt:lpwstr>
  </property>
  <property fmtid="{D5CDD505-2E9C-101B-9397-08002B2CF9AE}" pid="4" name="MSIP_Label_a9f6c3cc-f515-4067-8d40-15f492112f6a_Method">
    <vt:lpwstr>Privileged</vt:lpwstr>
  </property>
  <property fmtid="{D5CDD505-2E9C-101B-9397-08002B2CF9AE}" pid="5" name="MSIP_Label_a9f6c3cc-f515-4067-8d40-15f492112f6a_Name">
    <vt:lpwstr>a9f6c3cc-f515-4067-8d40-15f492112f6a</vt:lpwstr>
  </property>
  <property fmtid="{D5CDD505-2E9C-101B-9397-08002B2CF9AE}" pid="6" name="MSIP_Label_a9f6c3cc-f515-4067-8d40-15f492112f6a_SiteId">
    <vt:lpwstr>a5a8bcaa-3292-41e6-b735-5e8b21f4dbfd</vt:lpwstr>
  </property>
  <property fmtid="{D5CDD505-2E9C-101B-9397-08002B2CF9AE}" pid="7" name="MSIP_Label_a9f6c3cc-f515-4067-8d40-15f492112f6a_ActionId">
    <vt:lpwstr>fd07272a-0ac2-4060-884f-db6944af3ea6</vt:lpwstr>
  </property>
  <property fmtid="{D5CDD505-2E9C-101B-9397-08002B2CF9AE}" pid="8" name="MSIP_Label_a9f6c3cc-f515-4067-8d40-15f492112f6a_ContentBits">
    <vt:lpwstr>0</vt:lpwstr>
  </property>
</Properties>
</file>