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3455D-2061-4B7A-AF59-6D7CE53E0B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F82841-9DA3-448C-A57F-E99B67873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9749E-0FCD-4396-BD8D-45F88A798E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257A6D-5181-4817-839E-62050544EE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68EF0-46C3-4B6F-B1C9-9D120DDDB8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678084-91BC-4DE3-BB9A-3069801BD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F99F0D-9C82-4035-A130-D7830233D3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111DE8-7377-4989-A639-027EF50275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763EE-E1A9-4E35-A6C2-9B3FAA3445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97B73-B5F4-4A39-B719-695DF49D10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C9015F-DA77-4B33-8B8B-93309D2150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56188D-8416-41A7-93B7-9A609C118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6E66E8-4B8B-4A63-A53D-21BE93C8934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GDC Genomics QC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Bash scripts for each process (plink cleaning, ancestry predict, etc)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Argparse built into each bash script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wrapper for each process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Call processes from python script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Bash scripts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903920" y="4835160"/>
            <a:ext cx="4524120" cy="2757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rcRect l="0" t="0" r="66407" b="54168"/>
          <a:stretch/>
        </p:blipFill>
        <p:spPr>
          <a:xfrm>
            <a:off x="1064160" y="1269000"/>
            <a:ext cx="2445120" cy="259812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4954320" y="1828080"/>
            <a:ext cx="44236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Add an argument parse to each bash script (this will allow us to call it as a function)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Argument parser should be at the top of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94120" y="4564080"/>
            <a:ext cx="4423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Then we can call the script like this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Scripts needed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Genetics QC for homogeneous population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Missingness, heterozygosity, Linkage Disequilibrium, MAF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Applied to full sample and individual ancestries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Predict ancestry (fraposa workflow)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Pcrelate to select singeltons (also use gcta)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Structure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2023-09-27T09:58:57Z</dcterms:created>
  <dc:creator/>
  <dc:description/>
  <dc:language>en-US</dc:language>
  <cp:lastModifiedBy/>
  <dcterms:modified xsi:type="dcterms:W3CDTF">2023-09-27T12:10:21Z</dcterms:modified>
  <cp:revision>2</cp:revision>
  <dc:subject/>
  <dc:title/>
</cp:coreProperties>
</file>