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FCCA5CC-F365-4341-BFB8-B60DA5A3B15D}">
          <p14:sldIdLst/>
        </p14:section>
        <p14:section name="目录" id="{017F0D12-27D2-490C-910C-815125398AC8}">
          <p14:sldIdLst/>
        </p14:section>
        <p14:section name="过渡页" id="{255FA83B-1C12-40C6-B414-038CF2130AE8}">
          <p14:sldIdLst/>
        </p14:section>
        <p14:section name="内页" id="{C6D91BFE-80F2-473C-AE71-1EA12DA3CD92}">
          <p14:sldIdLst/>
        </p14:section>
        <p14:section name="封底" id="{2E025735-C41C-4ED5-94AB-BFCE16B95C49}">
          <p14:sldIdLst/>
        </p14:section>
        <p14:section name="设计规范" id="{D649FF30-C064-4F5D-86A8-654B6F88799F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643" autoAdjust="0"/>
  </p:normalViewPr>
  <p:slideViewPr>
    <p:cSldViewPr snapToGrid="0">
      <p:cViewPr varScale="1">
        <p:scale>
          <a:sx n="103" d="100"/>
          <a:sy n="103" d="100"/>
        </p:scale>
        <p:origin x="60" y="92"/>
      </p:cViewPr>
      <p:guideLst>
        <p:guide pos="3840"/>
        <p:guide pos="2434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 showGuides="1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D9358BC-04DF-4455-B949-70BC917541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F56B79-1091-400F-A2A9-6227671170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F21A8-AF92-4370-9E6D-DA18C0EF5F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5F13FF-4C82-4209-AB1F-7FD604644B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4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>
            <a:extLst>
              <a:ext uri="{FF2B5EF4-FFF2-40B4-BE49-F238E27FC236}">
                <a16:creationId xmlns:a16="http://schemas.microsoft.com/office/drawing/2014/main" id="{133A512F-7935-4AA0-B8EE-327DA99E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99AEC58-8F05-45A3-900B-EBD7DE4066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8F4F430E-61A6-4C9B-AB28-E09461FCB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17E19222-08F1-4F61-ACC2-6E16BB7436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70BAF5-028D-41B3-B9C1-DA2C824DFA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5630356-568D-4951-BB6A-685960A62A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/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59C00A82-D333-4159-817E-9C7380D16DA1}"/>
              </a:ext>
            </a:extLst>
          </p:cNvPr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2F7CF06-2AC1-461F-B3BC-23393E41E73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/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7D624B0D-C38A-4A21-9289-4625DBDC6329}"/>
                </a:ext>
              </a:extLst>
            </p:cNvPr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71D46B1-BB63-4C6F-B0CE-67B40AD7F8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1B8C26D-FDFA-4BF4-A7CF-B529B7E2DB0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98E603D-9283-4A63-8228-31FC2A45BE6E}"/>
              </a:ext>
            </a:extLst>
          </p:cNvPr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1622BD5-1061-4C09-9A14-FD1D2E6AED4C}"/>
              </a:ext>
            </a:extLst>
          </p:cNvPr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8ACCEA9-8D4D-47C1-AFB3-3E215258EFDB}"/>
              </a:ext>
            </a:extLst>
          </p:cNvPr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图片包含 户外, 标牌, 黑色&#10;&#10;自动生成的说明">
            <a:extLst>
              <a:ext uri="{FF2B5EF4-FFF2-40B4-BE49-F238E27FC236}">
                <a16:creationId xmlns:a16="http://schemas.microsoft.com/office/drawing/2014/main" id="{62155B61-5059-48B5-87FF-DD4186D22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934C7A-D80F-46AF-9EA9-3274A652C8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3973" r="3197"/>
          <a:stretch/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2A61551-45B8-4979-813A-58420CD05B43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5C5EC2-BF47-4B56-8C74-5186E7035801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F2E2F86-D946-488E-851C-D8455FD8E6B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85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F2A3FF-349C-4A77-B4E4-30B91612AF58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D43C20-4F27-4C91-AEAA-CF5C31A807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6616902-5391-4A6F-829E-AD2830E6904C}"/>
              </a:ext>
            </a:extLst>
          </p:cNvPr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C35A62-787F-4D0F-902F-C6A602FEBB80}"/>
              </a:ext>
            </a:extLst>
          </p:cNvPr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530E292-1289-47A7-B19B-DBEC054F4388}"/>
              </a:ext>
            </a:extLst>
          </p:cNvPr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  <p:extLst>
      <p:ext uri="{BB962C8B-B14F-4D97-AF65-F5344CB8AC3E}">
        <p14:creationId xmlns:p14="http://schemas.microsoft.com/office/powerpoint/2010/main" val="284729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2BE1FDF5-4923-43E1-8950-8527649FE6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FD0C4E5-D655-41D1-8AC5-975561F1C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DD1933B-16C3-4999-98BD-F73EBEC916D2}"/>
              </a:ext>
            </a:extLst>
          </p:cNvPr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>
            <a:extLst>
              <a:ext uri="{FF2B5EF4-FFF2-40B4-BE49-F238E27FC236}">
                <a16:creationId xmlns:a16="http://schemas.microsoft.com/office/drawing/2014/main" id="{B94F3640-73A4-452A-B43A-9C6BC3DA0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81BD90-8A64-4ED5-A552-F6BD597FB9AE}"/>
              </a:ext>
            </a:extLst>
          </p:cNvPr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>
            <a:extLst>
              <a:ext uri="{FF2B5EF4-FFF2-40B4-BE49-F238E27FC236}">
                <a16:creationId xmlns:a16="http://schemas.microsoft.com/office/drawing/2014/main" id="{6E06DE62-527A-47C4-87BF-FFC53A66E7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>
            <a:extLst>
              <a:ext uri="{FF2B5EF4-FFF2-40B4-BE49-F238E27FC236}">
                <a16:creationId xmlns:a16="http://schemas.microsoft.com/office/drawing/2014/main" id="{028BE167-9388-4F73-B56C-D2C5AA5D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04C2BD-8375-4CA5-A006-B014FC0FB5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>
            <a:extLst>
              <a:ext uri="{FF2B5EF4-FFF2-40B4-BE49-F238E27FC236}">
                <a16:creationId xmlns:a16="http://schemas.microsoft.com/office/drawing/2014/main" id="{E32F64F0-3B16-41D3-A21E-C57551DE70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79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F48AE7D4-DFEE-4825-B27E-30333F4A9B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04CF1101-69DB-4A33-A9E2-33249567E3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64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AE37BE-F1B1-4D9C-A3B6-56648BA1CF1D}"/>
              </a:ext>
            </a:extLst>
          </p:cNvPr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501B036-7786-46C7-98A8-6857014E016B}"/>
              </a:ext>
            </a:extLst>
          </p:cNvPr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>
            <a:extLst>
              <a:ext uri="{FF2B5EF4-FFF2-40B4-BE49-F238E27FC236}">
                <a16:creationId xmlns:a16="http://schemas.microsoft.com/office/drawing/2014/main" id="{947A5DF3-60A2-4866-9A4F-599F80ED898E}"/>
              </a:ext>
            </a:extLst>
          </p:cNvPr>
          <p:cNvSpPr txBox="1">
            <a:spLocks/>
          </p:cNvSpPr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CE687FC-3BE9-4FBA-A63F-1E81331F6D34}"/>
              </a:ext>
            </a:extLst>
          </p:cNvPr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A3466E-5ED7-4191-A258-206517395BA4}"/>
              </a:ext>
            </a:extLst>
          </p:cNvPr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1DA9E16-0FEA-4E2C-8CE1-B167730F1777}"/>
              </a:ext>
            </a:extLst>
          </p:cNvPr>
          <p:cNvCxnSpPr>
            <a:cxnSpLocks/>
          </p:cNvCxnSpPr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>
            <a:extLst>
              <a:ext uri="{FF2B5EF4-FFF2-40B4-BE49-F238E27FC236}">
                <a16:creationId xmlns:a16="http://schemas.microsoft.com/office/drawing/2014/main" id="{5723A9D1-EED7-4450-8C0A-D4F40F2B09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D828F617-93F6-4A6A-9A46-2F3977BC7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7512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>
            <a:extLst>
              <a:ext uri="{FF2B5EF4-FFF2-40B4-BE49-F238E27FC236}">
                <a16:creationId xmlns:a16="http://schemas.microsoft.com/office/drawing/2014/main" id="{033EB741-EFF7-4BA9-9D9F-8D39CB76B557}"/>
              </a:ext>
            </a:extLst>
          </p:cNvPr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文本占位符 31">
            <a:extLst>
              <a:ext uri="{FF2B5EF4-FFF2-40B4-BE49-F238E27FC236}">
                <a16:creationId xmlns:a16="http://schemas.microsoft.com/office/drawing/2014/main" id="{340CE4CD-6751-47F9-A2C4-46D3B98564CC}"/>
              </a:ext>
            </a:extLst>
          </p:cNvPr>
          <p:cNvSpPr txBox="1">
            <a:spLocks/>
          </p:cNvSpPr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10" rtl="0" eaLnBrk="1" latinLnBrk="0" hangingPunct="1">
              <a:lnSpc>
                <a:spcPct val="100000"/>
              </a:lnSpc>
              <a:spcBef>
                <a:spcPts val="1058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78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37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2117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492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34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0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056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10" rtl="0" eaLnBrk="1" fontAlgn="auto" latinLnBrk="0" hangingPunct="1">
              <a:lnSpc>
                <a:spcPct val="100000"/>
              </a:lnSpc>
              <a:spcBef>
                <a:spcPts val="105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900DEE-6164-48C3-8797-16E7213B07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/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9C0F90-B4B1-48B6-B1D3-91ACC9BAE7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FB2C31BE-C0C5-4899-948E-BC783E5331C4}"/>
              </a:ext>
            </a:extLst>
          </p:cNvPr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14" name="图片 13" descr="图片包含 建筑物&#10;&#10;自动生成的说明">
            <a:extLst>
              <a:ext uri="{FF2B5EF4-FFF2-40B4-BE49-F238E27FC236}">
                <a16:creationId xmlns:a16="http://schemas.microsoft.com/office/drawing/2014/main" id="{05619C6E-49A8-4320-BAA1-41C03E721E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rgbClr val="C8161E">
                <a:tint val="45000"/>
                <a:satMod val="400000"/>
              </a:srgbClr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>
            <a:extLst>
              <a:ext uri="{FF2B5EF4-FFF2-40B4-BE49-F238E27FC236}">
                <a16:creationId xmlns:a16="http://schemas.microsoft.com/office/drawing/2014/main" id="{545C6A52-683F-4BB0-A406-3D050A96C0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0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852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B2AC7F3C-7382-4A84-A86E-90EDDD72E8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>
            <a:extLst>
              <a:ext uri="{FF2B5EF4-FFF2-40B4-BE49-F238E27FC236}">
                <a16:creationId xmlns:a16="http://schemas.microsoft.com/office/drawing/2014/main" id="{3E65EB6F-1E6F-4BA7-9B1A-87394468F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>
            <a:extLst>
              <a:ext uri="{FF2B5EF4-FFF2-40B4-BE49-F238E27FC236}">
                <a16:creationId xmlns:a16="http://schemas.microsoft.com/office/drawing/2014/main" id="{C851C1A8-2647-4778-B954-91350A3936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67E4451-E515-4CD6-9AC2-80FEED5A3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EEB66B9-CD9A-4406-B82A-B301F0B2B0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/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ED13B5-679B-4E26-81FE-6C898B17DE9C}"/>
              </a:ext>
            </a:extLst>
          </p:cNvPr>
          <p:cNvCxnSpPr>
            <a:cxnSpLocks/>
          </p:cNvCxnSpPr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52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66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36BD71-E314-4A66-99B1-E39EA1F94132}"/>
              </a:ext>
            </a:extLst>
          </p:cNvPr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>
            <a:extLst>
              <a:ext uri="{FF2B5EF4-FFF2-40B4-BE49-F238E27FC236}">
                <a16:creationId xmlns:a16="http://schemas.microsoft.com/office/drawing/2014/main" id="{636D3F5B-DBA0-4275-91FF-D14D16748B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>
            <a:extLst>
              <a:ext uri="{FF2B5EF4-FFF2-40B4-BE49-F238E27FC236}">
                <a16:creationId xmlns:a16="http://schemas.microsoft.com/office/drawing/2014/main" id="{EAF966A0-3FED-4405-A46B-41C9C95D779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>
            <a:extLst>
              <a:ext uri="{FF2B5EF4-FFF2-40B4-BE49-F238E27FC236}">
                <a16:creationId xmlns:a16="http://schemas.microsoft.com/office/drawing/2014/main" id="{5CABA719-CA98-4DC1-BD84-0C9150108B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416B96-18E1-4343-823D-E9C854070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F3585C-5A73-4AF1-B357-3035864895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69D545-3D6A-42A2-B6DB-9D6B8FC38E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3CA0A-3CEC-4CF5-883E-6E1BED8E599C}"/>
              </a:ext>
            </a:extLst>
          </p:cNvPr>
          <p:cNvCxnSpPr>
            <a:cxnSpLocks/>
          </p:cNvCxnSpPr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5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8E190D1-AFAC-4AD9-B92E-58B87CBA2BBB}"/>
              </a:ext>
            </a:extLst>
          </p:cNvPr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>
            <a:extLst>
              <a:ext uri="{FF2B5EF4-FFF2-40B4-BE49-F238E27FC236}">
                <a16:creationId xmlns:a16="http://schemas.microsoft.com/office/drawing/2014/main" id="{96682C4B-F3CB-4913-99B2-00AFB7251F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>
            <a:extLst>
              <a:ext uri="{FF2B5EF4-FFF2-40B4-BE49-F238E27FC236}">
                <a16:creationId xmlns:a16="http://schemas.microsoft.com/office/drawing/2014/main" id="{B5A17264-04D1-4C02-832A-A1DA9484B0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FA3F28-F930-4C1E-80F2-90C73C8F30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86D724-0E80-4FBA-8317-A8CE5EF38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3A0ABC-646A-4367-9E96-FFDDE79E6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/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>
            <a:extLst>
              <a:ext uri="{FF2B5EF4-FFF2-40B4-BE49-F238E27FC236}">
                <a16:creationId xmlns:a16="http://schemas.microsoft.com/office/drawing/2014/main" id="{1E4B9AD9-F42C-42B1-BF19-2BD63A06C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763BFF2-1BD6-4E69-9E37-FE80DFEC27A8}"/>
              </a:ext>
            </a:extLst>
          </p:cNvPr>
          <p:cNvCxnSpPr>
            <a:cxnSpLocks/>
          </p:cNvCxnSpPr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2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>
            <a:extLst>
              <a:ext uri="{FF2B5EF4-FFF2-40B4-BE49-F238E27FC236}">
                <a16:creationId xmlns:a16="http://schemas.microsoft.com/office/drawing/2014/main" id="{CA3B2481-2E39-4F26-AD96-B5923670E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C227DB4D-9A52-41BB-8743-E8038C4138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>
            <a:extLst>
              <a:ext uri="{FF2B5EF4-FFF2-40B4-BE49-F238E27FC236}">
                <a16:creationId xmlns:a16="http://schemas.microsoft.com/office/drawing/2014/main" id="{B2D05E36-F937-40FD-97BB-9372B5AC93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>
            <a:extLst>
              <a:ext uri="{FF2B5EF4-FFF2-40B4-BE49-F238E27FC236}">
                <a16:creationId xmlns:a16="http://schemas.microsoft.com/office/drawing/2014/main" id="{5BC80367-1D9F-485B-B0F7-7C45899F90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>
            <a:extLst>
              <a:ext uri="{FF2B5EF4-FFF2-40B4-BE49-F238E27FC236}">
                <a16:creationId xmlns:a16="http://schemas.microsoft.com/office/drawing/2014/main" id="{61CC23B2-BE5F-4680-96CD-C33FF9374D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88FC1A-7F0D-4A9B-AA04-89AD4994A8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00B84F0-53AC-421B-9FBC-62687BB5AA2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E27F61-80B1-40C1-B303-E54548F0A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/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C54DA7-8689-4800-BC51-1B5E92F91EBD}"/>
              </a:ext>
            </a:extLst>
          </p:cNvPr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E59BA01-ADDE-45EC-AD9A-30B45C126EF8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C4775BF-17D8-45C0-9CB9-425332699B08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0D22151C-5CCD-4390-83DF-F41B623A3BBE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>
                  <a:extLst>
                    <a:ext uri="{FF2B5EF4-FFF2-40B4-BE49-F238E27FC236}">
                      <a16:creationId xmlns:a16="http://schemas.microsoft.com/office/drawing/2014/main" id="{4FA339D9-8197-4F28-8D72-F96BF5158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081911D-2E44-4FD6-A0AD-907AAE52FACB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92C7D20-4DAB-48D5-B9FE-07311B97C222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722A3E5D-FF59-4C7C-A657-F2CE27FAB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>
            <a:extLst>
              <a:ext uri="{FF2B5EF4-FFF2-40B4-BE49-F238E27FC236}">
                <a16:creationId xmlns:a16="http://schemas.microsoft.com/office/drawing/2014/main" id="{AF8E3962-2329-4680-827B-C4237CDC52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36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78DC3B0-6545-47FD-A372-07AD4DF09697}"/>
              </a:ext>
            </a:extLst>
          </p:cNvPr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499F2E8-30BC-413E-8034-6A7278D4979C}"/>
                </a:ext>
              </a:extLst>
            </p:cNvPr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FD679A7-DAD2-4984-B6F0-7C9ABE4B8F0F}"/>
                  </a:ext>
                </a:extLst>
              </p:cNvPr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24CD77E-BBF9-4D46-B301-F75D3222F2E0}"/>
                    </a:ext>
                  </a:extLst>
                </p:cNvPr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>
                  <a:extLst>
                    <a:ext uri="{FF2B5EF4-FFF2-40B4-BE49-F238E27FC236}">
                      <a16:creationId xmlns:a16="http://schemas.microsoft.com/office/drawing/2014/main" id="{83E81D97-88FE-44C4-85F5-ABEF155EA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alphaModFix amt="2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3959A77-64DA-4694-95C2-AD9E38910645}"/>
                  </a:ext>
                </a:extLst>
              </p:cNvPr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0512A63-1AB8-442E-BAE6-AF2B98235281}"/>
                  </a:ext>
                </a:extLst>
              </p:cNvPr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253681-53B8-4661-A94B-736B46C3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>
            <a:extLst>
              <a:ext uri="{FF2B5EF4-FFF2-40B4-BE49-F238E27FC236}">
                <a16:creationId xmlns:a16="http://schemas.microsoft.com/office/drawing/2014/main" id="{D403F116-EFE8-4DEB-B6FE-4D20752B74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101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7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3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3E3E6D-D003-4285-9CD3-F9F948F4D4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/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>
            <a:extLst>
              <a:ext uri="{FF2B5EF4-FFF2-40B4-BE49-F238E27FC236}">
                <a16:creationId xmlns:a16="http://schemas.microsoft.com/office/drawing/2014/main" id="{20F80C42-4A81-4868-AA78-9E4FF9811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B998610-38B8-4F4F-8E37-98D574A43924}"/>
              </a:ext>
            </a:extLst>
          </p:cNvPr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8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8" r:id="rId4"/>
    <p:sldLayoutId id="2147483683" r:id="rId5"/>
    <p:sldLayoutId id="2147483689" r:id="rId6"/>
    <p:sldLayoutId id="2147483682" r:id="rId7"/>
    <p:sldLayoutId id="2147483684" r:id="rId8"/>
    <p:sldLayoutId id="2147483664" r:id="rId9"/>
    <p:sldLayoutId id="2147483677" r:id="rId10"/>
    <p:sldLayoutId id="2147483678" r:id="rId11"/>
    <p:sldLayoutId id="2147483675" r:id="rId12"/>
    <p:sldLayoutId id="2147483690" r:id="rId13"/>
    <p:sldLayoutId id="2147483685" r:id="rId14"/>
    <p:sldLayoutId id="2147483686" r:id="rId15"/>
    <p:sldLayoutId id="2147483691" r:id="rId16"/>
    <p:sldLayoutId id="214748368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6771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27" indent="-241927" algn="l" defTabSz="967710" rtl="0" eaLnBrk="1" latinLnBrk="0" hangingPunct="1">
        <a:lnSpc>
          <a:spcPct val="90000"/>
        </a:lnSpc>
        <a:spcBef>
          <a:spcPts val="1058"/>
        </a:spcBef>
        <a:buFontTx/>
        <a:buBlip>
          <a:blip r:embed="rId19"/>
        </a:buBlip>
        <a:defRPr sz="2963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78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37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2117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492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34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0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056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01">
          <p15:clr>
            <a:srgbClr val="F26B43"/>
          </p15:clr>
        </p15:guide>
        <p15:guide id="2" orient="horz" pos="227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227">
          <p15:clr>
            <a:srgbClr val="F26B43"/>
          </p15:clr>
        </p15:guide>
        <p15:guide id="5" orient="horz" pos="2041">
          <p15:clr>
            <a:srgbClr val="F26B43"/>
          </p15:clr>
        </p15:guide>
        <p15:guide id="6" pos="7446" userDrawn="1">
          <p15:clr>
            <a:srgbClr val="F26B43"/>
          </p15:clr>
        </p15:guide>
        <p15:guide id="7" orient="horz" pos="3651">
          <p15:clr>
            <a:srgbClr val="F26B43"/>
          </p15:clr>
        </p15:guide>
        <p15:guide id="8" orient="horz" pos="2514">
          <p15:clr>
            <a:srgbClr val="FDE53C"/>
          </p15:clr>
        </p15:guide>
        <p15:guide id="9" orient="horz" pos="1554">
          <p15:clr>
            <a:srgbClr val="FDE53C"/>
          </p15:clr>
        </p15:guide>
        <p15:guide id="12" pos="2418">
          <p15:clr>
            <a:srgbClr val="A4A3A4"/>
          </p15:clr>
        </p15:guide>
        <p15:guide id="13" pos="4830">
          <p15:clr>
            <a:srgbClr val="A4A3A4"/>
          </p15:clr>
        </p15:guide>
        <p15:guide id="14" orient="horz" pos="1356">
          <p15:clr>
            <a:srgbClr val="A4A3A4"/>
          </p15:clr>
        </p15:guide>
        <p15:guide id="15" orient="horz" pos="2718">
          <p15:clr>
            <a:srgbClr val="A4A3A4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  <a:effectLst/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演示文稿1" id="{58207EA5-DF65-41EA-AC31-C4A3CCF3DB63}" vid="{ECDA9F49-FF6D-42F4-A480-1F82BD0E4C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4091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等线</vt:lpstr>
      <vt:lpstr>Arial</vt:lpstr>
      <vt:lpstr>自定义设计方案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lastModifiedBy>2105910518@qq.com</cp:lastModifiedBy>
  <cp:revision>279</cp:revision>
  <cp:lastPrinted>2017-10-17T16:00:00Z</cp:lastPrinted>
  <dcterms:created xsi:type="dcterms:W3CDTF">2017-10-17T16:00:00Z</dcterms:created>
  <dcterms:modified xsi:type="dcterms:W3CDTF">2025-03-21T04:48:41Z</dcterms:modified>
  <cp:category>work report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</Properties>
</file>