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72" r:id="rId4"/>
    <p:sldId id="258" r:id="rId5"/>
    <p:sldId id="265" r:id="rId6"/>
    <p:sldId id="266" r:id="rId7"/>
    <p:sldId id="267" r:id="rId8"/>
    <p:sldId id="293" r:id="rId9"/>
    <p:sldId id="269" r:id="rId10"/>
    <p:sldId id="279" r:id="rId11"/>
    <p:sldId id="273" r:id="rId12"/>
    <p:sldId id="275" r:id="rId13"/>
    <p:sldId id="276" r:id="rId14"/>
    <p:sldId id="277" r:id="rId15"/>
  </p:sldIdLst>
  <p:sldSz cx="12192000" cy="6858000"/>
  <p:notesSz cx="6858000" cy="9144000"/>
  <p:custDataLst>
    <p:tags r:id="rId20"/>
  </p:custDataLst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85" d="100"/>
          <a:sy n="85" d="100"/>
        </p:scale>
        <p:origin x="34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0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 hasCustomPrompt="1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6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具有文本的垂直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 hasCustomPrompt="1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6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idx="1" hasCustomPrompt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 idx="2" hasCustomPrompt="1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带有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 idx="2" hasCustomPrompt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16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带有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编辑母版副标题样式</a:t>
            </a:r>
            <a:endParaRPr lang="ko-KR" altLang="en-US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</p:sp>
      <p:sp>
        <p:nvSpPr>
          <p:cNvPr id="5" name="Rect 0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rgbClr val="898989">
                    <a:tint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898989">
                  <a:tint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编辑母版标题样式</a:t>
            </a:r>
            <a:endParaRPr lang="ko-KR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lang="ko-KR" altLang="en-US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lang="ko-KR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lang="ko-KR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rgbClr val="898989">
                    <a:tint val="75000"/>
                  </a:srgb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>
                <a:solidFill>
                  <a:srgbClr val="898989"/>
                </a:solidFill>
              </a:rPr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rgbClr val="898989">
                    <a:tint val="75000"/>
                  </a:srgb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/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rgbClr val="898989">
                    <a:tint val="75000"/>
                  </a:srgb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ctrTitle"/>
          </p:nvPr>
        </p:nvSpPr>
        <p:spPr>
          <a:xfrm>
            <a:off x="914400" y="1484784"/>
            <a:ext cx="10365105" cy="25202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9000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高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三</a:t>
            </a:r>
            <a:r>
              <a:rPr lang="zh-CN" altLang="en-GB" sz="8800" dirty="0">
                <a:latin typeface="黑体" panose="02010609060101010101" charset="-122"/>
                <a:ea typeface="黑体" panose="02010609060101010101" charset="-122"/>
              </a:rPr>
              <a:t>上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学期</a:t>
            </a:r>
            <a:br>
              <a:rPr lang="en-US" altLang="zh-CN" sz="8800" dirty="0">
                <a:latin typeface="黑体" panose="02010609060101010101" charset="-122"/>
                <a:ea typeface="黑体" panose="02010609060101010101" charset="-122"/>
              </a:rPr>
            </a:br>
            <a:r>
              <a:rPr lang="zh-CN" sz="8800" dirty="0">
                <a:latin typeface="黑体" panose="02010609060101010101" charset="-122"/>
                <a:ea typeface="黑体" panose="02010609060101010101" charset="-122"/>
              </a:rPr>
              <a:t>期中考试</a:t>
            </a:r>
            <a:endParaRPr lang="zh-CN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8140" y="1130935"/>
            <a:ext cx="11475720" cy="417703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0520" y="1193165"/>
            <a:ext cx="11490960" cy="412496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4800" y="1092200"/>
            <a:ext cx="11582400" cy="44291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8140" y="1230630"/>
            <a:ext cx="11475720" cy="443039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1135" y="588645"/>
            <a:ext cx="11776075" cy="5509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836712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9pPr>
          </a:lstStyle>
          <a:p>
            <a:pPr marL="0" indent="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     各班同学</a:t>
            </a:r>
            <a:endParaRPr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GB" altLang="ko-KR" sz="8800" dirty="0"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考场安排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（除英语日语以外）</a:t>
            </a:r>
            <a:endParaRPr lang="ko-KR" altLang="en-US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980728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各</a:t>
            </a:r>
            <a:r>
              <a:rPr lang="zh-CN" altLang="en-GB" sz="8800" dirty="0">
                <a:latin typeface="黑体" panose="02010609060101010101" charset="-122"/>
                <a:ea typeface="黑体" panose="02010609060101010101" charset="-122"/>
              </a:rPr>
              <a:t>考场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座位安排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（除英语</a:t>
            </a:r>
            <a:r>
              <a:rPr lang="en-US" altLang="zh-CN" sz="8800" dirty="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日语以外）</a:t>
            </a:r>
            <a:endParaRPr lang="zh-CN" altLang="en-GB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8755" y="1127125"/>
            <a:ext cx="11793855" cy="43891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0520" y="1443990"/>
            <a:ext cx="11490960" cy="40957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" y="894080"/>
            <a:ext cx="12100560" cy="4948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8120" y="523875"/>
            <a:ext cx="11795760" cy="55029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980728"/>
            <a:ext cx="1097407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9pPr>
          </a:lstStyle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8800" dirty="0">
                <a:latin typeface="黑体" panose="02010609060101010101" charset="-122"/>
                <a:ea typeface="黑体" panose="02010609060101010101" charset="-122"/>
              </a:rPr>
              <a:t>各</a:t>
            </a:r>
            <a:r>
              <a:rPr lang="zh-CN" altLang="en-GB" sz="8800" dirty="0">
                <a:latin typeface="黑体" panose="02010609060101010101" charset="-122"/>
                <a:ea typeface="黑体" panose="02010609060101010101" charset="-122"/>
              </a:rPr>
              <a:t>考场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座位安排</a:t>
            </a:r>
            <a:endParaRPr lang="en-US" altLang="zh-CN" sz="8800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22860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（英语</a:t>
            </a:r>
            <a:r>
              <a:rPr lang="en-US" altLang="zh-CN" sz="8800" dirty="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8800" dirty="0">
                <a:latin typeface="黑体" panose="02010609060101010101" charset="-122"/>
                <a:ea typeface="黑体" panose="02010609060101010101" charset="-122"/>
              </a:rPr>
              <a:t>日语）</a:t>
            </a:r>
            <a:endParaRPr lang="zh-CN" altLang="en-GB" sz="8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Y2Y1ZTBjMTUyODI3ZGFjMjMxNWQ0OGVhNjQzMmI4OG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宽屏</PresentationFormat>
  <Paragraphs>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Arial</vt:lpstr>
      <vt:lpstr>黑体</vt:lpstr>
      <vt:lpstr>楷体</vt:lpstr>
      <vt:lpstr>微软雅黑</vt:lpstr>
      <vt:lpstr>Arial Unicode MS</vt:lpstr>
      <vt:lpstr>Malgun Gothic</vt:lpstr>
      <vt:lpstr>Office主题</vt:lpstr>
      <vt:lpstr>高二上学期 10月月考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87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高一上学期 第一次月考</dc:title>
  <dc:creator>86135</dc:creator>
  <cp:lastModifiedBy>Cocklebur</cp:lastModifiedBy>
  <cp:revision>35</cp:revision>
  <dcterms:created xsi:type="dcterms:W3CDTF">2020-09-03T06:17:00Z</dcterms:created>
  <dcterms:modified xsi:type="dcterms:W3CDTF">2023-11-05T12:25:40Z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B2A9C5C38B914A62B08A9A165A496D0A_12</vt:lpwstr>
  </property>
</Properties>
</file>