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72" r:id="rId4"/>
    <p:sldId id="265" r:id="rId5"/>
    <p:sldId id="266" r:id="rId6"/>
    <p:sldId id="267" r:id="rId7"/>
    <p:sldId id="293" r:id="rId8"/>
    <p:sldId id="269" r:id="rId9"/>
    <p:sldId id="300" r:id="rId10"/>
    <p:sldId id="279" r:id="rId11"/>
    <p:sldId id="273" r:id="rId12"/>
    <p:sldId id="275" r:id="rId13"/>
    <p:sldId id="276" r:id="rId14"/>
    <p:sldId id="277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7" r:id="rId25"/>
    <p:sldId id="310" r:id="rId26"/>
    <p:sldId id="311" r:id="rId27"/>
    <p:sldId id="312" r:id="rId28"/>
    <p:sldId id="318" r:id="rId29"/>
    <p:sldId id="313" r:id="rId30"/>
    <p:sldId id="314" r:id="rId31"/>
  </p:sldIdLst>
  <p:sldSz cx="12192000" cy="6858000"/>
  <p:notesSz cx="6858000" cy="9144000"/>
  <p:custDataLst>
    <p:tags r:id="rId36"/>
  </p:custData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5" d="100"/>
          <a:sy n="85" d="100"/>
        </p:scale>
        <p:origin x="342" y="78"/>
      </p:cViewPr>
      <p:guideLst>
        <p:guide orient="horz" pos="212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2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 hasCustomPrompt="1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6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 hasCustomPrompt="1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6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 hasCustomPrompt="1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>
                <a:solidFill>
                  <a:srgbClr val="898989"/>
                </a:solidFill>
              </a:rPr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/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ctrTitle"/>
          </p:nvPr>
        </p:nvSpPr>
        <p:spPr>
          <a:xfrm>
            <a:off x="914400" y="1484784"/>
            <a:ext cx="10365105" cy="25202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9000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高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三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下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学期</a:t>
            </a:r>
            <a:b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</a:br>
            <a:r>
              <a:rPr lang="zh-CN" sz="8800" dirty="0">
                <a:latin typeface="黑体" panose="02010609060101010101" charset="-122"/>
                <a:ea typeface="黑体" panose="02010609060101010101" charset="-122"/>
              </a:rPr>
              <a:t>深圳市一</a:t>
            </a:r>
            <a:r>
              <a:rPr lang="zh-CN" sz="8800" dirty="0">
                <a:latin typeface="黑体" panose="02010609060101010101" charset="-122"/>
                <a:ea typeface="黑体" panose="02010609060101010101" charset="-122"/>
              </a:rPr>
              <a:t>模考试</a:t>
            </a:r>
            <a:endParaRPr lang="zh-CN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870" y="772795"/>
            <a:ext cx="11477625" cy="514540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" y="834390"/>
            <a:ext cx="11487150" cy="49866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900" y="658495"/>
            <a:ext cx="11506200" cy="53733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870" y="796290"/>
            <a:ext cx="11477625" cy="53276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0745" y="606425"/>
            <a:ext cx="10454005" cy="5569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zh-CN" altLang="en-US" sz="7300" dirty="0">
                <a:latin typeface="黑体" panose="02010609060101010101" charset="-122"/>
                <a:ea typeface="黑体" panose="02010609060101010101" charset="-122"/>
              </a:rPr>
              <a:t>化学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080" y="1196975"/>
            <a:ext cx="10547350" cy="50304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675005"/>
            <a:ext cx="1087120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8180" y="600710"/>
            <a:ext cx="10824210" cy="5511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zh-CN" altLang="en-US" sz="7300" dirty="0">
                <a:latin typeface="黑体" panose="02010609060101010101" charset="-122"/>
                <a:ea typeface="黑体" panose="02010609060101010101" charset="-122"/>
              </a:rPr>
              <a:t>地理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1420" y="245745"/>
            <a:ext cx="9609455" cy="625919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10810875" y="265430"/>
            <a:ext cx="6350" cy="6239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770" y="687070"/>
            <a:ext cx="10891520" cy="5340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3410" y="591820"/>
            <a:ext cx="10942955" cy="54813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674370"/>
            <a:ext cx="11111865" cy="54013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zh-CN" altLang="en-US" sz="7300" dirty="0">
                <a:latin typeface="黑体" panose="02010609060101010101" charset="-122"/>
                <a:ea typeface="黑体" panose="02010609060101010101" charset="-122"/>
              </a:rPr>
              <a:t>政治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6930" y="713105"/>
            <a:ext cx="10590530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8160" y="620395"/>
            <a:ext cx="10928350" cy="54857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3410" y="524510"/>
            <a:ext cx="10964545" cy="56254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zh-CN" altLang="en-US" sz="7300" dirty="0">
                <a:latin typeface="黑体" panose="02010609060101010101" charset="-122"/>
                <a:ea typeface="黑体" panose="02010609060101010101" charset="-122"/>
              </a:rPr>
              <a:t>生物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1660" y="646430"/>
            <a:ext cx="10934065" cy="54463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3090" y="651510"/>
            <a:ext cx="10970260" cy="5430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（语数物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历）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200" y="502285"/>
            <a:ext cx="12039600" cy="55321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0" y="715010"/>
            <a:ext cx="11468100" cy="52235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" y="800100"/>
            <a:ext cx="11487150" cy="5198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7345" y="853440"/>
            <a:ext cx="11496675" cy="53454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0725" y="706120"/>
            <a:ext cx="10702290" cy="5243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（英语</a:t>
            </a:r>
            <a: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日语）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Y2Y1ZTBjMTUyODI3ZGFjMjMxNWQ0OGVhNjQzMmI4OGQifQ=="/>
  <p:tag name="KSO_WPP_MARK_KEY" val="698a9bfa-6993-4712-9c0b-b214d56d94d3"/>
  <p:tag name="COMMONDATA" val="eyJoZGlkIjoiZjA0MmY2ZjExNWQ4MDNkMzgwMzExOWM2Mzc3MDgzYj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26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Arial</vt:lpstr>
      <vt:lpstr>黑体</vt:lpstr>
      <vt:lpstr>微软雅黑</vt:lpstr>
      <vt:lpstr>Arial Unicode MS</vt:lpstr>
      <vt:lpstr>Malgun Gothic</vt:lpstr>
      <vt:lpstr>Office主题</vt:lpstr>
      <vt:lpstr>高三上学期 期中考试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87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高一上学期 第一次月考</dc:title>
  <dc:creator>86135</dc:creator>
  <cp:lastModifiedBy>Cocklebur</cp:lastModifiedBy>
  <cp:revision>36</cp:revision>
  <dcterms:created xsi:type="dcterms:W3CDTF">2020-09-03T06:17:00Z</dcterms:created>
  <dcterms:modified xsi:type="dcterms:W3CDTF">2024-02-27T03:34:30Z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B2A9C5C38B914A62B08A9A165A496D0A_12</vt:lpwstr>
  </property>
</Properties>
</file>