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72" r:id="rId4"/>
    <p:sldId id="265" r:id="rId5"/>
    <p:sldId id="266" r:id="rId6"/>
    <p:sldId id="267" r:id="rId7"/>
    <p:sldId id="293" r:id="rId8"/>
    <p:sldId id="269" r:id="rId9"/>
    <p:sldId id="279" r:id="rId10"/>
    <p:sldId id="273" r:id="rId11"/>
    <p:sldId id="275" r:id="rId12"/>
    <p:sldId id="276" r:id="rId13"/>
    <p:sldId id="277" r:id="rId14"/>
  </p:sldIdLst>
  <p:sldSz cx="12192000" cy="6858000"/>
  <p:notesSz cx="6858000" cy="9144000"/>
  <p:custDataLst>
    <p:tags r:id="rId19"/>
  </p:custData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342" y="78"/>
      </p:cViewPr>
      <p:guideLst>
        <p:guide orient="horz" pos="212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 hasCustomPrompt="1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6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 hasCustomPrompt="1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6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 hasCustomPrompt="1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>
                <a:solidFill>
                  <a:srgbClr val="898989"/>
                </a:solidFill>
              </a:rPr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/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ctrTitle"/>
          </p:nvPr>
        </p:nvSpPr>
        <p:spPr>
          <a:xfrm>
            <a:off x="914400" y="1484784"/>
            <a:ext cx="10365105" cy="25202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高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三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下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学期</a:t>
            </a:r>
            <a:b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</a:br>
            <a: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sz="8800" dirty="0"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zh-CN" sz="8800" dirty="0">
                <a:latin typeface="黑体" panose="02010609060101010101" charset="-122"/>
                <a:ea typeface="黑体" panose="02010609060101010101" charset="-122"/>
              </a:rPr>
              <a:t>月考考试</a:t>
            </a:r>
            <a:endParaRPr lang="zh-CN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509905"/>
            <a:ext cx="11487150" cy="59397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394335"/>
            <a:ext cx="11487150" cy="58775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0" y="461645"/>
            <a:ext cx="11468100" cy="57816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10810875" y="265430"/>
            <a:ext cx="6350" cy="6239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7035" y="382905"/>
            <a:ext cx="10034270" cy="5911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（语数物历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综合）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70" y="433705"/>
            <a:ext cx="12011025" cy="60648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0" y="411480"/>
            <a:ext cx="11468100" cy="59772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900" y="440055"/>
            <a:ext cx="11506200" cy="5992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525" y="444500"/>
            <a:ext cx="11560175" cy="60147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（英语</a:t>
            </a:r>
            <a: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日语）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402590"/>
            <a:ext cx="11487150" cy="59112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Y2Y1ZTBjMTUyODI3ZGFjMjMxNWQ0OGVhNjQzMmI4OGQifQ=="/>
  <p:tag name="KSO_WPP_MARK_KEY" val="698a9bfa-6993-4712-9c0b-b214d56d94d3"/>
  <p:tag name="COMMONDATA" val="eyJoZGlkIjoiZDUyNGIwNDgzMWY0NDc3OTU0MWM4MDBlZWFmNGM4NW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Arial</vt:lpstr>
      <vt:lpstr>黑体</vt:lpstr>
      <vt:lpstr>微软雅黑</vt:lpstr>
      <vt:lpstr>Arial Unicode MS</vt:lpstr>
      <vt:lpstr>Malgun Gothic</vt:lpstr>
      <vt:lpstr>Office主题</vt:lpstr>
      <vt:lpstr>高三下学期 深圳市一模考试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87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高一上学期 第一次月考</dc:title>
  <dc:creator>86135</dc:creator>
  <cp:lastModifiedBy>Cocklebur</cp:lastModifiedBy>
  <cp:revision>37</cp:revision>
  <dcterms:created xsi:type="dcterms:W3CDTF">2020-09-03T06:17:00Z</dcterms:created>
  <dcterms:modified xsi:type="dcterms:W3CDTF">2024-03-25T07:20:05Z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B2A9C5C38B914A62B08A9A165A496D0A_12</vt:lpwstr>
  </property>
</Properties>
</file>