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31"/>
  </p:notesMasterIdLst>
  <p:sldIdLst>
    <p:sldId id="301" r:id="rId3"/>
    <p:sldId id="333"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30" r:id="rId26"/>
    <p:sldId id="331" r:id="rId27"/>
    <p:sldId id="326" r:id="rId28"/>
    <p:sldId id="332" r:id="rId29"/>
    <p:sldId id="32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nthil Palanisamy" initials="SP" lastIdx="1" clrIdx="0">
    <p:extLst>
      <p:ext uri="{19B8F6BF-5375-455C-9EA6-DF929625EA0E}">
        <p15:presenceInfo xmlns:p15="http://schemas.microsoft.com/office/powerpoint/2012/main" userId="d3bbd94e2c48f5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DF"/>
    <a:srgbClr val="EE7822"/>
    <a:srgbClr val="EF7F2D"/>
    <a:srgbClr val="B75827"/>
    <a:srgbClr val="4EC1B2"/>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B3346-CE04-4F4F-AA4E-A1B3001583C7}" type="doc">
      <dgm:prSet loTypeId="urn:microsoft.com/office/officeart/2005/8/layout/process1" loCatId="process" qsTypeId="urn:microsoft.com/office/officeart/2005/8/quickstyle/simple1" qsCatId="simple" csTypeId="urn:microsoft.com/office/officeart/2005/8/colors/accent1_2" csCatId="accent1" phldr="1"/>
      <dgm:spPr/>
    </dgm:pt>
    <dgm:pt modelId="{95374D1A-460A-4EF4-A7D5-9A17B6802419}">
      <dgm:prSet phldrT="[Text]"/>
      <dgm:spPr/>
      <dgm:t>
        <a:bodyPr/>
        <a:lstStyle/>
        <a:p>
          <a:r>
            <a:rPr lang="en-US" dirty="0"/>
            <a:t>(A)</a:t>
          </a:r>
        </a:p>
        <a:p>
          <a:r>
            <a:rPr lang="en-US" dirty="0"/>
            <a:t>Client</a:t>
          </a:r>
        </a:p>
      </dgm:t>
    </dgm:pt>
    <dgm:pt modelId="{EC5F0257-254C-485E-9594-2107E622E744}" type="parTrans" cxnId="{5D98E27D-0D3B-4665-BFA8-CE4E6654D5DD}">
      <dgm:prSet/>
      <dgm:spPr/>
      <dgm:t>
        <a:bodyPr/>
        <a:lstStyle/>
        <a:p>
          <a:endParaRPr lang="en-US"/>
        </a:p>
      </dgm:t>
    </dgm:pt>
    <dgm:pt modelId="{FE58ECD7-7590-475B-917E-2C6F6ACEB2C7}" type="sibTrans" cxnId="{5D98E27D-0D3B-4665-BFA8-CE4E6654D5DD}">
      <dgm:prSet/>
      <dgm:spPr/>
      <dgm:t>
        <a:bodyPr/>
        <a:lstStyle/>
        <a:p>
          <a:endParaRPr lang="en-US"/>
        </a:p>
      </dgm:t>
    </dgm:pt>
    <dgm:pt modelId="{B4FF2FCB-07CD-4F3A-992C-2F71ABB3873E}">
      <dgm:prSet phldrT="[Text]"/>
      <dgm:spPr/>
      <dgm:t>
        <a:bodyPr/>
        <a:lstStyle/>
        <a:p>
          <a:r>
            <a:rPr lang="en-US" dirty="0"/>
            <a:t>(B)</a:t>
          </a:r>
        </a:p>
        <a:p>
          <a:r>
            <a:rPr lang="en-US" dirty="0"/>
            <a:t>Service</a:t>
          </a:r>
        </a:p>
      </dgm:t>
    </dgm:pt>
    <dgm:pt modelId="{918DEF6A-1EC3-45FF-A42C-9197CB08F6B9}" type="parTrans" cxnId="{180BAB1D-E37C-4169-B88B-E7D42406DB26}">
      <dgm:prSet/>
      <dgm:spPr/>
      <dgm:t>
        <a:bodyPr/>
        <a:lstStyle/>
        <a:p>
          <a:endParaRPr lang="en-US"/>
        </a:p>
      </dgm:t>
    </dgm:pt>
    <dgm:pt modelId="{C48635B4-3E77-409F-8396-2D4CF2AD5115}" type="sibTrans" cxnId="{180BAB1D-E37C-4169-B88B-E7D42406DB26}">
      <dgm:prSet/>
      <dgm:spPr/>
      <dgm:t>
        <a:bodyPr/>
        <a:lstStyle/>
        <a:p>
          <a:endParaRPr lang="en-US"/>
        </a:p>
      </dgm:t>
    </dgm:pt>
    <dgm:pt modelId="{0FF21DE3-78D0-4026-99B0-88B9EE5FA865}" type="pres">
      <dgm:prSet presAssocID="{07DB3346-CE04-4F4F-AA4E-A1B3001583C7}" presName="Name0" presStyleCnt="0">
        <dgm:presLayoutVars>
          <dgm:dir/>
          <dgm:resizeHandles val="exact"/>
        </dgm:presLayoutVars>
      </dgm:prSet>
      <dgm:spPr/>
    </dgm:pt>
    <dgm:pt modelId="{0708D438-7E76-40AE-A375-D8D1DBEBC189}" type="pres">
      <dgm:prSet presAssocID="{95374D1A-460A-4EF4-A7D5-9A17B6802419}" presName="node" presStyleLbl="node1" presStyleIdx="0" presStyleCnt="2">
        <dgm:presLayoutVars>
          <dgm:bulletEnabled val="1"/>
        </dgm:presLayoutVars>
      </dgm:prSet>
      <dgm:spPr/>
    </dgm:pt>
    <dgm:pt modelId="{E34CDBD4-82D9-45A5-A872-1DA17B651F00}" type="pres">
      <dgm:prSet presAssocID="{FE58ECD7-7590-475B-917E-2C6F6ACEB2C7}" presName="sibTrans" presStyleLbl="sibTrans2D1" presStyleIdx="0" presStyleCnt="1"/>
      <dgm:spPr/>
    </dgm:pt>
    <dgm:pt modelId="{2D92AEE0-04EB-45CA-900A-9003B0ADE7C8}" type="pres">
      <dgm:prSet presAssocID="{FE58ECD7-7590-475B-917E-2C6F6ACEB2C7}" presName="connectorText" presStyleLbl="sibTrans2D1" presStyleIdx="0" presStyleCnt="1"/>
      <dgm:spPr/>
    </dgm:pt>
    <dgm:pt modelId="{E964D05E-8430-4D2E-9790-A8C410245183}" type="pres">
      <dgm:prSet presAssocID="{B4FF2FCB-07CD-4F3A-992C-2F71ABB3873E}" presName="node" presStyleLbl="node1" presStyleIdx="1" presStyleCnt="2">
        <dgm:presLayoutVars>
          <dgm:bulletEnabled val="1"/>
        </dgm:presLayoutVars>
      </dgm:prSet>
      <dgm:spPr/>
    </dgm:pt>
  </dgm:ptLst>
  <dgm:cxnLst>
    <dgm:cxn modelId="{09CF9978-B1F2-4A1E-8471-6E24910FB4E7}" type="presOf" srcId="{FE58ECD7-7590-475B-917E-2C6F6ACEB2C7}" destId="{2D92AEE0-04EB-45CA-900A-9003B0ADE7C8}" srcOrd="1" destOrd="0" presId="urn:microsoft.com/office/officeart/2005/8/layout/process1"/>
    <dgm:cxn modelId="{FB7D798E-2676-49A5-B352-76AD80B9902D}" type="presOf" srcId="{B4FF2FCB-07CD-4F3A-992C-2F71ABB3873E}" destId="{E964D05E-8430-4D2E-9790-A8C410245183}" srcOrd="0" destOrd="0" presId="urn:microsoft.com/office/officeart/2005/8/layout/process1"/>
    <dgm:cxn modelId="{97EF6704-6988-441D-9CE5-B3DF82B7A5E4}" type="presOf" srcId="{07DB3346-CE04-4F4F-AA4E-A1B3001583C7}" destId="{0FF21DE3-78D0-4026-99B0-88B9EE5FA865}" srcOrd="0" destOrd="0" presId="urn:microsoft.com/office/officeart/2005/8/layout/process1"/>
    <dgm:cxn modelId="{180BAB1D-E37C-4169-B88B-E7D42406DB26}" srcId="{07DB3346-CE04-4F4F-AA4E-A1B3001583C7}" destId="{B4FF2FCB-07CD-4F3A-992C-2F71ABB3873E}" srcOrd="1" destOrd="0" parTransId="{918DEF6A-1EC3-45FF-A42C-9197CB08F6B9}" sibTransId="{C48635B4-3E77-409F-8396-2D4CF2AD5115}"/>
    <dgm:cxn modelId="{4510E78D-DF07-4A8E-9D32-E6D07809777C}" type="presOf" srcId="{95374D1A-460A-4EF4-A7D5-9A17B6802419}" destId="{0708D438-7E76-40AE-A375-D8D1DBEBC189}" srcOrd="0" destOrd="0" presId="urn:microsoft.com/office/officeart/2005/8/layout/process1"/>
    <dgm:cxn modelId="{5D98E27D-0D3B-4665-BFA8-CE4E6654D5DD}" srcId="{07DB3346-CE04-4F4F-AA4E-A1B3001583C7}" destId="{95374D1A-460A-4EF4-A7D5-9A17B6802419}" srcOrd="0" destOrd="0" parTransId="{EC5F0257-254C-485E-9594-2107E622E744}" sibTransId="{FE58ECD7-7590-475B-917E-2C6F6ACEB2C7}"/>
    <dgm:cxn modelId="{9CC4DD87-5138-4402-8AC6-A95EC10077A3}" type="presOf" srcId="{FE58ECD7-7590-475B-917E-2C6F6ACEB2C7}" destId="{E34CDBD4-82D9-45A5-A872-1DA17B651F00}" srcOrd="0" destOrd="0" presId="urn:microsoft.com/office/officeart/2005/8/layout/process1"/>
    <dgm:cxn modelId="{EDBB7D98-F326-4FCC-91BA-21C2F3EC4E04}" type="presParOf" srcId="{0FF21DE3-78D0-4026-99B0-88B9EE5FA865}" destId="{0708D438-7E76-40AE-A375-D8D1DBEBC189}" srcOrd="0" destOrd="0" presId="urn:microsoft.com/office/officeart/2005/8/layout/process1"/>
    <dgm:cxn modelId="{6642D429-FE4B-4C4E-B9B1-9B37F86F05A6}" type="presParOf" srcId="{0FF21DE3-78D0-4026-99B0-88B9EE5FA865}" destId="{E34CDBD4-82D9-45A5-A872-1DA17B651F00}" srcOrd="1" destOrd="0" presId="urn:microsoft.com/office/officeart/2005/8/layout/process1"/>
    <dgm:cxn modelId="{71168EA4-9A05-46A4-8A11-5CA4C2EA674A}" type="presParOf" srcId="{E34CDBD4-82D9-45A5-A872-1DA17B651F00}" destId="{2D92AEE0-04EB-45CA-900A-9003B0ADE7C8}" srcOrd="0" destOrd="0" presId="urn:microsoft.com/office/officeart/2005/8/layout/process1"/>
    <dgm:cxn modelId="{511EEBDD-9521-454D-8D52-171080F2C7B4}" type="presParOf" srcId="{0FF21DE3-78D0-4026-99B0-88B9EE5FA865}" destId="{E964D05E-8430-4D2E-9790-A8C410245183}"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16EB6-7075-4064-834B-AB754C5CF40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0F62EDE-3FC0-454B-A2DE-D3C1E779934D}">
      <dgm:prSet phldrT="[Text]"/>
      <dgm:spPr/>
      <dgm:t>
        <a:bodyPr/>
        <a:lstStyle/>
        <a:p>
          <a:r>
            <a:rPr lang="en-US" dirty="0"/>
            <a:t>Controllers</a:t>
          </a:r>
        </a:p>
      </dgm:t>
    </dgm:pt>
    <dgm:pt modelId="{86230830-B731-415C-9065-2DD2D5D58FCC}" type="parTrans" cxnId="{62AD62B7-7AFD-477F-B56E-001BFB911833}">
      <dgm:prSet/>
      <dgm:spPr/>
      <dgm:t>
        <a:bodyPr/>
        <a:lstStyle/>
        <a:p>
          <a:endParaRPr lang="en-US"/>
        </a:p>
      </dgm:t>
    </dgm:pt>
    <dgm:pt modelId="{DBBA0DBD-6744-44CB-BEFF-C78B6BD6B5BA}" type="sibTrans" cxnId="{62AD62B7-7AFD-477F-B56E-001BFB911833}">
      <dgm:prSet/>
      <dgm:spPr/>
      <dgm:t>
        <a:bodyPr/>
        <a:lstStyle/>
        <a:p>
          <a:endParaRPr lang="en-US"/>
        </a:p>
      </dgm:t>
    </dgm:pt>
    <dgm:pt modelId="{BE0E3BE3-B1C0-487C-B6DD-251A6C6BD7D5}">
      <dgm:prSet phldrT="[Text]"/>
      <dgm:spPr/>
      <dgm:t>
        <a:bodyPr/>
        <a:lstStyle/>
        <a:p>
          <a:r>
            <a:rPr lang="en-US" dirty="0" err="1"/>
            <a:t>AccountController</a:t>
          </a:r>
          <a:endParaRPr lang="en-US" dirty="0"/>
        </a:p>
      </dgm:t>
    </dgm:pt>
    <dgm:pt modelId="{C5E15E12-9CF1-43D5-B849-C7C1B8843D56}" type="parTrans" cxnId="{74C18F4E-D1D9-4A93-AB18-6AF94331FF20}">
      <dgm:prSet/>
      <dgm:spPr/>
      <dgm:t>
        <a:bodyPr/>
        <a:lstStyle/>
        <a:p>
          <a:endParaRPr lang="en-US"/>
        </a:p>
      </dgm:t>
    </dgm:pt>
    <dgm:pt modelId="{2605DFE8-6323-47C4-B6E9-21976BE9ED11}" type="sibTrans" cxnId="{74C18F4E-D1D9-4A93-AB18-6AF94331FF20}">
      <dgm:prSet/>
      <dgm:spPr/>
      <dgm:t>
        <a:bodyPr/>
        <a:lstStyle/>
        <a:p>
          <a:endParaRPr lang="en-US"/>
        </a:p>
      </dgm:t>
    </dgm:pt>
    <dgm:pt modelId="{F7FDE6C4-CA0E-4899-A1C8-230362A0920C}">
      <dgm:prSet phldrT="[Text]"/>
      <dgm:spPr/>
      <dgm:t>
        <a:bodyPr/>
        <a:lstStyle/>
        <a:p>
          <a:r>
            <a:rPr lang="en-US" dirty="0"/>
            <a:t>Services</a:t>
          </a:r>
        </a:p>
      </dgm:t>
    </dgm:pt>
    <dgm:pt modelId="{02207F80-BDE3-4881-8B4A-178FC4383985}" type="parTrans" cxnId="{848C543A-9F4B-4E2F-AF1B-623495F8E932}">
      <dgm:prSet/>
      <dgm:spPr/>
      <dgm:t>
        <a:bodyPr/>
        <a:lstStyle/>
        <a:p>
          <a:endParaRPr lang="en-US"/>
        </a:p>
      </dgm:t>
    </dgm:pt>
    <dgm:pt modelId="{2671D008-B672-4B40-A13C-1F836C759987}" type="sibTrans" cxnId="{848C543A-9F4B-4E2F-AF1B-623495F8E932}">
      <dgm:prSet/>
      <dgm:spPr/>
      <dgm:t>
        <a:bodyPr/>
        <a:lstStyle/>
        <a:p>
          <a:endParaRPr lang="en-US"/>
        </a:p>
      </dgm:t>
    </dgm:pt>
    <dgm:pt modelId="{64F17D1E-C7CA-46A3-9297-4EA811FAE29C}">
      <dgm:prSet phldrT="[Text]"/>
      <dgm:spPr/>
      <dgm:t>
        <a:bodyPr/>
        <a:lstStyle/>
        <a:p>
          <a:pPr>
            <a:buNone/>
          </a:pPr>
          <a:r>
            <a:rPr lang="en-US" dirty="0" err="1"/>
            <a:t>ISecurityService</a:t>
          </a:r>
          <a:endParaRPr lang="en-US" dirty="0"/>
        </a:p>
        <a:p>
          <a:pPr>
            <a:buNone/>
          </a:pPr>
          <a:r>
            <a:rPr lang="en-US" dirty="0"/>
            <a:t>+</a:t>
          </a:r>
          <a:r>
            <a:rPr lang="en-US" dirty="0" err="1"/>
            <a:t>ChangeUserPassword</a:t>
          </a:r>
          <a:r>
            <a:rPr lang="en-US" dirty="0"/>
            <a:t>()</a:t>
          </a:r>
        </a:p>
      </dgm:t>
    </dgm:pt>
    <dgm:pt modelId="{53817C91-7784-41FE-B018-1FC24BA9376D}" type="parTrans" cxnId="{DE2A0F1A-2E22-4B19-8594-005F3043915A}">
      <dgm:prSet/>
      <dgm:spPr/>
      <dgm:t>
        <a:bodyPr/>
        <a:lstStyle/>
        <a:p>
          <a:endParaRPr lang="en-US"/>
        </a:p>
      </dgm:t>
    </dgm:pt>
    <dgm:pt modelId="{DF1E303C-CD3C-4029-8DB5-818B26A25016}" type="sibTrans" cxnId="{DE2A0F1A-2E22-4B19-8594-005F3043915A}">
      <dgm:prSet/>
      <dgm:spPr/>
      <dgm:t>
        <a:bodyPr/>
        <a:lstStyle/>
        <a:p>
          <a:endParaRPr lang="en-US"/>
        </a:p>
      </dgm:t>
    </dgm:pt>
    <dgm:pt modelId="{2AE74294-94B4-45C4-B156-9A4B2F8DBCE5}">
      <dgm:prSet phldrT="[Text]"/>
      <dgm:spPr/>
      <dgm:t>
        <a:bodyPr/>
        <a:lstStyle/>
        <a:p>
          <a:r>
            <a:rPr lang="en-US" dirty="0"/>
            <a:t>Domain</a:t>
          </a:r>
        </a:p>
      </dgm:t>
    </dgm:pt>
    <dgm:pt modelId="{6FC5547E-35E1-49A6-B2D8-355976A82998}" type="parTrans" cxnId="{FF0DB5F5-D896-4D7E-BEF4-AB2738458D71}">
      <dgm:prSet/>
      <dgm:spPr/>
      <dgm:t>
        <a:bodyPr/>
        <a:lstStyle/>
        <a:p>
          <a:endParaRPr lang="en-US"/>
        </a:p>
      </dgm:t>
    </dgm:pt>
    <dgm:pt modelId="{2FFA4E17-F218-4F11-B487-9C8403F6EA08}" type="sibTrans" cxnId="{FF0DB5F5-D896-4D7E-BEF4-AB2738458D71}">
      <dgm:prSet/>
      <dgm:spPr/>
      <dgm:t>
        <a:bodyPr/>
        <a:lstStyle/>
        <a:p>
          <a:endParaRPr lang="en-US"/>
        </a:p>
      </dgm:t>
    </dgm:pt>
    <dgm:pt modelId="{402ACA78-42C7-4801-AFEA-A439E95DC26B}">
      <dgm:prSet phldrT="[Text]"/>
      <dgm:spPr/>
      <dgm:t>
        <a:bodyPr/>
        <a:lstStyle/>
        <a:p>
          <a:r>
            <a:rPr lang="en-US" dirty="0" err="1"/>
            <a:t>IUserRepository</a:t>
          </a:r>
          <a:endParaRPr lang="en-US" dirty="0"/>
        </a:p>
        <a:p>
          <a:r>
            <a:rPr lang="en-US" dirty="0"/>
            <a:t>+ </a:t>
          </a:r>
          <a:r>
            <a:rPr lang="en-US" dirty="0" err="1"/>
            <a:t>GetById</a:t>
          </a:r>
          <a:r>
            <a:rPr lang="en-US" dirty="0"/>
            <a:t>()</a:t>
          </a:r>
        </a:p>
        <a:p>
          <a:endParaRPr lang="en-US" dirty="0"/>
        </a:p>
        <a:p>
          <a:r>
            <a:rPr lang="en-US" dirty="0" err="1"/>
            <a:t>UserRepository</a:t>
          </a:r>
          <a:endParaRPr lang="en-US" dirty="0"/>
        </a:p>
        <a:p>
          <a:r>
            <a:rPr lang="en-US" dirty="0"/>
            <a:t>+ </a:t>
          </a:r>
          <a:r>
            <a:rPr lang="en-US" dirty="0" err="1"/>
            <a:t>GetById</a:t>
          </a:r>
          <a:r>
            <a:rPr lang="en-US" dirty="0"/>
            <a:t>()</a:t>
          </a:r>
        </a:p>
      </dgm:t>
    </dgm:pt>
    <dgm:pt modelId="{D2EA21E4-6E51-4987-AFB1-ACA4AB79640A}" type="parTrans" cxnId="{01250E35-9979-4DDF-AB43-2002021C20A4}">
      <dgm:prSet/>
      <dgm:spPr/>
      <dgm:t>
        <a:bodyPr/>
        <a:lstStyle/>
        <a:p>
          <a:endParaRPr lang="en-US"/>
        </a:p>
      </dgm:t>
    </dgm:pt>
    <dgm:pt modelId="{D626C4D5-35AF-4474-AB3D-646057D5EBD0}" type="sibTrans" cxnId="{01250E35-9979-4DDF-AB43-2002021C20A4}">
      <dgm:prSet/>
      <dgm:spPr/>
      <dgm:t>
        <a:bodyPr/>
        <a:lstStyle/>
        <a:p>
          <a:endParaRPr lang="en-US"/>
        </a:p>
      </dgm:t>
    </dgm:pt>
    <dgm:pt modelId="{139F9C01-59BA-435D-B541-B243D180B615}">
      <dgm:prSet/>
      <dgm:spPr/>
      <dgm:t>
        <a:bodyPr/>
        <a:lstStyle/>
        <a:p>
          <a:r>
            <a:rPr lang="en-US" dirty="0" err="1"/>
            <a:t>ChangePassword</a:t>
          </a:r>
          <a:r>
            <a:rPr lang="en-US" dirty="0"/>
            <a:t>()</a:t>
          </a:r>
        </a:p>
      </dgm:t>
    </dgm:pt>
    <dgm:pt modelId="{FC1406DB-4EC3-4800-9499-4BC11B7046D6}" type="parTrans" cxnId="{5395341E-BE7F-4F80-B97B-5DBAA2070B73}">
      <dgm:prSet/>
      <dgm:spPr/>
      <dgm:t>
        <a:bodyPr/>
        <a:lstStyle/>
        <a:p>
          <a:endParaRPr lang="en-US"/>
        </a:p>
      </dgm:t>
    </dgm:pt>
    <dgm:pt modelId="{0B972F58-D170-4521-801F-EA6CA7F636A1}" type="sibTrans" cxnId="{5395341E-BE7F-4F80-B97B-5DBAA2070B73}">
      <dgm:prSet/>
      <dgm:spPr/>
      <dgm:t>
        <a:bodyPr/>
        <a:lstStyle/>
        <a:p>
          <a:endParaRPr lang="en-US"/>
        </a:p>
      </dgm:t>
    </dgm:pt>
    <dgm:pt modelId="{35877AE6-241A-4690-8205-E2BAA1F5EE57}">
      <dgm:prSet/>
      <dgm:spPr/>
      <dgm:t>
        <a:bodyPr/>
        <a:lstStyle/>
        <a:p>
          <a:endParaRPr lang="en-US" dirty="0"/>
        </a:p>
      </dgm:t>
    </dgm:pt>
    <dgm:pt modelId="{EE0049BE-5A66-4C43-B2C9-7E99F6B6C8E4}" type="parTrans" cxnId="{4DE64FCC-0AA1-4415-B25A-C8D09ABF4C5B}">
      <dgm:prSet/>
      <dgm:spPr/>
      <dgm:t>
        <a:bodyPr/>
        <a:lstStyle/>
        <a:p>
          <a:endParaRPr lang="en-US"/>
        </a:p>
      </dgm:t>
    </dgm:pt>
    <dgm:pt modelId="{8FA3D210-2ABF-4FCC-902C-5E300AF1F2D5}" type="sibTrans" cxnId="{4DE64FCC-0AA1-4415-B25A-C8D09ABF4C5B}">
      <dgm:prSet/>
      <dgm:spPr/>
      <dgm:t>
        <a:bodyPr/>
        <a:lstStyle/>
        <a:p>
          <a:endParaRPr lang="en-US"/>
        </a:p>
      </dgm:t>
    </dgm:pt>
    <dgm:pt modelId="{7888E75D-85D5-49DF-A06D-C5AE4C9F1BAF}">
      <dgm:prSet/>
      <dgm:spPr/>
      <dgm:t>
        <a:bodyPr/>
        <a:lstStyle/>
        <a:p>
          <a:pPr>
            <a:buNone/>
          </a:pPr>
          <a:endParaRPr lang="en-US" dirty="0"/>
        </a:p>
        <a:p>
          <a:pPr>
            <a:buNone/>
          </a:pPr>
          <a:r>
            <a:rPr lang="en-US" dirty="0" err="1"/>
            <a:t>SecurityService</a:t>
          </a:r>
          <a:r>
            <a:rPr lang="en-US" dirty="0"/>
            <a:t> </a:t>
          </a:r>
        </a:p>
        <a:p>
          <a:pPr>
            <a:buFont typeface="Arial" panose="020B0604020202020204" pitchFamily="34" charset="0"/>
            <a:buNone/>
          </a:pPr>
          <a:r>
            <a:rPr lang="en-US" dirty="0"/>
            <a:t>+</a:t>
          </a:r>
          <a:r>
            <a:rPr lang="en-US" dirty="0" err="1"/>
            <a:t>ChangeUserPassword</a:t>
          </a:r>
          <a:r>
            <a:rPr lang="en-US" dirty="0"/>
            <a:t>()</a:t>
          </a:r>
        </a:p>
        <a:p>
          <a:pPr>
            <a:buFont typeface="Arial" panose="020B0604020202020204" pitchFamily="34" charset="0"/>
            <a:buNone/>
          </a:pPr>
          <a:endParaRPr lang="en-US" dirty="0"/>
        </a:p>
        <a:p>
          <a:pPr>
            <a:buNone/>
          </a:pPr>
          <a:endParaRPr lang="en-US" dirty="0"/>
        </a:p>
      </dgm:t>
    </dgm:pt>
    <dgm:pt modelId="{6DC4E899-6CFD-4267-98F6-D7C72B529AFE}" type="parTrans" cxnId="{20809FB2-C8F2-4E87-B7DE-797357974163}">
      <dgm:prSet/>
      <dgm:spPr/>
      <dgm:t>
        <a:bodyPr/>
        <a:lstStyle/>
        <a:p>
          <a:endParaRPr lang="en-US"/>
        </a:p>
      </dgm:t>
    </dgm:pt>
    <dgm:pt modelId="{025AA666-EA6C-4198-A09F-29C12B89DB6F}" type="sibTrans" cxnId="{20809FB2-C8F2-4E87-B7DE-797357974163}">
      <dgm:prSet/>
      <dgm:spPr/>
      <dgm:t>
        <a:bodyPr/>
        <a:lstStyle/>
        <a:p>
          <a:endParaRPr lang="en-US"/>
        </a:p>
      </dgm:t>
    </dgm:pt>
    <dgm:pt modelId="{41D8B610-C002-43E4-BC47-E97731F5B4FF}">
      <dgm:prSet phldrT="[Text]"/>
      <dgm:spPr/>
      <dgm:t>
        <a:bodyPr/>
        <a:lstStyle/>
        <a:p>
          <a:r>
            <a:rPr lang="en-US" dirty="0"/>
            <a:t>Domain</a:t>
          </a:r>
        </a:p>
      </dgm:t>
    </dgm:pt>
    <dgm:pt modelId="{151F071F-9750-4BDF-96E0-318FC6CA594F}" type="parTrans" cxnId="{8C0CC5F8-4D29-40ED-8A9A-FFFC47076FF4}">
      <dgm:prSet/>
      <dgm:spPr/>
      <dgm:t>
        <a:bodyPr/>
        <a:lstStyle/>
        <a:p>
          <a:endParaRPr lang="en-US"/>
        </a:p>
      </dgm:t>
    </dgm:pt>
    <dgm:pt modelId="{F8E73EFC-4F48-4138-A00B-71FA88899CBF}" type="sibTrans" cxnId="{8C0CC5F8-4D29-40ED-8A9A-FFFC47076FF4}">
      <dgm:prSet/>
      <dgm:spPr/>
      <dgm:t>
        <a:bodyPr/>
        <a:lstStyle/>
        <a:p>
          <a:endParaRPr lang="en-US"/>
        </a:p>
      </dgm:t>
    </dgm:pt>
    <dgm:pt modelId="{CA226210-420D-4AAE-BE1C-66B32249AA9C}" type="pres">
      <dgm:prSet presAssocID="{95716EB6-7075-4064-834B-AB754C5CF40F}" presName="Name0" presStyleCnt="0">
        <dgm:presLayoutVars>
          <dgm:dir/>
          <dgm:animLvl val="lvl"/>
          <dgm:resizeHandles val="exact"/>
        </dgm:presLayoutVars>
      </dgm:prSet>
      <dgm:spPr/>
    </dgm:pt>
    <dgm:pt modelId="{45195541-98EC-4DB4-97BA-BCE4436578AC}" type="pres">
      <dgm:prSet presAssocID="{50F62EDE-3FC0-454B-A2DE-D3C1E779934D}" presName="compositeNode" presStyleCnt="0">
        <dgm:presLayoutVars>
          <dgm:bulletEnabled val="1"/>
        </dgm:presLayoutVars>
      </dgm:prSet>
      <dgm:spPr/>
    </dgm:pt>
    <dgm:pt modelId="{8F844B60-3D7A-4955-B0E4-1598C764DB84}" type="pres">
      <dgm:prSet presAssocID="{50F62EDE-3FC0-454B-A2DE-D3C1E779934D}" presName="bgRect" presStyleLbl="node1" presStyleIdx="0" presStyleCnt="4"/>
      <dgm:spPr/>
    </dgm:pt>
    <dgm:pt modelId="{E09CC4BE-E0A9-4686-A711-167CAA5E53F7}" type="pres">
      <dgm:prSet presAssocID="{50F62EDE-3FC0-454B-A2DE-D3C1E779934D}" presName="parentNode" presStyleLbl="node1" presStyleIdx="0" presStyleCnt="4">
        <dgm:presLayoutVars>
          <dgm:chMax val="0"/>
          <dgm:bulletEnabled val="1"/>
        </dgm:presLayoutVars>
      </dgm:prSet>
      <dgm:spPr/>
    </dgm:pt>
    <dgm:pt modelId="{294B2D8A-A3D1-4EA0-87A2-F4C4CA425678}" type="pres">
      <dgm:prSet presAssocID="{50F62EDE-3FC0-454B-A2DE-D3C1E779934D}" presName="childNode" presStyleLbl="node1" presStyleIdx="0" presStyleCnt="4">
        <dgm:presLayoutVars>
          <dgm:bulletEnabled val="1"/>
        </dgm:presLayoutVars>
      </dgm:prSet>
      <dgm:spPr/>
    </dgm:pt>
    <dgm:pt modelId="{7F892C04-9DDD-4FF9-B50D-434E2F2E9050}" type="pres">
      <dgm:prSet presAssocID="{DBBA0DBD-6744-44CB-BEFF-C78B6BD6B5BA}" presName="hSp" presStyleCnt="0"/>
      <dgm:spPr/>
    </dgm:pt>
    <dgm:pt modelId="{7688A6B7-6D9F-4605-8A63-203DBC59CE24}" type="pres">
      <dgm:prSet presAssocID="{DBBA0DBD-6744-44CB-BEFF-C78B6BD6B5BA}" presName="vProcSp" presStyleCnt="0"/>
      <dgm:spPr/>
    </dgm:pt>
    <dgm:pt modelId="{A7AB1C9D-E0D2-406C-99E0-83D53CDDF027}" type="pres">
      <dgm:prSet presAssocID="{DBBA0DBD-6744-44CB-BEFF-C78B6BD6B5BA}" presName="vSp1" presStyleCnt="0"/>
      <dgm:spPr/>
    </dgm:pt>
    <dgm:pt modelId="{B31694CA-298D-4C31-9847-DFF2F77D8622}" type="pres">
      <dgm:prSet presAssocID="{DBBA0DBD-6744-44CB-BEFF-C78B6BD6B5BA}" presName="simulatedConn" presStyleLbl="solidFgAcc1" presStyleIdx="0" presStyleCnt="3"/>
      <dgm:spPr/>
    </dgm:pt>
    <dgm:pt modelId="{F70D4632-158B-49D6-8BB8-EF8F8EC24991}" type="pres">
      <dgm:prSet presAssocID="{DBBA0DBD-6744-44CB-BEFF-C78B6BD6B5BA}" presName="vSp2" presStyleCnt="0"/>
      <dgm:spPr/>
    </dgm:pt>
    <dgm:pt modelId="{9E6F3C12-C2EF-4A86-B079-07A62A2204C5}" type="pres">
      <dgm:prSet presAssocID="{DBBA0DBD-6744-44CB-BEFF-C78B6BD6B5BA}" presName="sibTrans" presStyleCnt="0"/>
      <dgm:spPr/>
    </dgm:pt>
    <dgm:pt modelId="{143C6A91-0712-45F8-BC90-8D6E130DB7E1}" type="pres">
      <dgm:prSet presAssocID="{F7FDE6C4-CA0E-4899-A1C8-230362A0920C}" presName="compositeNode" presStyleCnt="0">
        <dgm:presLayoutVars>
          <dgm:bulletEnabled val="1"/>
        </dgm:presLayoutVars>
      </dgm:prSet>
      <dgm:spPr/>
    </dgm:pt>
    <dgm:pt modelId="{1AA02425-D564-46D4-AB62-BB5910EB9B02}" type="pres">
      <dgm:prSet presAssocID="{F7FDE6C4-CA0E-4899-A1C8-230362A0920C}" presName="bgRect" presStyleLbl="node1" presStyleIdx="1" presStyleCnt="4"/>
      <dgm:spPr/>
    </dgm:pt>
    <dgm:pt modelId="{F73C18B8-FD20-4FAA-A331-1A0799852EC2}" type="pres">
      <dgm:prSet presAssocID="{F7FDE6C4-CA0E-4899-A1C8-230362A0920C}" presName="parentNode" presStyleLbl="node1" presStyleIdx="1" presStyleCnt="4">
        <dgm:presLayoutVars>
          <dgm:chMax val="0"/>
          <dgm:bulletEnabled val="1"/>
        </dgm:presLayoutVars>
      </dgm:prSet>
      <dgm:spPr/>
    </dgm:pt>
    <dgm:pt modelId="{66E8AE21-2BD3-4025-B1A7-704D34864200}" type="pres">
      <dgm:prSet presAssocID="{F7FDE6C4-CA0E-4899-A1C8-230362A0920C}" presName="childNode" presStyleLbl="node1" presStyleIdx="1" presStyleCnt="4">
        <dgm:presLayoutVars>
          <dgm:bulletEnabled val="1"/>
        </dgm:presLayoutVars>
      </dgm:prSet>
      <dgm:spPr/>
    </dgm:pt>
    <dgm:pt modelId="{2D18B264-F17E-4828-AADC-8FC9992A49B3}" type="pres">
      <dgm:prSet presAssocID="{2671D008-B672-4B40-A13C-1F836C759987}" presName="hSp" presStyleCnt="0"/>
      <dgm:spPr/>
    </dgm:pt>
    <dgm:pt modelId="{B14C0BEA-66AE-41B7-8313-28ADB3B4C0DA}" type="pres">
      <dgm:prSet presAssocID="{2671D008-B672-4B40-A13C-1F836C759987}" presName="vProcSp" presStyleCnt="0"/>
      <dgm:spPr/>
    </dgm:pt>
    <dgm:pt modelId="{5FFAD47B-0FAD-4B71-8ACE-2F00AD5112CD}" type="pres">
      <dgm:prSet presAssocID="{2671D008-B672-4B40-A13C-1F836C759987}" presName="vSp1" presStyleCnt="0"/>
      <dgm:spPr/>
    </dgm:pt>
    <dgm:pt modelId="{8B474677-195B-463E-B9A0-141C0DEE8B38}" type="pres">
      <dgm:prSet presAssocID="{2671D008-B672-4B40-A13C-1F836C759987}" presName="simulatedConn" presStyleLbl="solidFgAcc1" presStyleIdx="1" presStyleCnt="3"/>
      <dgm:spPr/>
    </dgm:pt>
    <dgm:pt modelId="{238EC8C7-0B66-4278-9E5E-A88C2F8A9D87}" type="pres">
      <dgm:prSet presAssocID="{2671D008-B672-4B40-A13C-1F836C759987}" presName="vSp2" presStyleCnt="0"/>
      <dgm:spPr/>
    </dgm:pt>
    <dgm:pt modelId="{126B4B9A-F24B-4441-8A20-95430D59DFA4}" type="pres">
      <dgm:prSet presAssocID="{2671D008-B672-4B40-A13C-1F836C759987}" presName="sibTrans" presStyleCnt="0"/>
      <dgm:spPr/>
    </dgm:pt>
    <dgm:pt modelId="{97C30422-0FD9-4972-88EC-5DC4F1A154B3}" type="pres">
      <dgm:prSet presAssocID="{2AE74294-94B4-45C4-B156-9A4B2F8DBCE5}" presName="compositeNode" presStyleCnt="0">
        <dgm:presLayoutVars>
          <dgm:bulletEnabled val="1"/>
        </dgm:presLayoutVars>
      </dgm:prSet>
      <dgm:spPr/>
    </dgm:pt>
    <dgm:pt modelId="{2B3AE5C0-5358-4AB2-90F7-FE3E3784EDF9}" type="pres">
      <dgm:prSet presAssocID="{2AE74294-94B4-45C4-B156-9A4B2F8DBCE5}" presName="bgRect" presStyleLbl="node1" presStyleIdx="2" presStyleCnt="4"/>
      <dgm:spPr/>
    </dgm:pt>
    <dgm:pt modelId="{C8FA32E9-0338-43F9-A812-AFA586A6D0F4}" type="pres">
      <dgm:prSet presAssocID="{2AE74294-94B4-45C4-B156-9A4B2F8DBCE5}" presName="parentNode" presStyleLbl="node1" presStyleIdx="2" presStyleCnt="4">
        <dgm:presLayoutVars>
          <dgm:chMax val="0"/>
          <dgm:bulletEnabled val="1"/>
        </dgm:presLayoutVars>
      </dgm:prSet>
      <dgm:spPr/>
    </dgm:pt>
    <dgm:pt modelId="{E0AEBAFD-726D-49F2-8B08-326B93CA537E}" type="pres">
      <dgm:prSet presAssocID="{2AE74294-94B4-45C4-B156-9A4B2F8DBCE5}" presName="childNode" presStyleLbl="node1" presStyleIdx="2" presStyleCnt="4">
        <dgm:presLayoutVars>
          <dgm:bulletEnabled val="1"/>
        </dgm:presLayoutVars>
      </dgm:prSet>
      <dgm:spPr/>
    </dgm:pt>
    <dgm:pt modelId="{50F80754-1186-41B1-B5E8-05FED0DB32B7}" type="pres">
      <dgm:prSet presAssocID="{2FFA4E17-F218-4F11-B487-9C8403F6EA08}" presName="hSp" presStyleCnt="0"/>
      <dgm:spPr/>
    </dgm:pt>
    <dgm:pt modelId="{3909233B-F290-4B2E-809E-93F4F5089F6D}" type="pres">
      <dgm:prSet presAssocID="{2FFA4E17-F218-4F11-B487-9C8403F6EA08}" presName="vProcSp" presStyleCnt="0"/>
      <dgm:spPr/>
    </dgm:pt>
    <dgm:pt modelId="{5B6CEC08-ADBA-45F4-A838-21BB3F33E4B4}" type="pres">
      <dgm:prSet presAssocID="{2FFA4E17-F218-4F11-B487-9C8403F6EA08}" presName="vSp1" presStyleCnt="0"/>
      <dgm:spPr/>
    </dgm:pt>
    <dgm:pt modelId="{ECBDBC50-C127-43B0-ACA5-124AF645F1B0}" type="pres">
      <dgm:prSet presAssocID="{2FFA4E17-F218-4F11-B487-9C8403F6EA08}" presName="simulatedConn" presStyleLbl="solidFgAcc1" presStyleIdx="2" presStyleCnt="3"/>
      <dgm:spPr/>
    </dgm:pt>
    <dgm:pt modelId="{27CBA8ED-A335-41D8-BDF3-8583E244A9F0}" type="pres">
      <dgm:prSet presAssocID="{2FFA4E17-F218-4F11-B487-9C8403F6EA08}" presName="vSp2" presStyleCnt="0"/>
      <dgm:spPr/>
    </dgm:pt>
    <dgm:pt modelId="{88BCD51D-1AD8-42AF-8A45-58CCF612AE14}" type="pres">
      <dgm:prSet presAssocID="{2FFA4E17-F218-4F11-B487-9C8403F6EA08}" presName="sibTrans" presStyleCnt="0"/>
      <dgm:spPr/>
    </dgm:pt>
    <dgm:pt modelId="{3E4E3B0C-FB5A-4D85-BA8C-858AD4E907AD}" type="pres">
      <dgm:prSet presAssocID="{41D8B610-C002-43E4-BC47-E97731F5B4FF}" presName="compositeNode" presStyleCnt="0">
        <dgm:presLayoutVars>
          <dgm:bulletEnabled val="1"/>
        </dgm:presLayoutVars>
      </dgm:prSet>
      <dgm:spPr/>
    </dgm:pt>
    <dgm:pt modelId="{B191F72A-A5FB-4D41-AF0D-5C3C713AC5DE}" type="pres">
      <dgm:prSet presAssocID="{41D8B610-C002-43E4-BC47-E97731F5B4FF}" presName="bgRect" presStyleLbl="node1" presStyleIdx="3" presStyleCnt="4"/>
      <dgm:spPr/>
    </dgm:pt>
    <dgm:pt modelId="{5E94F06D-7AE6-4D25-A824-D18265CD7E7D}" type="pres">
      <dgm:prSet presAssocID="{41D8B610-C002-43E4-BC47-E97731F5B4FF}" presName="parentNode" presStyleLbl="node1" presStyleIdx="3" presStyleCnt="4">
        <dgm:presLayoutVars>
          <dgm:chMax val="0"/>
          <dgm:bulletEnabled val="1"/>
        </dgm:presLayoutVars>
      </dgm:prSet>
      <dgm:spPr/>
    </dgm:pt>
  </dgm:ptLst>
  <dgm:cxnLst>
    <dgm:cxn modelId="{7F8A9C43-0B77-4F0C-A9D2-5D273B91A7D5}" type="presOf" srcId="{139F9C01-59BA-435D-B541-B243D180B615}" destId="{294B2D8A-A3D1-4EA0-87A2-F4C4CA425678}" srcOrd="0" destOrd="1" presId="urn:microsoft.com/office/officeart/2005/8/layout/hProcess7"/>
    <dgm:cxn modelId="{5395341E-BE7F-4F80-B97B-5DBAA2070B73}" srcId="{BE0E3BE3-B1C0-487C-B6DD-251A6C6BD7D5}" destId="{139F9C01-59BA-435D-B541-B243D180B615}" srcOrd="0" destOrd="0" parTransId="{FC1406DB-4EC3-4800-9499-4BC11B7046D6}" sibTransId="{0B972F58-D170-4521-801F-EA6CA7F636A1}"/>
    <dgm:cxn modelId="{AE3B7729-113B-46E0-873A-C20DD2EFCDC5}" type="presOf" srcId="{41D8B610-C002-43E4-BC47-E97731F5B4FF}" destId="{B191F72A-A5FB-4D41-AF0D-5C3C713AC5DE}" srcOrd="0" destOrd="0" presId="urn:microsoft.com/office/officeart/2005/8/layout/hProcess7"/>
    <dgm:cxn modelId="{62AD62B7-7AFD-477F-B56E-001BFB911833}" srcId="{95716EB6-7075-4064-834B-AB754C5CF40F}" destId="{50F62EDE-3FC0-454B-A2DE-D3C1E779934D}" srcOrd="0" destOrd="0" parTransId="{86230830-B731-415C-9065-2DD2D5D58FCC}" sibTransId="{DBBA0DBD-6744-44CB-BEFF-C78B6BD6B5BA}"/>
    <dgm:cxn modelId="{1422764B-C4AB-4D97-A1D0-403C4CDD1D11}" type="presOf" srcId="{2AE74294-94B4-45C4-B156-9A4B2F8DBCE5}" destId="{C8FA32E9-0338-43F9-A812-AFA586A6D0F4}" srcOrd="1" destOrd="0" presId="urn:microsoft.com/office/officeart/2005/8/layout/hProcess7"/>
    <dgm:cxn modelId="{4DE64FCC-0AA1-4415-B25A-C8D09ABF4C5B}" srcId="{50F62EDE-3FC0-454B-A2DE-D3C1E779934D}" destId="{35877AE6-241A-4690-8205-E2BAA1F5EE57}" srcOrd="1" destOrd="0" parTransId="{EE0049BE-5A66-4C43-B2C9-7E99F6B6C8E4}" sibTransId="{8FA3D210-2ABF-4FCC-902C-5E300AF1F2D5}"/>
    <dgm:cxn modelId="{20809FB2-C8F2-4E87-B7DE-797357974163}" srcId="{F7FDE6C4-CA0E-4899-A1C8-230362A0920C}" destId="{7888E75D-85D5-49DF-A06D-C5AE4C9F1BAF}" srcOrd="1" destOrd="0" parTransId="{6DC4E899-6CFD-4267-98F6-D7C72B529AFE}" sibTransId="{025AA666-EA6C-4198-A09F-29C12B89DB6F}"/>
    <dgm:cxn modelId="{6B228A8C-99AF-45E5-A37F-E8220984C2F4}" type="presOf" srcId="{64F17D1E-C7CA-46A3-9297-4EA811FAE29C}" destId="{66E8AE21-2BD3-4025-B1A7-704D34864200}" srcOrd="0" destOrd="0" presId="urn:microsoft.com/office/officeart/2005/8/layout/hProcess7"/>
    <dgm:cxn modelId="{3E18524C-0555-4941-A063-776B5B65D84C}" type="presOf" srcId="{2AE74294-94B4-45C4-B156-9A4B2F8DBCE5}" destId="{2B3AE5C0-5358-4AB2-90F7-FE3E3784EDF9}" srcOrd="0" destOrd="0" presId="urn:microsoft.com/office/officeart/2005/8/layout/hProcess7"/>
    <dgm:cxn modelId="{EE1F79F1-642B-4952-B296-6FE80C8A77C7}" type="presOf" srcId="{95716EB6-7075-4064-834B-AB754C5CF40F}" destId="{CA226210-420D-4AAE-BE1C-66B32249AA9C}" srcOrd="0" destOrd="0" presId="urn:microsoft.com/office/officeart/2005/8/layout/hProcess7"/>
    <dgm:cxn modelId="{848C543A-9F4B-4E2F-AF1B-623495F8E932}" srcId="{95716EB6-7075-4064-834B-AB754C5CF40F}" destId="{F7FDE6C4-CA0E-4899-A1C8-230362A0920C}" srcOrd="1" destOrd="0" parTransId="{02207F80-BDE3-4881-8B4A-178FC4383985}" sibTransId="{2671D008-B672-4B40-A13C-1F836C759987}"/>
    <dgm:cxn modelId="{A2686452-E486-4F1F-8BC4-6B84F4D94B65}" type="presOf" srcId="{7888E75D-85D5-49DF-A06D-C5AE4C9F1BAF}" destId="{66E8AE21-2BD3-4025-B1A7-704D34864200}" srcOrd="0" destOrd="1" presId="urn:microsoft.com/office/officeart/2005/8/layout/hProcess7"/>
    <dgm:cxn modelId="{4A8CF26D-1F3B-438E-AF8A-DAC362B6BCF9}" type="presOf" srcId="{F7FDE6C4-CA0E-4899-A1C8-230362A0920C}" destId="{1AA02425-D564-46D4-AB62-BB5910EB9B02}" srcOrd="0" destOrd="0" presId="urn:microsoft.com/office/officeart/2005/8/layout/hProcess7"/>
    <dgm:cxn modelId="{45153E30-3E9E-42D2-A429-0017A682E31D}" type="presOf" srcId="{41D8B610-C002-43E4-BC47-E97731F5B4FF}" destId="{5E94F06D-7AE6-4D25-A824-D18265CD7E7D}" srcOrd="1" destOrd="0" presId="urn:microsoft.com/office/officeart/2005/8/layout/hProcess7"/>
    <dgm:cxn modelId="{57FB4F90-8B50-4FFD-95C6-D6CA5DA237B6}" type="presOf" srcId="{402ACA78-42C7-4801-AFEA-A439E95DC26B}" destId="{E0AEBAFD-726D-49F2-8B08-326B93CA537E}" srcOrd="0" destOrd="0" presId="urn:microsoft.com/office/officeart/2005/8/layout/hProcess7"/>
    <dgm:cxn modelId="{5D6C92FF-7A05-41A2-BDE5-486BC10D10A7}" type="presOf" srcId="{F7FDE6C4-CA0E-4899-A1C8-230362A0920C}" destId="{F73C18B8-FD20-4FAA-A331-1A0799852EC2}" srcOrd="1" destOrd="0" presId="urn:microsoft.com/office/officeart/2005/8/layout/hProcess7"/>
    <dgm:cxn modelId="{DE2A0F1A-2E22-4B19-8594-005F3043915A}" srcId="{F7FDE6C4-CA0E-4899-A1C8-230362A0920C}" destId="{64F17D1E-C7CA-46A3-9297-4EA811FAE29C}" srcOrd="0" destOrd="0" parTransId="{53817C91-7784-41FE-B018-1FC24BA9376D}" sibTransId="{DF1E303C-CD3C-4029-8DB5-818B26A25016}"/>
    <dgm:cxn modelId="{01250E35-9979-4DDF-AB43-2002021C20A4}" srcId="{2AE74294-94B4-45C4-B156-9A4B2F8DBCE5}" destId="{402ACA78-42C7-4801-AFEA-A439E95DC26B}" srcOrd="0" destOrd="0" parTransId="{D2EA21E4-6E51-4987-AFB1-ACA4AB79640A}" sibTransId="{D626C4D5-35AF-4474-AB3D-646057D5EBD0}"/>
    <dgm:cxn modelId="{74C18F4E-D1D9-4A93-AB18-6AF94331FF20}" srcId="{50F62EDE-3FC0-454B-A2DE-D3C1E779934D}" destId="{BE0E3BE3-B1C0-487C-B6DD-251A6C6BD7D5}" srcOrd="0" destOrd="0" parTransId="{C5E15E12-9CF1-43D5-B849-C7C1B8843D56}" sibTransId="{2605DFE8-6323-47C4-B6E9-21976BE9ED11}"/>
    <dgm:cxn modelId="{99CCA8A5-7452-4800-A85A-C57123088CA8}" type="presOf" srcId="{35877AE6-241A-4690-8205-E2BAA1F5EE57}" destId="{294B2D8A-A3D1-4EA0-87A2-F4C4CA425678}" srcOrd="0" destOrd="2" presId="urn:microsoft.com/office/officeart/2005/8/layout/hProcess7"/>
    <dgm:cxn modelId="{99940448-15E5-48BF-9E28-BC2143922D36}" type="presOf" srcId="{BE0E3BE3-B1C0-487C-B6DD-251A6C6BD7D5}" destId="{294B2D8A-A3D1-4EA0-87A2-F4C4CA425678}" srcOrd="0" destOrd="0" presId="urn:microsoft.com/office/officeart/2005/8/layout/hProcess7"/>
    <dgm:cxn modelId="{8C0CC5F8-4D29-40ED-8A9A-FFFC47076FF4}" srcId="{95716EB6-7075-4064-834B-AB754C5CF40F}" destId="{41D8B610-C002-43E4-BC47-E97731F5B4FF}" srcOrd="3" destOrd="0" parTransId="{151F071F-9750-4BDF-96E0-318FC6CA594F}" sibTransId="{F8E73EFC-4F48-4138-A00B-71FA88899CBF}"/>
    <dgm:cxn modelId="{25F82E5B-74A6-45A1-9183-DD5F18784535}" type="presOf" srcId="{50F62EDE-3FC0-454B-A2DE-D3C1E779934D}" destId="{E09CC4BE-E0A9-4686-A711-167CAA5E53F7}" srcOrd="1" destOrd="0" presId="urn:microsoft.com/office/officeart/2005/8/layout/hProcess7"/>
    <dgm:cxn modelId="{FF0DB5F5-D896-4D7E-BEF4-AB2738458D71}" srcId="{95716EB6-7075-4064-834B-AB754C5CF40F}" destId="{2AE74294-94B4-45C4-B156-9A4B2F8DBCE5}" srcOrd="2" destOrd="0" parTransId="{6FC5547E-35E1-49A6-B2D8-355976A82998}" sibTransId="{2FFA4E17-F218-4F11-B487-9C8403F6EA08}"/>
    <dgm:cxn modelId="{E4489A61-2519-4A6F-B210-F45AEEAC3375}" type="presOf" srcId="{50F62EDE-3FC0-454B-A2DE-D3C1E779934D}" destId="{8F844B60-3D7A-4955-B0E4-1598C764DB84}" srcOrd="0" destOrd="0" presId="urn:microsoft.com/office/officeart/2005/8/layout/hProcess7"/>
    <dgm:cxn modelId="{3A6161B7-6B99-4F86-979D-EA078FAA26AC}" type="presParOf" srcId="{CA226210-420D-4AAE-BE1C-66B32249AA9C}" destId="{45195541-98EC-4DB4-97BA-BCE4436578AC}" srcOrd="0" destOrd="0" presId="urn:microsoft.com/office/officeart/2005/8/layout/hProcess7"/>
    <dgm:cxn modelId="{B0050EEC-6EC0-4C75-ACD5-89EE3FB3574E}" type="presParOf" srcId="{45195541-98EC-4DB4-97BA-BCE4436578AC}" destId="{8F844B60-3D7A-4955-B0E4-1598C764DB84}" srcOrd="0" destOrd="0" presId="urn:microsoft.com/office/officeart/2005/8/layout/hProcess7"/>
    <dgm:cxn modelId="{F26197A7-DDFC-4CEB-A591-B19A6B579C6E}" type="presParOf" srcId="{45195541-98EC-4DB4-97BA-BCE4436578AC}" destId="{E09CC4BE-E0A9-4686-A711-167CAA5E53F7}" srcOrd="1" destOrd="0" presId="urn:microsoft.com/office/officeart/2005/8/layout/hProcess7"/>
    <dgm:cxn modelId="{8AB64B9B-5DFB-4F8B-991F-34C83656F0B7}" type="presParOf" srcId="{45195541-98EC-4DB4-97BA-BCE4436578AC}" destId="{294B2D8A-A3D1-4EA0-87A2-F4C4CA425678}" srcOrd="2" destOrd="0" presId="urn:microsoft.com/office/officeart/2005/8/layout/hProcess7"/>
    <dgm:cxn modelId="{61B43B5D-2FE0-4576-9C9A-9C6B48142623}" type="presParOf" srcId="{CA226210-420D-4AAE-BE1C-66B32249AA9C}" destId="{7F892C04-9DDD-4FF9-B50D-434E2F2E9050}" srcOrd="1" destOrd="0" presId="urn:microsoft.com/office/officeart/2005/8/layout/hProcess7"/>
    <dgm:cxn modelId="{AB27870A-B611-4E35-ADA6-304659F64935}" type="presParOf" srcId="{CA226210-420D-4AAE-BE1C-66B32249AA9C}" destId="{7688A6B7-6D9F-4605-8A63-203DBC59CE24}" srcOrd="2" destOrd="0" presId="urn:microsoft.com/office/officeart/2005/8/layout/hProcess7"/>
    <dgm:cxn modelId="{67747023-8133-415E-A5B4-2B6CD0C2E4AF}" type="presParOf" srcId="{7688A6B7-6D9F-4605-8A63-203DBC59CE24}" destId="{A7AB1C9D-E0D2-406C-99E0-83D53CDDF027}" srcOrd="0" destOrd="0" presId="urn:microsoft.com/office/officeart/2005/8/layout/hProcess7"/>
    <dgm:cxn modelId="{7847562C-5B2F-466F-8970-B104355028B7}" type="presParOf" srcId="{7688A6B7-6D9F-4605-8A63-203DBC59CE24}" destId="{B31694CA-298D-4C31-9847-DFF2F77D8622}" srcOrd="1" destOrd="0" presId="urn:microsoft.com/office/officeart/2005/8/layout/hProcess7"/>
    <dgm:cxn modelId="{F0BB0A10-7DDA-47B7-B09C-BBF902F3DDD4}" type="presParOf" srcId="{7688A6B7-6D9F-4605-8A63-203DBC59CE24}" destId="{F70D4632-158B-49D6-8BB8-EF8F8EC24991}" srcOrd="2" destOrd="0" presId="urn:microsoft.com/office/officeart/2005/8/layout/hProcess7"/>
    <dgm:cxn modelId="{2867F2EF-B288-43FF-97FE-D6E03F37758E}" type="presParOf" srcId="{CA226210-420D-4AAE-BE1C-66B32249AA9C}" destId="{9E6F3C12-C2EF-4A86-B079-07A62A2204C5}" srcOrd="3" destOrd="0" presId="urn:microsoft.com/office/officeart/2005/8/layout/hProcess7"/>
    <dgm:cxn modelId="{FB206B61-5AE5-4EAB-B50D-5CA4B8D132D7}" type="presParOf" srcId="{CA226210-420D-4AAE-BE1C-66B32249AA9C}" destId="{143C6A91-0712-45F8-BC90-8D6E130DB7E1}" srcOrd="4" destOrd="0" presId="urn:microsoft.com/office/officeart/2005/8/layout/hProcess7"/>
    <dgm:cxn modelId="{9384BC61-3B7E-444A-82EC-1766089FD90D}" type="presParOf" srcId="{143C6A91-0712-45F8-BC90-8D6E130DB7E1}" destId="{1AA02425-D564-46D4-AB62-BB5910EB9B02}" srcOrd="0" destOrd="0" presId="urn:microsoft.com/office/officeart/2005/8/layout/hProcess7"/>
    <dgm:cxn modelId="{A3F1C47E-F17B-4F3B-B4FD-3F0ABAA772B2}" type="presParOf" srcId="{143C6A91-0712-45F8-BC90-8D6E130DB7E1}" destId="{F73C18B8-FD20-4FAA-A331-1A0799852EC2}" srcOrd="1" destOrd="0" presId="urn:microsoft.com/office/officeart/2005/8/layout/hProcess7"/>
    <dgm:cxn modelId="{9CCFD443-62E0-4CAA-82BA-7B37C7180849}" type="presParOf" srcId="{143C6A91-0712-45F8-BC90-8D6E130DB7E1}" destId="{66E8AE21-2BD3-4025-B1A7-704D34864200}" srcOrd="2" destOrd="0" presId="urn:microsoft.com/office/officeart/2005/8/layout/hProcess7"/>
    <dgm:cxn modelId="{AFE53BCC-F9F2-4405-B8EE-C39C74D55C52}" type="presParOf" srcId="{CA226210-420D-4AAE-BE1C-66B32249AA9C}" destId="{2D18B264-F17E-4828-AADC-8FC9992A49B3}" srcOrd="5" destOrd="0" presId="urn:microsoft.com/office/officeart/2005/8/layout/hProcess7"/>
    <dgm:cxn modelId="{631FAD8B-BF8E-4E6F-A78C-303D59108345}" type="presParOf" srcId="{CA226210-420D-4AAE-BE1C-66B32249AA9C}" destId="{B14C0BEA-66AE-41B7-8313-28ADB3B4C0DA}" srcOrd="6" destOrd="0" presId="urn:microsoft.com/office/officeart/2005/8/layout/hProcess7"/>
    <dgm:cxn modelId="{D08426DB-024F-43F3-90EF-A4919CE7AF21}" type="presParOf" srcId="{B14C0BEA-66AE-41B7-8313-28ADB3B4C0DA}" destId="{5FFAD47B-0FAD-4B71-8ACE-2F00AD5112CD}" srcOrd="0" destOrd="0" presId="urn:microsoft.com/office/officeart/2005/8/layout/hProcess7"/>
    <dgm:cxn modelId="{793C7C56-41ED-4607-B6F7-9B483CAC6416}" type="presParOf" srcId="{B14C0BEA-66AE-41B7-8313-28ADB3B4C0DA}" destId="{8B474677-195B-463E-B9A0-141C0DEE8B38}" srcOrd="1" destOrd="0" presId="urn:microsoft.com/office/officeart/2005/8/layout/hProcess7"/>
    <dgm:cxn modelId="{09423B4B-0FEC-4124-BFFC-822D216528C5}" type="presParOf" srcId="{B14C0BEA-66AE-41B7-8313-28ADB3B4C0DA}" destId="{238EC8C7-0B66-4278-9E5E-A88C2F8A9D87}" srcOrd="2" destOrd="0" presId="urn:microsoft.com/office/officeart/2005/8/layout/hProcess7"/>
    <dgm:cxn modelId="{E69A8A45-DF92-43FD-A9D2-825AEFCB44F6}" type="presParOf" srcId="{CA226210-420D-4AAE-BE1C-66B32249AA9C}" destId="{126B4B9A-F24B-4441-8A20-95430D59DFA4}" srcOrd="7" destOrd="0" presId="urn:microsoft.com/office/officeart/2005/8/layout/hProcess7"/>
    <dgm:cxn modelId="{9FADEB13-99CE-40C3-AB5A-984862FBDCA9}" type="presParOf" srcId="{CA226210-420D-4AAE-BE1C-66B32249AA9C}" destId="{97C30422-0FD9-4972-88EC-5DC4F1A154B3}" srcOrd="8" destOrd="0" presId="urn:microsoft.com/office/officeart/2005/8/layout/hProcess7"/>
    <dgm:cxn modelId="{F3893711-67A4-47E2-8892-7884E94DE7C2}" type="presParOf" srcId="{97C30422-0FD9-4972-88EC-5DC4F1A154B3}" destId="{2B3AE5C0-5358-4AB2-90F7-FE3E3784EDF9}" srcOrd="0" destOrd="0" presId="urn:microsoft.com/office/officeart/2005/8/layout/hProcess7"/>
    <dgm:cxn modelId="{AC92577C-F902-45F0-B054-BF08F675B0BD}" type="presParOf" srcId="{97C30422-0FD9-4972-88EC-5DC4F1A154B3}" destId="{C8FA32E9-0338-43F9-A812-AFA586A6D0F4}" srcOrd="1" destOrd="0" presId="urn:microsoft.com/office/officeart/2005/8/layout/hProcess7"/>
    <dgm:cxn modelId="{C6275DAC-5A47-43AF-8DA1-98994EEFBDF1}" type="presParOf" srcId="{97C30422-0FD9-4972-88EC-5DC4F1A154B3}" destId="{E0AEBAFD-726D-49F2-8B08-326B93CA537E}" srcOrd="2" destOrd="0" presId="urn:microsoft.com/office/officeart/2005/8/layout/hProcess7"/>
    <dgm:cxn modelId="{18DEF878-BB0E-4E38-98C2-43624E78D2C9}" type="presParOf" srcId="{CA226210-420D-4AAE-BE1C-66B32249AA9C}" destId="{50F80754-1186-41B1-B5E8-05FED0DB32B7}" srcOrd="9" destOrd="0" presId="urn:microsoft.com/office/officeart/2005/8/layout/hProcess7"/>
    <dgm:cxn modelId="{54B30F01-34F1-4BD2-B339-728BFDA221E3}" type="presParOf" srcId="{CA226210-420D-4AAE-BE1C-66B32249AA9C}" destId="{3909233B-F290-4B2E-809E-93F4F5089F6D}" srcOrd="10" destOrd="0" presId="urn:microsoft.com/office/officeart/2005/8/layout/hProcess7"/>
    <dgm:cxn modelId="{64AF975F-19F4-4F52-AEA5-E1FB5BFF4045}" type="presParOf" srcId="{3909233B-F290-4B2E-809E-93F4F5089F6D}" destId="{5B6CEC08-ADBA-45F4-A838-21BB3F33E4B4}" srcOrd="0" destOrd="0" presId="urn:microsoft.com/office/officeart/2005/8/layout/hProcess7"/>
    <dgm:cxn modelId="{083F8ED5-D8C1-413E-B749-38EEEA9C8478}" type="presParOf" srcId="{3909233B-F290-4B2E-809E-93F4F5089F6D}" destId="{ECBDBC50-C127-43B0-ACA5-124AF645F1B0}" srcOrd="1" destOrd="0" presId="urn:microsoft.com/office/officeart/2005/8/layout/hProcess7"/>
    <dgm:cxn modelId="{AF8207CF-1105-4030-B632-39C174432844}" type="presParOf" srcId="{3909233B-F290-4B2E-809E-93F4F5089F6D}" destId="{27CBA8ED-A335-41D8-BDF3-8583E244A9F0}" srcOrd="2" destOrd="0" presId="urn:microsoft.com/office/officeart/2005/8/layout/hProcess7"/>
    <dgm:cxn modelId="{4C399D9F-D625-48FA-87CA-51633675FC17}" type="presParOf" srcId="{CA226210-420D-4AAE-BE1C-66B32249AA9C}" destId="{88BCD51D-1AD8-42AF-8A45-58CCF612AE14}" srcOrd="11" destOrd="0" presId="urn:microsoft.com/office/officeart/2005/8/layout/hProcess7"/>
    <dgm:cxn modelId="{71C0F8C2-E5BD-470B-BB15-EC1E66CA645E}" type="presParOf" srcId="{CA226210-420D-4AAE-BE1C-66B32249AA9C}" destId="{3E4E3B0C-FB5A-4D85-BA8C-858AD4E907AD}" srcOrd="12" destOrd="0" presId="urn:microsoft.com/office/officeart/2005/8/layout/hProcess7"/>
    <dgm:cxn modelId="{A555703C-9827-4EE9-9EBB-7461B5DF483D}" type="presParOf" srcId="{3E4E3B0C-FB5A-4D85-BA8C-858AD4E907AD}" destId="{B191F72A-A5FB-4D41-AF0D-5C3C713AC5DE}" srcOrd="0" destOrd="0" presId="urn:microsoft.com/office/officeart/2005/8/layout/hProcess7"/>
    <dgm:cxn modelId="{555592F9-70DA-49A5-9ABB-501BB9D8D7FD}" type="presParOf" srcId="{3E4E3B0C-FB5A-4D85-BA8C-858AD4E907AD}" destId="{5E94F06D-7AE6-4D25-A824-D18265CD7E7D}" srcOrd="1"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6EA99D-7A81-4AC8-9C5E-F2A26F4BE3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E138367-FBEA-4767-BC0A-9B5169B85F6B}">
      <dgm:prSet phldrT="[Text]"/>
      <dgm:spPr/>
      <dgm:t>
        <a:bodyPr anchor="b"/>
        <a:lstStyle/>
        <a:p>
          <a:pPr algn="ctr"/>
          <a:r>
            <a:rPr lang="en-US" b="1" dirty="0"/>
            <a:t>Views</a:t>
          </a:r>
        </a:p>
        <a:p>
          <a:pPr algn="ctr"/>
          <a:endParaRPr lang="en-US" dirty="0"/>
        </a:p>
      </dgm:t>
    </dgm:pt>
    <dgm:pt modelId="{D34394F7-A5E6-4371-A260-ED1A7CFEFE71}" type="parTrans" cxnId="{AFFE2C3D-B9C8-43FE-B475-905F58BECEF0}">
      <dgm:prSet/>
      <dgm:spPr/>
      <dgm:t>
        <a:bodyPr/>
        <a:lstStyle/>
        <a:p>
          <a:endParaRPr lang="en-US"/>
        </a:p>
      </dgm:t>
    </dgm:pt>
    <dgm:pt modelId="{FF13E883-C84A-4575-A488-D5973B1A49F6}" type="sibTrans" cxnId="{AFFE2C3D-B9C8-43FE-B475-905F58BECEF0}">
      <dgm:prSet/>
      <dgm:spPr/>
      <dgm:t>
        <a:bodyPr/>
        <a:lstStyle/>
        <a:p>
          <a:endParaRPr lang="en-US"/>
        </a:p>
      </dgm:t>
    </dgm:pt>
    <dgm:pt modelId="{DD466637-B99D-4020-A960-5D366A42291B}">
      <dgm:prSet phldrT="[Text]"/>
      <dgm:spPr/>
      <dgm:t>
        <a:bodyPr/>
        <a:lstStyle/>
        <a:p>
          <a:r>
            <a:rPr lang="en-US" b="1" dirty="0"/>
            <a:t>Controllers</a:t>
          </a:r>
        </a:p>
      </dgm:t>
    </dgm:pt>
    <dgm:pt modelId="{EECA4240-8B49-4658-B0C2-2C545EB13336}" type="parTrans" cxnId="{61E151D9-77B0-4618-99F5-60FCD40F7909}">
      <dgm:prSet/>
      <dgm:spPr/>
      <dgm:t>
        <a:bodyPr/>
        <a:lstStyle/>
        <a:p>
          <a:endParaRPr lang="en-US"/>
        </a:p>
      </dgm:t>
    </dgm:pt>
    <dgm:pt modelId="{84E0A403-9B7F-46C1-8B8F-1F29AEB8AC0F}" type="sibTrans" cxnId="{61E151D9-77B0-4618-99F5-60FCD40F7909}">
      <dgm:prSet/>
      <dgm:spPr/>
      <dgm:t>
        <a:bodyPr/>
        <a:lstStyle/>
        <a:p>
          <a:endParaRPr lang="en-US"/>
        </a:p>
      </dgm:t>
    </dgm:pt>
    <dgm:pt modelId="{E528EB7F-F82E-43D2-974D-31FE5DC89647}">
      <dgm:prSet phldrT="[Text]"/>
      <dgm:spPr/>
      <dgm:t>
        <a:bodyPr/>
        <a:lstStyle/>
        <a:p>
          <a:r>
            <a:rPr lang="en-US" b="1" dirty="0" err="1"/>
            <a:t>ViewModels</a:t>
          </a:r>
          <a:endParaRPr lang="en-US" b="1" dirty="0"/>
        </a:p>
      </dgm:t>
    </dgm:pt>
    <dgm:pt modelId="{BFB569D5-5B00-4D37-82FD-1C75ABC5BEEE}" type="parTrans" cxnId="{62172A84-4811-4566-8702-9F0E399AD8EE}">
      <dgm:prSet/>
      <dgm:spPr/>
      <dgm:t>
        <a:bodyPr/>
        <a:lstStyle/>
        <a:p>
          <a:endParaRPr lang="en-US"/>
        </a:p>
      </dgm:t>
    </dgm:pt>
    <dgm:pt modelId="{E48B3E02-E1CC-483E-AAA2-BB4602C22044}" type="sibTrans" cxnId="{62172A84-4811-4566-8702-9F0E399AD8EE}">
      <dgm:prSet/>
      <dgm:spPr/>
      <dgm:t>
        <a:bodyPr/>
        <a:lstStyle/>
        <a:p>
          <a:endParaRPr lang="en-US"/>
        </a:p>
      </dgm:t>
    </dgm:pt>
    <dgm:pt modelId="{18049422-EA89-4821-9A76-D37FD1FD05C0}">
      <dgm:prSet/>
      <dgm:spPr/>
      <dgm:t>
        <a:bodyPr/>
        <a:lstStyle/>
        <a:p>
          <a:r>
            <a:rPr lang="en-US"/>
            <a:t>Login</a:t>
          </a:r>
        </a:p>
      </dgm:t>
    </dgm:pt>
    <dgm:pt modelId="{B3B5995C-BF7D-463A-838B-39C7D094CA09}" type="parTrans" cxnId="{855C2722-104E-4BDA-B19C-7EE77F0924A3}">
      <dgm:prSet/>
      <dgm:spPr/>
      <dgm:t>
        <a:bodyPr/>
        <a:lstStyle/>
        <a:p>
          <a:endParaRPr lang="en-US"/>
        </a:p>
      </dgm:t>
    </dgm:pt>
    <dgm:pt modelId="{8838A96C-147A-4A6C-B76C-1362FC13B528}" type="sibTrans" cxnId="{855C2722-104E-4BDA-B19C-7EE77F0924A3}">
      <dgm:prSet/>
      <dgm:spPr/>
      <dgm:t>
        <a:bodyPr/>
        <a:lstStyle/>
        <a:p>
          <a:endParaRPr lang="en-US"/>
        </a:p>
      </dgm:t>
    </dgm:pt>
    <dgm:pt modelId="{0128F490-BAA2-48FC-92CC-9E5F2E8D7A65}">
      <dgm:prSet/>
      <dgm:spPr/>
      <dgm:t>
        <a:bodyPr/>
        <a:lstStyle/>
        <a:p>
          <a:r>
            <a:rPr lang="en-US"/>
            <a:t>Products</a:t>
          </a:r>
        </a:p>
      </dgm:t>
    </dgm:pt>
    <dgm:pt modelId="{B084F404-AABF-4675-87CF-82CAE14B9B8A}" type="parTrans" cxnId="{E8970D76-4A08-4DAB-8C60-E4FF697D0D7E}">
      <dgm:prSet/>
      <dgm:spPr/>
      <dgm:t>
        <a:bodyPr/>
        <a:lstStyle/>
        <a:p>
          <a:endParaRPr lang="en-US"/>
        </a:p>
      </dgm:t>
    </dgm:pt>
    <dgm:pt modelId="{36DB4ED8-0AC4-4DC4-A93F-A9ECC0B44903}" type="sibTrans" cxnId="{E8970D76-4A08-4DAB-8C60-E4FF697D0D7E}">
      <dgm:prSet/>
      <dgm:spPr/>
      <dgm:t>
        <a:bodyPr/>
        <a:lstStyle/>
        <a:p>
          <a:endParaRPr lang="en-US"/>
        </a:p>
      </dgm:t>
    </dgm:pt>
    <dgm:pt modelId="{9DAC2F43-8BE3-4C65-9C33-9BDABA7B6845}">
      <dgm:prSet/>
      <dgm:spPr/>
      <dgm:t>
        <a:bodyPr/>
        <a:lstStyle/>
        <a:p>
          <a:r>
            <a:rPr lang="en-US" dirty="0" err="1"/>
            <a:t>AccountController</a:t>
          </a:r>
          <a:endParaRPr lang="en-US" dirty="0"/>
        </a:p>
      </dgm:t>
    </dgm:pt>
    <dgm:pt modelId="{C716DAD3-4668-41AE-B025-EF1B98B80D80}" type="parTrans" cxnId="{2069DB6F-D712-4D8C-A02F-A8D2BD7DF068}">
      <dgm:prSet/>
      <dgm:spPr/>
      <dgm:t>
        <a:bodyPr/>
        <a:lstStyle/>
        <a:p>
          <a:endParaRPr lang="en-US"/>
        </a:p>
      </dgm:t>
    </dgm:pt>
    <dgm:pt modelId="{2B948AC6-6B07-4DF1-B798-3EA6ED9BB91E}" type="sibTrans" cxnId="{2069DB6F-D712-4D8C-A02F-A8D2BD7DF068}">
      <dgm:prSet/>
      <dgm:spPr/>
      <dgm:t>
        <a:bodyPr/>
        <a:lstStyle/>
        <a:p>
          <a:endParaRPr lang="en-US"/>
        </a:p>
      </dgm:t>
    </dgm:pt>
    <dgm:pt modelId="{E967B58A-2452-4ACC-9770-75F7FC0BB589}">
      <dgm:prSet/>
      <dgm:spPr/>
      <dgm:t>
        <a:bodyPr/>
        <a:lstStyle/>
        <a:p>
          <a:r>
            <a:rPr lang="en-US" dirty="0" err="1"/>
            <a:t>CatalogController</a:t>
          </a:r>
          <a:endParaRPr lang="en-US" dirty="0"/>
        </a:p>
      </dgm:t>
    </dgm:pt>
    <dgm:pt modelId="{D5A49F62-AD86-4DCC-A18D-D5825AA29799}" type="parTrans" cxnId="{2BD87AEC-6BFB-42F0-8B20-4FB18F237239}">
      <dgm:prSet/>
      <dgm:spPr/>
      <dgm:t>
        <a:bodyPr/>
        <a:lstStyle/>
        <a:p>
          <a:endParaRPr lang="en-US"/>
        </a:p>
      </dgm:t>
    </dgm:pt>
    <dgm:pt modelId="{7B34F6C0-B102-4C4B-8A00-F627C2CA8BCD}" type="sibTrans" cxnId="{2BD87AEC-6BFB-42F0-8B20-4FB18F237239}">
      <dgm:prSet/>
      <dgm:spPr/>
      <dgm:t>
        <a:bodyPr/>
        <a:lstStyle/>
        <a:p>
          <a:endParaRPr lang="en-US"/>
        </a:p>
      </dgm:t>
    </dgm:pt>
    <dgm:pt modelId="{88AB7780-3ADD-4F31-8F28-F4CF548F0F93}">
      <dgm:prSet/>
      <dgm:spPr/>
      <dgm:t>
        <a:bodyPr/>
        <a:lstStyle/>
        <a:p>
          <a:r>
            <a:rPr lang="en-US" dirty="0" err="1"/>
            <a:t>UserData</a:t>
          </a:r>
          <a:endParaRPr lang="en-US" dirty="0"/>
        </a:p>
      </dgm:t>
    </dgm:pt>
    <dgm:pt modelId="{E73CE8F6-B6BD-4F75-AEFF-6113CFC52D61}" type="parTrans" cxnId="{A1EC55FB-CBA8-42E0-9944-08E93051AC86}">
      <dgm:prSet/>
      <dgm:spPr/>
      <dgm:t>
        <a:bodyPr/>
        <a:lstStyle/>
        <a:p>
          <a:endParaRPr lang="en-US"/>
        </a:p>
      </dgm:t>
    </dgm:pt>
    <dgm:pt modelId="{4CC7BCB9-D525-4A2D-9A02-E4B7C7ED0603}" type="sibTrans" cxnId="{A1EC55FB-CBA8-42E0-9944-08E93051AC86}">
      <dgm:prSet/>
      <dgm:spPr/>
      <dgm:t>
        <a:bodyPr/>
        <a:lstStyle/>
        <a:p>
          <a:endParaRPr lang="en-US"/>
        </a:p>
      </dgm:t>
    </dgm:pt>
    <dgm:pt modelId="{09022929-2DA2-4A02-9218-85988549C2F9}">
      <dgm:prSet/>
      <dgm:spPr/>
      <dgm:t>
        <a:bodyPr/>
        <a:lstStyle/>
        <a:p>
          <a:r>
            <a:rPr lang="en-US" dirty="0" err="1"/>
            <a:t>ProductData</a:t>
          </a:r>
          <a:endParaRPr lang="en-US" dirty="0"/>
        </a:p>
      </dgm:t>
    </dgm:pt>
    <dgm:pt modelId="{D51E7658-7E28-4FE4-8B11-18FBBE253A6F}" type="parTrans" cxnId="{D0744931-50FF-47DA-A728-B6F3D8E5E6F6}">
      <dgm:prSet/>
      <dgm:spPr/>
      <dgm:t>
        <a:bodyPr/>
        <a:lstStyle/>
        <a:p>
          <a:endParaRPr lang="en-US"/>
        </a:p>
      </dgm:t>
    </dgm:pt>
    <dgm:pt modelId="{B74AC4E2-70F3-4968-9F34-9E617E9EC5B6}" type="sibTrans" cxnId="{D0744931-50FF-47DA-A728-B6F3D8E5E6F6}">
      <dgm:prSet/>
      <dgm:spPr/>
      <dgm:t>
        <a:bodyPr/>
        <a:lstStyle/>
        <a:p>
          <a:endParaRPr lang="en-US"/>
        </a:p>
      </dgm:t>
    </dgm:pt>
    <dgm:pt modelId="{8600D70F-E7DC-4D5C-95B9-0F7967DC1A71}" type="pres">
      <dgm:prSet presAssocID="{626EA99D-7A81-4AC8-9C5E-F2A26F4BE395}" presName="Name0" presStyleCnt="0">
        <dgm:presLayoutVars>
          <dgm:dir/>
          <dgm:animLvl val="lvl"/>
          <dgm:resizeHandles val="exact"/>
        </dgm:presLayoutVars>
      </dgm:prSet>
      <dgm:spPr/>
    </dgm:pt>
    <dgm:pt modelId="{A3323EE7-9412-415F-B0A9-8E05F88430C3}" type="pres">
      <dgm:prSet presAssocID="{0E138367-FBEA-4767-BC0A-9B5169B85F6B}" presName="composite" presStyleCnt="0"/>
      <dgm:spPr/>
    </dgm:pt>
    <dgm:pt modelId="{0036C3B5-F265-4688-8A42-6B0907A63C95}" type="pres">
      <dgm:prSet presAssocID="{0E138367-FBEA-4767-BC0A-9B5169B85F6B}" presName="parTx" presStyleLbl="alignNode1" presStyleIdx="0" presStyleCnt="3">
        <dgm:presLayoutVars>
          <dgm:chMax val="0"/>
          <dgm:chPref val="0"/>
          <dgm:bulletEnabled val="1"/>
        </dgm:presLayoutVars>
      </dgm:prSet>
      <dgm:spPr/>
    </dgm:pt>
    <dgm:pt modelId="{EA612E5E-9AFA-420C-AD9A-2AA31B7790E0}" type="pres">
      <dgm:prSet presAssocID="{0E138367-FBEA-4767-BC0A-9B5169B85F6B}" presName="desTx" presStyleLbl="alignAccFollowNode1" presStyleIdx="0" presStyleCnt="3">
        <dgm:presLayoutVars>
          <dgm:bulletEnabled val="1"/>
        </dgm:presLayoutVars>
      </dgm:prSet>
      <dgm:spPr/>
    </dgm:pt>
    <dgm:pt modelId="{2A7D581A-FAA1-4908-B17E-D509DC0B8993}" type="pres">
      <dgm:prSet presAssocID="{FF13E883-C84A-4575-A488-D5973B1A49F6}" presName="space" presStyleCnt="0"/>
      <dgm:spPr/>
    </dgm:pt>
    <dgm:pt modelId="{49EC91D0-1340-4E52-984E-FC907BB61418}" type="pres">
      <dgm:prSet presAssocID="{DD466637-B99D-4020-A960-5D366A42291B}" presName="composite" presStyleCnt="0"/>
      <dgm:spPr/>
    </dgm:pt>
    <dgm:pt modelId="{5F6BD62D-8C96-47A3-9292-C2D97E622532}" type="pres">
      <dgm:prSet presAssocID="{DD466637-B99D-4020-A960-5D366A42291B}" presName="parTx" presStyleLbl="alignNode1" presStyleIdx="1" presStyleCnt="3">
        <dgm:presLayoutVars>
          <dgm:chMax val="0"/>
          <dgm:chPref val="0"/>
          <dgm:bulletEnabled val="1"/>
        </dgm:presLayoutVars>
      </dgm:prSet>
      <dgm:spPr/>
    </dgm:pt>
    <dgm:pt modelId="{8F44C92D-2D54-4E10-BC72-443B2B2895AF}" type="pres">
      <dgm:prSet presAssocID="{DD466637-B99D-4020-A960-5D366A42291B}" presName="desTx" presStyleLbl="alignAccFollowNode1" presStyleIdx="1" presStyleCnt="3">
        <dgm:presLayoutVars>
          <dgm:bulletEnabled val="1"/>
        </dgm:presLayoutVars>
      </dgm:prSet>
      <dgm:spPr/>
    </dgm:pt>
    <dgm:pt modelId="{A602FE71-0641-4B66-B925-2D77A6B0AA24}" type="pres">
      <dgm:prSet presAssocID="{84E0A403-9B7F-46C1-8B8F-1F29AEB8AC0F}" presName="space" presStyleCnt="0"/>
      <dgm:spPr/>
    </dgm:pt>
    <dgm:pt modelId="{0EDE3FF5-ED28-4789-A588-A753BD7BE76D}" type="pres">
      <dgm:prSet presAssocID="{E528EB7F-F82E-43D2-974D-31FE5DC89647}" presName="composite" presStyleCnt="0"/>
      <dgm:spPr/>
    </dgm:pt>
    <dgm:pt modelId="{6D728AF0-C89B-439F-91CC-FFBBC1461AC5}" type="pres">
      <dgm:prSet presAssocID="{E528EB7F-F82E-43D2-974D-31FE5DC89647}" presName="parTx" presStyleLbl="alignNode1" presStyleIdx="2" presStyleCnt="3">
        <dgm:presLayoutVars>
          <dgm:chMax val="0"/>
          <dgm:chPref val="0"/>
          <dgm:bulletEnabled val="1"/>
        </dgm:presLayoutVars>
      </dgm:prSet>
      <dgm:spPr/>
    </dgm:pt>
    <dgm:pt modelId="{DCE01782-AE78-4823-9516-7199C3C2FC01}" type="pres">
      <dgm:prSet presAssocID="{E528EB7F-F82E-43D2-974D-31FE5DC89647}" presName="desTx" presStyleLbl="alignAccFollowNode1" presStyleIdx="2" presStyleCnt="3">
        <dgm:presLayoutVars>
          <dgm:bulletEnabled val="1"/>
        </dgm:presLayoutVars>
      </dgm:prSet>
      <dgm:spPr/>
    </dgm:pt>
  </dgm:ptLst>
  <dgm:cxnLst>
    <dgm:cxn modelId="{61E151D9-77B0-4618-99F5-60FCD40F7909}" srcId="{626EA99D-7A81-4AC8-9C5E-F2A26F4BE395}" destId="{DD466637-B99D-4020-A960-5D366A42291B}" srcOrd="1" destOrd="0" parTransId="{EECA4240-8B49-4658-B0C2-2C545EB13336}" sibTransId="{84E0A403-9B7F-46C1-8B8F-1F29AEB8AC0F}"/>
    <dgm:cxn modelId="{3FF6C8C0-04FF-42C7-9F7A-A3C065981B13}" type="presOf" srcId="{E528EB7F-F82E-43D2-974D-31FE5DC89647}" destId="{6D728AF0-C89B-439F-91CC-FFBBC1461AC5}" srcOrd="0" destOrd="0" presId="urn:microsoft.com/office/officeart/2005/8/layout/hList1"/>
    <dgm:cxn modelId="{2069DB6F-D712-4D8C-A02F-A8D2BD7DF068}" srcId="{DD466637-B99D-4020-A960-5D366A42291B}" destId="{9DAC2F43-8BE3-4C65-9C33-9BDABA7B6845}" srcOrd="0" destOrd="0" parTransId="{C716DAD3-4668-41AE-B025-EF1B98B80D80}" sibTransId="{2B948AC6-6B07-4DF1-B798-3EA6ED9BB91E}"/>
    <dgm:cxn modelId="{855C2722-104E-4BDA-B19C-7EE77F0924A3}" srcId="{0E138367-FBEA-4767-BC0A-9B5169B85F6B}" destId="{18049422-EA89-4821-9A76-D37FD1FD05C0}" srcOrd="0" destOrd="0" parTransId="{B3B5995C-BF7D-463A-838B-39C7D094CA09}" sibTransId="{8838A96C-147A-4A6C-B76C-1362FC13B528}"/>
    <dgm:cxn modelId="{E2F18117-CB4A-4804-A99E-43C4A2AC9723}" type="presOf" srcId="{0128F490-BAA2-48FC-92CC-9E5F2E8D7A65}" destId="{EA612E5E-9AFA-420C-AD9A-2AA31B7790E0}" srcOrd="0" destOrd="1" presId="urn:microsoft.com/office/officeart/2005/8/layout/hList1"/>
    <dgm:cxn modelId="{A6B89A50-12D3-4CB2-8ADC-0C9564F397EA}" type="presOf" srcId="{DD466637-B99D-4020-A960-5D366A42291B}" destId="{5F6BD62D-8C96-47A3-9292-C2D97E622532}" srcOrd="0" destOrd="0" presId="urn:microsoft.com/office/officeart/2005/8/layout/hList1"/>
    <dgm:cxn modelId="{9F8668E2-DFDA-4DCC-A7D0-35D672D05BA6}" type="presOf" srcId="{0E138367-FBEA-4767-BC0A-9B5169B85F6B}" destId="{0036C3B5-F265-4688-8A42-6B0907A63C95}" srcOrd="0" destOrd="0" presId="urn:microsoft.com/office/officeart/2005/8/layout/hList1"/>
    <dgm:cxn modelId="{2BD87AEC-6BFB-42F0-8B20-4FB18F237239}" srcId="{DD466637-B99D-4020-A960-5D366A42291B}" destId="{E967B58A-2452-4ACC-9770-75F7FC0BB589}" srcOrd="1" destOrd="0" parTransId="{D5A49F62-AD86-4DCC-A18D-D5825AA29799}" sibTransId="{7B34F6C0-B102-4C4B-8A00-F627C2CA8BCD}"/>
    <dgm:cxn modelId="{DF7BD1AA-F19C-49B1-8025-8B96EC1E5EC8}" type="presOf" srcId="{09022929-2DA2-4A02-9218-85988549C2F9}" destId="{DCE01782-AE78-4823-9516-7199C3C2FC01}" srcOrd="0" destOrd="1" presId="urn:microsoft.com/office/officeart/2005/8/layout/hList1"/>
    <dgm:cxn modelId="{A1EC55FB-CBA8-42E0-9944-08E93051AC86}" srcId="{E528EB7F-F82E-43D2-974D-31FE5DC89647}" destId="{88AB7780-3ADD-4F31-8F28-F4CF548F0F93}" srcOrd="0" destOrd="0" parTransId="{E73CE8F6-B6BD-4F75-AEFF-6113CFC52D61}" sibTransId="{4CC7BCB9-D525-4A2D-9A02-E4B7C7ED0603}"/>
    <dgm:cxn modelId="{62172A84-4811-4566-8702-9F0E399AD8EE}" srcId="{626EA99D-7A81-4AC8-9C5E-F2A26F4BE395}" destId="{E528EB7F-F82E-43D2-974D-31FE5DC89647}" srcOrd="2" destOrd="0" parTransId="{BFB569D5-5B00-4D37-82FD-1C75ABC5BEEE}" sibTransId="{E48B3E02-E1CC-483E-AAA2-BB4602C22044}"/>
    <dgm:cxn modelId="{4BB320A7-4BF1-499E-9D0A-BDD3D4FEDEAF}" type="presOf" srcId="{18049422-EA89-4821-9A76-D37FD1FD05C0}" destId="{EA612E5E-9AFA-420C-AD9A-2AA31B7790E0}" srcOrd="0" destOrd="0" presId="urn:microsoft.com/office/officeart/2005/8/layout/hList1"/>
    <dgm:cxn modelId="{E8970D76-4A08-4DAB-8C60-E4FF697D0D7E}" srcId="{0E138367-FBEA-4767-BC0A-9B5169B85F6B}" destId="{0128F490-BAA2-48FC-92CC-9E5F2E8D7A65}" srcOrd="1" destOrd="0" parTransId="{B084F404-AABF-4675-87CF-82CAE14B9B8A}" sibTransId="{36DB4ED8-0AC4-4DC4-A93F-A9ECC0B44903}"/>
    <dgm:cxn modelId="{1373CD6F-3B84-4281-9D9D-E772DA8F8100}" type="presOf" srcId="{88AB7780-3ADD-4F31-8F28-F4CF548F0F93}" destId="{DCE01782-AE78-4823-9516-7199C3C2FC01}" srcOrd="0" destOrd="0" presId="urn:microsoft.com/office/officeart/2005/8/layout/hList1"/>
    <dgm:cxn modelId="{AFFE2C3D-B9C8-43FE-B475-905F58BECEF0}" srcId="{626EA99D-7A81-4AC8-9C5E-F2A26F4BE395}" destId="{0E138367-FBEA-4767-BC0A-9B5169B85F6B}" srcOrd="0" destOrd="0" parTransId="{D34394F7-A5E6-4371-A260-ED1A7CFEFE71}" sibTransId="{FF13E883-C84A-4575-A488-D5973B1A49F6}"/>
    <dgm:cxn modelId="{D0744931-50FF-47DA-A728-B6F3D8E5E6F6}" srcId="{E528EB7F-F82E-43D2-974D-31FE5DC89647}" destId="{09022929-2DA2-4A02-9218-85988549C2F9}" srcOrd="1" destOrd="0" parTransId="{D51E7658-7E28-4FE4-8B11-18FBBE253A6F}" sibTransId="{B74AC4E2-70F3-4968-9F34-9E617E9EC5B6}"/>
    <dgm:cxn modelId="{885BC91D-E985-4220-988E-110F3EA5AD60}" type="presOf" srcId="{E967B58A-2452-4ACC-9770-75F7FC0BB589}" destId="{8F44C92D-2D54-4E10-BC72-443B2B2895AF}" srcOrd="0" destOrd="1" presId="urn:microsoft.com/office/officeart/2005/8/layout/hList1"/>
    <dgm:cxn modelId="{47923297-4246-4BD7-A392-7ADD0C163B7A}" type="presOf" srcId="{9DAC2F43-8BE3-4C65-9C33-9BDABA7B6845}" destId="{8F44C92D-2D54-4E10-BC72-443B2B2895AF}" srcOrd="0" destOrd="0" presId="urn:microsoft.com/office/officeart/2005/8/layout/hList1"/>
    <dgm:cxn modelId="{8B7AD3DF-C1D3-4B28-96DD-4B28155FA06C}" type="presOf" srcId="{626EA99D-7A81-4AC8-9C5E-F2A26F4BE395}" destId="{8600D70F-E7DC-4D5C-95B9-0F7967DC1A71}" srcOrd="0" destOrd="0" presId="urn:microsoft.com/office/officeart/2005/8/layout/hList1"/>
    <dgm:cxn modelId="{0AD83ECD-45C3-4F9E-9C69-4B77D2C54E9D}" type="presParOf" srcId="{8600D70F-E7DC-4D5C-95B9-0F7967DC1A71}" destId="{A3323EE7-9412-415F-B0A9-8E05F88430C3}" srcOrd="0" destOrd="0" presId="urn:microsoft.com/office/officeart/2005/8/layout/hList1"/>
    <dgm:cxn modelId="{C3F0F536-83A6-4441-87C3-10E575D69BC6}" type="presParOf" srcId="{A3323EE7-9412-415F-B0A9-8E05F88430C3}" destId="{0036C3B5-F265-4688-8A42-6B0907A63C95}" srcOrd="0" destOrd="0" presId="urn:microsoft.com/office/officeart/2005/8/layout/hList1"/>
    <dgm:cxn modelId="{1CC80DF2-0664-4110-AF84-0D08B63A8B9E}" type="presParOf" srcId="{A3323EE7-9412-415F-B0A9-8E05F88430C3}" destId="{EA612E5E-9AFA-420C-AD9A-2AA31B7790E0}" srcOrd="1" destOrd="0" presId="urn:microsoft.com/office/officeart/2005/8/layout/hList1"/>
    <dgm:cxn modelId="{A254A579-7EB9-4159-80F1-5CE9E22AB516}" type="presParOf" srcId="{8600D70F-E7DC-4D5C-95B9-0F7967DC1A71}" destId="{2A7D581A-FAA1-4908-B17E-D509DC0B8993}" srcOrd="1" destOrd="0" presId="urn:microsoft.com/office/officeart/2005/8/layout/hList1"/>
    <dgm:cxn modelId="{E58CE75E-14EF-4E75-9CE0-D73EC55B0DAE}" type="presParOf" srcId="{8600D70F-E7DC-4D5C-95B9-0F7967DC1A71}" destId="{49EC91D0-1340-4E52-984E-FC907BB61418}" srcOrd="2" destOrd="0" presId="urn:microsoft.com/office/officeart/2005/8/layout/hList1"/>
    <dgm:cxn modelId="{8CC29C49-6C7B-4262-A7FE-6781615A6F86}" type="presParOf" srcId="{49EC91D0-1340-4E52-984E-FC907BB61418}" destId="{5F6BD62D-8C96-47A3-9292-C2D97E622532}" srcOrd="0" destOrd="0" presId="urn:microsoft.com/office/officeart/2005/8/layout/hList1"/>
    <dgm:cxn modelId="{B15BF743-9018-4580-A2AA-58C46A922C40}" type="presParOf" srcId="{49EC91D0-1340-4E52-984E-FC907BB61418}" destId="{8F44C92D-2D54-4E10-BC72-443B2B2895AF}" srcOrd="1" destOrd="0" presId="urn:microsoft.com/office/officeart/2005/8/layout/hList1"/>
    <dgm:cxn modelId="{7EF5A7BF-0D1A-433C-BFBE-E8FE2D73DCC2}" type="presParOf" srcId="{8600D70F-E7DC-4D5C-95B9-0F7967DC1A71}" destId="{A602FE71-0641-4B66-B925-2D77A6B0AA24}" srcOrd="3" destOrd="0" presId="urn:microsoft.com/office/officeart/2005/8/layout/hList1"/>
    <dgm:cxn modelId="{CD09B421-2C19-49FF-AA4A-D4991065165A}" type="presParOf" srcId="{8600D70F-E7DC-4D5C-95B9-0F7967DC1A71}" destId="{0EDE3FF5-ED28-4789-A588-A753BD7BE76D}" srcOrd="4" destOrd="0" presId="urn:microsoft.com/office/officeart/2005/8/layout/hList1"/>
    <dgm:cxn modelId="{4C79BAEE-7488-4F2F-ABDA-B86CE294BD38}" type="presParOf" srcId="{0EDE3FF5-ED28-4789-A588-A753BD7BE76D}" destId="{6D728AF0-C89B-439F-91CC-FFBBC1461AC5}" srcOrd="0" destOrd="0" presId="urn:microsoft.com/office/officeart/2005/8/layout/hList1"/>
    <dgm:cxn modelId="{BFD66248-4FE2-4187-BC8C-F850E11BF222}" type="presParOf" srcId="{0EDE3FF5-ED28-4789-A588-A753BD7BE76D}" destId="{DCE01782-AE78-4823-9516-7199C3C2FC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7542FD-3D2F-40DB-A062-FEAFF4A04C9C}" type="doc">
      <dgm:prSet loTypeId="urn:microsoft.com/office/officeart/2005/8/layout/process2" loCatId="process" qsTypeId="urn:microsoft.com/office/officeart/2005/8/quickstyle/simple1" qsCatId="simple" csTypeId="urn:microsoft.com/office/officeart/2005/8/colors/accent1_2" csCatId="accent1" phldr="1"/>
      <dgm:spPr/>
    </dgm:pt>
    <dgm:pt modelId="{68F2A003-EE35-44D9-A931-54D49DBB8B23}">
      <dgm:prSet phldrT="[Text]"/>
      <dgm:spPr/>
      <dgm:t>
        <a:bodyPr/>
        <a:lstStyle/>
        <a:p>
          <a:r>
            <a:rPr lang="en-US" dirty="0"/>
            <a:t>User Interface</a:t>
          </a:r>
        </a:p>
      </dgm:t>
    </dgm:pt>
    <dgm:pt modelId="{1848F791-AFE3-4E20-A177-532C946E8A3B}" type="parTrans" cxnId="{DBF54FAB-8800-4774-9749-74558FD5798F}">
      <dgm:prSet/>
      <dgm:spPr/>
      <dgm:t>
        <a:bodyPr/>
        <a:lstStyle/>
        <a:p>
          <a:endParaRPr lang="en-US"/>
        </a:p>
      </dgm:t>
    </dgm:pt>
    <dgm:pt modelId="{572468B9-7E77-4777-9C36-5EA607A97918}" type="sibTrans" cxnId="{DBF54FAB-8800-4774-9749-74558FD5798F}">
      <dgm:prSet/>
      <dgm:spPr/>
      <dgm:t>
        <a:bodyPr/>
        <a:lstStyle/>
        <a:p>
          <a:endParaRPr lang="en-US"/>
        </a:p>
      </dgm:t>
    </dgm:pt>
    <dgm:pt modelId="{83CEC443-E322-4B74-9346-FC7DB5C8D53A}">
      <dgm:prSet phldrT="[Text]"/>
      <dgm:spPr/>
      <dgm:t>
        <a:bodyPr/>
        <a:lstStyle/>
        <a:p>
          <a:r>
            <a:rPr lang="en-US" dirty="0"/>
            <a:t>Data Access</a:t>
          </a:r>
        </a:p>
      </dgm:t>
    </dgm:pt>
    <dgm:pt modelId="{E9C9735C-F432-435B-B84F-C70998740EBE}" type="parTrans" cxnId="{19B0D33C-6B44-41C2-9089-82DF5C7A8D28}">
      <dgm:prSet/>
      <dgm:spPr/>
      <dgm:t>
        <a:bodyPr/>
        <a:lstStyle/>
        <a:p>
          <a:endParaRPr lang="en-US"/>
        </a:p>
      </dgm:t>
    </dgm:pt>
    <dgm:pt modelId="{4334F2AF-9B38-42C7-A3A9-AC1D81CEB791}" type="sibTrans" cxnId="{19B0D33C-6B44-41C2-9089-82DF5C7A8D28}">
      <dgm:prSet/>
      <dgm:spPr/>
      <dgm:t>
        <a:bodyPr/>
        <a:lstStyle/>
        <a:p>
          <a:endParaRPr lang="en-US"/>
        </a:p>
      </dgm:t>
    </dgm:pt>
    <dgm:pt modelId="{72613542-E565-4D76-8D67-2E3CF9811C11}" type="pres">
      <dgm:prSet presAssocID="{A17542FD-3D2F-40DB-A062-FEAFF4A04C9C}" presName="linearFlow" presStyleCnt="0">
        <dgm:presLayoutVars>
          <dgm:resizeHandles val="exact"/>
        </dgm:presLayoutVars>
      </dgm:prSet>
      <dgm:spPr/>
    </dgm:pt>
    <dgm:pt modelId="{8A739016-161C-4C03-9930-A7917F470990}" type="pres">
      <dgm:prSet presAssocID="{68F2A003-EE35-44D9-A931-54D49DBB8B23}" presName="node" presStyleLbl="node1" presStyleIdx="0" presStyleCnt="2">
        <dgm:presLayoutVars>
          <dgm:bulletEnabled val="1"/>
        </dgm:presLayoutVars>
      </dgm:prSet>
      <dgm:spPr/>
    </dgm:pt>
    <dgm:pt modelId="{AC440025-FF7A-4289-B9ED-FA6A5FC22FC3}" type="pres">
      <dgm:prSet presAssocID="{572468B9-7E77-4777-9C36-5EA607A97918}" presName="sibTrans" presStyleLbl="sibTrans2D1" presStyleIdx="0" presStyleCnt="1"/>
      <dgm:spPr/>
    </dgm:pt>
    <dgm:pt modelId="{F96AA93C-7EE9-466F-9B44-DEBE9A8CECAB}" type="pres">
      <dgm:prSet presAssocID="{572468B9-7E77-4777-9C36-5EA607A97918}" presName="connectorText" presStyleLbl="sibTrans2D1" presStyleIdx="0" presStyleCnt="1"/>
      <dgm:spPr/>
    </dgm:pt>
    <dgm:pt modelId="{09FE1C59-06DF-414D-A0B0-39BB91E6401D}" type="pres">
      <dgm:prSet presAssocID="{83CEC443-E322-4B74-9346-FC7DB5C8D53A}" presName="node" presStyleLbl="node1" presStyleIdx="1" presStyleCnt="2">
        <dgm:presLayoutVars>
          <dgm:bulletEnabled val="1"/>
        </dgm:presLayoutVars>
      </dgm:prSet>
      <dgm:spPr/>
    </dgm:pt>
  </dgm:ptLst>
  <dgm:cxnLst>
    <dgm:cxn modelId="{19B0D33C-6B44-41C2-9089-82DF5C7A8D28}" srcId="{A17542FD-3D2F-40DB-A062-FEAFF4A04C9C}" destId="{83CEC443-E322-4B74-9346-FC7DB5C8D53A}" srcOrd="1" destOrd="0" parTransId="{E9C9735C-F432-435B-B84F-C70998740EBE}" sibTransId="{4334F2AF-9B38-42C7-A3A9-AC1D81CEB791}"/>
    <dgm:cxn modelId="{D961143E-B4ED-4298-8313-177D94C265BA}" type="presOf" srcId="{83CEC443-E322-4B74-9346-FC7DB5C8D53A}" destId="{09FE1C59-06DF-414D-A0B0-39BB91E6401D}" srcOrd="0" destOrd="0" presId="urn:microsoft.com/office/officeart/2005/8/layout/process2"/>
    <dgm:cxn modelId="{E9DFD201-1A13-40EC-A482-F970BC034979}" type="presOf" srcId="{572468B9-7E77-4777-9C36-5EA607A97918}" destId="{AC440025-FF7A-4289-B9ED-FA6A5FC22FC3}" srcOrd="0" destOrd="0" presId="urn:microsoft.com/office/officeart/2005/8/layout/process2"/>
    <dgm:cxn modelId="{10A4A5AE-7CF9-49B3-BA2D-B835B0BA3F43}" type="presOf" srcId="{68F2A003-EE35-44D9-A931-54D49DBB8B23}" destId="{8A739016-161C-4C03-9930-A7917F470990}" srcOrd="0" destOrd="0" presId="urn:microsoft.com/office/officeart/2005/8/layout/process2"/>
    <dgm:cxn modelId="{C57F7794-3279-4E06-B7BB-10C1A9355DAC}" type="presOf" srcId="{572468B9-7E77-4777-9C36-5EA607A97918}" destId="{F96AA93C-7EE9-466F-9B44-DEBE9A8CECAB}" srcOrd="1" destOrd="0" presId="urn:microsoft.com/office/officeart/2005/8/layout/process2"/>
    <dgm:cxn modelId="{DBF54FAB-8800-4774-9749-74558FD5798F}" srcId="{A17542FD-3D2F-40DB-A062-FEAFF4A04C9C}" destId="{68F2A003-EE35-44D9-A931-54D49DBB8B23}" srcOrd="0" destOrd="0" parTransId="{1848F791-AFE3-4E20-A177-532C946E8A3B}" sibTransId="{572468B9-7E77-4777-9C36-5EA607A97918}"/>
    <dgm:cxn modelId="{39A91F60-2F8D-4C59-85AD-1ACA86FD8F75}" type="presOf" srcId="{A17542FD-3D2F-40DB-A062-FEAFF4A04C9C}" destId="{72613542-E565-4D76-8D67-2E3CF9811C11}" srcOrd="0" destOrd="0" presId="urn:microsoft.com/office/officeart/2005/8/layout/process2"/>
    <dgm:cxn modelId="{E002EF2C-59DD-4254-B5B1-CD3D3C2702AE}" type="presParOf" srcId="{72613542-E565-4D76-8D67-2E3CF9811C11}" destId="{8A739016-161C-4C03-9930-A7917F470990}" srcOrd="0" destOrd="0" presId="urn:microsoft.com/office/officeart/2005/8/layout/process2"/>
    <dgm:cxn modelId="{2BBEA985-65ED-4E79-A4B9-4570A2D60492}" type="presParOf" srcId="{72613542-E565-4D76-8D67-2E3CF9811C11}" destId="{AC440025-FF7A-4289-B9ED-FA6A5FC22FC3}" srcOrd="1" destOrd="0" presId="urn:microsoft.com/office/officeart/2005/8/layout/process2"/>
    <dgm:cxn modelId="{440761BB-B8C7-414D-9062-20D2F9ACB017}" type="presParOf" srcId="{AC440025-FF7A-4289-B9ED-FA6A5FC22FC3}" destId="{F96AA93C-7EE9-466F-9B44-DEBE9A8CECAB}" srcOrd="0" destOrd="0" presId="urn:microsoft.com/office/officeart/2005/8/layout/process2"/>
    <dgm:cxn modelId="{9618416C-DBE9-4F70-AE55-FDAF458510C1}" type="presParOf" srcId="{72613542-E565-4D76-8D67-2E3CF9811C11}" destId="{09FE1C59-06DF-414D-A0B0-39BB91E6401D}"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CB4C8A-7580-4654-B298-3FD807929024}" type="doc">
      <dgm:prSet loTypeId="urn:microsoft.com/office/officeart/2005/8/layout/process2" loCatId="process" qsTypeId="urn:microsoft.com/office/officeart/2005/8/quickstyle/simple1" qsCatId="simple" csTypeId="urn:microsoft.com/office/officeart/2005/8/colors/accent1_2" csCatId="accent1" phldr="1"/>
      <dgm:spPr/>
    </dgm:pt>
    <dgm:pt modelId="{9CD552C6-12AC-407C-81EA-162B56A4EF7B}">
      <dgm:prSet phldrT="[Text]"/>
      <dgm:spPr/>
      <dgm:t>
        <a:bodyPr/>
        <a:lstStyle/>
        <a:p>
          <a:r>
            <a:rPr lang="en-US" dirty="0"/>
            <a:t>User Interface</a:t>
          </a:r>
        </a:p>
      </dgm:t>
    </dgm:pt>
    <dgm:pt modelId="{F8ADC7E6-58ED-4BC7-B89A-BBB52B7FB82B}" type="parTrans" cxnId="{9BC3E4C3-FF22-47C2-9CE6-8870952F7550}">
      <dgm:prSet/>
      <dgm:spPr/>
      <dgm:t>
        <a:bodyPr/>
        <a:lstStyle/>
        <a:p>
          <a:endParaRPr lang="en-US"/>
        </a:p>
      </dgm:t>
    </dgm:pt>
    <dgm:pt modelId="{AE43F3B7-8D00-405A-93F3-DC261ADD7695}" type="sibTrans" cxnId="{9BC3E4C3-FF22-47C2-9CE6-8870952F7550}">
      <dgm:prSet/>
      <dgm:spPr/>
      <dgm:t>
        <a:bodyPr/>
        <a:lstStyle/>
        <a:p>
          <a:endParaRPr lang="en-US"/>
        </a:p>
      </dgm:t>
    </dgm:pt>
    <dgm:pt modelId="{EFFCFED3-BA07-42C9-AB92-226E48D20D27}">
      <dgm:prSet phldrT="[Text]"/>
      <dgm:spPr/>
      <dgm:t>
        <a:bodyPr/>
        <a:lstStyle/>
        <a:p>
          <a:r>
            <a:rPr lang="en-US" dirty="0"/>
            <a:t>Business Logic</a:t>
          </a:r>
        </a:p>
      </dgm:t>
    </dgm:pt>
    <dgm:pt modelId="{517009BC-C81F-4393-B076-66FC5C0829B4}" type="parTrans" cxnId="{C2963F04-B9B4-4331-8339-6B0E62591DFF}">
      <dgm:prSet/>
      <dgm:spPr/>
      <dgm:t>
        <a:bodyPr/>
        <a:lstStyle/>
        <a:p>
          <a:endParaRPr lang="en-US"/>
        </a:p>
      </dgm:t>
    </dgm:pt>
    <dgm:pt modelId="{380DA917-1334-40DE-BC02-2DCBD3B65859}" type="sibTrans" cxnId="{C2963F04-B9B4-4331-8339-6B0E62591DFF}">
      <dgm:prSet/>
      <dgm:spPr/>
      <dgm:t>
        <a:bodyPr/>
        <a:lstStyle/>
        <a:p>
          <a:endParaRPr lang="en-US"/>
        </a:p>
      </dgm:t>
    </dgm:pt>
    <dgm:pt modelId="{D448FE20-4E96-4A97-860A-762195E9BB7C}">
      <dgm:prSet phldrT="[Text]"/>
      <dgm:spPr/>
      <dgm:t>
        <a:bodyPr/>
        <a:lstStyle/>
        <a:p>
          <a:r>
            <a:rPr lang="en-US" dirty="0"/>
            <a:t>Data Access</a:t>
          </a:r>
        </a:p>
      </dgm:t>
    </dgm:pt>
    <dgm:pt modelId="{706E265D-624A-489A-94E3-33C9B36B3E84}" type="parTrans" cxnId="{E9D02F6F-F6B6-4F39-8D49-7AA553A4B4C0}">
      <dgm:prSet/>
      <dgm:spPr/>
      <dgm:t>
        <a:bodyPr/>
        <a:lstStyle/>
        <a:p>
          <a:endParaRPr lang="en-US"/>
        </a:p>
      </dgm:t>
    </dgm:pt>
    <dgm:pt modelId="{83D232DF-D89A-4F21-83A8-CAD0CF90C375}" type="sibTrans" cxnId="{E9D02F6F-F6B6-4F39-8D49-7AA553A4B4C0}">
      <dgm:prSet/>
      <dgm:spPr/>
      <dgm:t>
        <a:bodyPr/>
        <a:lstStyle/>
        <a:p>
          <a:endParaRPr lang="en-US"/>
        </a:p>
      </dgm:t>
    </dgm:pt>
    <dgm:pt modelId="{FF5DDF8F-DC7B-4714-8733-98174F634B4A}" type="pres">
      <dgm:prSet presAssocID="{E9CB4C8A-7580-4654-B298-3FD807929024}" presName="linearFlow" presStyleCnt="0">
        <dgm:presLayoutVars>
          <dgm:resizeHandles val="exact"/>
        </dgm:presLayoutVars>
      </dgm:prSet>
      <dgm:spPr/>
    </dgm:pt>
    <dgm:pt modelId="{DCC4FF50-E740-4858-BEA0-434A8A45B10D}" type="pres">
      <dgm:prSet presAssocID="{9CD552C6-12AC-407C-81EA-162B56A4EF7B}" presName="node" presStyleLbl="node1" presStyleIdx="0" presStyleCnt="3">
        <dgm:presLayoutVars>
          <dgm:bulletEnabled val="1"/>
        </dgm:presLayoutVars>
      </dgm:prSet>
      <dgm:spPr/>
    </dgm:pt>
    <dgm:pt modelId="{E7E16441-E41D-4D64-B194-BE88CC3C8CED}" type="pres">
      <dgm:prSet presAssocID="{AE43F3B7-8D00-405A-93F3-DC261ADD7695}" presName="sibTrans" presStyleLbl="sibTrans2D1" presStyleIdx="0" presStyleCnt="2"/>
      <dgm:spPr/>
    </dgm:pt>
    <dgm:pt modelId="{A998523B-E92D-4B1D-BD50-C23521D9355F}" type="pres">
      <dgm:prSet presAssocID="{AE43F3B7-8D00-405A-93F3-DC261ADD7695}" presName="connectorText" presStyleLbl="sibTrans2D1" presStyleIdx="0" presStyleCnt="2"/>
      <dgm:spPr/>
    </dgm:pt>
    <dgm:pt modelId="{904D009F-309F-46CC-B98C-8C6BB90C67DA}" type="pres">
      <dgm:prSet presAssocID="{EFFCFED3-BA07-42C9-AB92-226E48D20D27}" presName="node" presStyleLbl="node1" presStyleIdx="1" presStyleCnt="3">
        <dgm:presLayoutVars>
          <dgm:bulletEnabled val="1"/>
        </dgm:presLayoutVars>
      </dgm:prSet>
      <dgm:spPr/>
    </dgm:pt>
    <dgm:pt modelId="{C8BA70CD-DCDC-4709-8550-E8A3D4284C95}" type="pres">
      <dgm:prSet presAssocID="{380DA917-1334-40DE-BC02-2DCBD3B65859}" presName="sibTrans" presStyleLbl="sibTrans2D1" presStyleIdx="1" presStyleCnt="2"/>
      <dgm:spPr/>
    </dgm:pt>
    <dgm:pt modelId="{72D1B5A1-EB16-4C5A-9879-F38B172BC503}" type="pres">
      <dgm:prSet presAssocID="{380DA917-1334-40DE-BC02-2DCBD3B65859}" presName="connectorText" presStyleLbl="sibTrans2D1" presStyleIdx="1" presStyleCnt="2"/>
      <dgm:spPr/>
    </dgm:pt>
    <dgm:pt modelId="{1FE093BB-629C-4EB8-913F-E44AE6C6D5A5}" type="pres">
      <dgm:prSet presAssocID="{D448FE20-4E96-4A97-860A-762195E9BB7C}" presName="node" presStyleLbl="node1" presStyleIdx="2" presStyleCnt="3">
        <dgm:presLayoutVars>
          <dgm:bulletEnabled val="1"/>
        </dgm:presLayoutVars>
      </dgm:prSet>
      <dgm:spPr/>
    </dgm:pt>
  </dgm:ptLst>
  <dgm:cxnLst>
    <dgm:cxn modelId="{C2963F04-B9B4-4331-8339-6B0E62591DFF}" srcId="{E9CB4C8A-7580-4654-B298-3FD807929024}" destId="{EFFCFED3-BA07-42C9-AB92-226E48D20D27}" srcOrd="1" destOrd="0" parTransId="{517009BC-C81F-4393-B076-66FC5C0829B4}" sibTransId="{380DA917-1334-40DE-BC02-2DCBD3B65859}"/>
    <dgm:cxn modelId="{90190C58-D391-4EAB-858E-DD2750F49BEB}" type="presOf" srcId="{E9CB4C8A-7580-4654-B298-3FD807929024}" destId="{FF5DDF8F-DC7B-4714-8733-98174F634B4A}" srcOrd="0" destOrd="0" presId="urn:microsoft.com/office/officeart/2005/8/layout/process2"/>
    <dgm:cxn modelId="{80B3A656-352C-4F0F-9287-5346CCB2FF02}" type="presOf" srcId="{AE43F3B7-8D00-405A-93F3-DC261ADD7695}" destId="{A998523B-E92D-4B1D-BD50-C23521D9355F}" srcOrd="1" destOrd="0" presId="urn:microsoft.com/office/officeart/2005/8/layout/process2"/>
    <dgm:cxn modelId="{9649F1EB-0998-436F-A558-8075271ABD41}" type="presOf" srcId="{9CD552C6-12AC-407C-81EA-162B56A4EF7B}" destId="{DCC4FF50-E740-4858-BEA0-434A8A45B10D}" srcOrd="0" destOrd="0" presId="urn:microsoft.com/office/officeart/2005/8/layout/process2"/>
    <dgm:cxn modelId="{40CBC815-93D1-4C4A-9064-6DD37ED1A6AD}" type="presOf" srcId="{380DA917-1334-40DE-BC02-2DCBD3B65859}" destId="{C8BA70CD-DCDC-4709-8550-E8A3D4284C95}" srcOrd="0" destOrd="0" presId="urn:microsoft.com/office/officeart/2005/8/layout/process2"/>
    <dgm:cxn modelId="{18F14515-7DA0-444D-805F-0F9F19EFD9AF}" type="presOf" srcId="{380DA917-1334-40DE-BC02-2DCBD3B65859}" destId="{72D1B5A1-EB16-4C5A-9879-F38B172BC503}" srcOrd="1" destOrd="0" presId="urn:microsoft.com/office/officeart/2005/8/layout/process2"/>
    <dgm:cxn modelId="{9BC3E4C3-FF22-47C2-9CE6-8870952F7550}" srcId="{E9CB4C8A-7580-4654-B298-3FD807929024}" destId="{9CD552C6-12AC-407C-81EA-162B56A4EF7B}" srcOrd="0" destOrd="0" parTransId="{F8ADC7E6-58ED-4BC7-B89A-BBB52B7FB82B}" sibTransId="{AE43F3B7-8D00-405A-93F3-DC261ADD7695}"/>
    <dgm:cxn modelId="{E9D02F6F-F6B6-4F39-8D49-7AA553A4B4C0}" srcId="{E9CB4C8A-7580-4654-B298-3FD807929024}" destId="{D448FE20-4E96-4A97-860A-762195E9BB7C}" srcOrd="2" destOrd="0" parTransId="{706E265D-624A-489A-94E3-33C9B36B3E84}" sibTransId="{83D232DF-D89A-4F21-83A8-CAD0CF90C375}"/>
    <dgm:cxn modelId="{F87666F2-EC15-4D08-861C-614FF2F8AF40}" type="presOf" srcId="{AE43F3B7-8D00-405A-93F3-DC261ADD7695}" destId="{E7E16441-E41D-4D64-B194-BE88CC3C8CED}" srcOrd="0" destOrd="0" presId="urn:microsoft.com/office/officeart/2005/8/layout/process2"/>
    <dgm:cxn modelId="{CE5FF16B-0E3D-4847-B8CD-860DBB467174}" type="presOf" srcId="{D448FE20-4E96-4A97-860A-762195E9BB7C}" destId="{1FE093BB-629C-4EB8-913F-E44AE6C6D5A5}" srcOrd="0" destOrd="0" presId="urn:microsoft.com/office/officeart/2005/8/layout/process2"/>
    <dgm:cxn modelId="{73BE594D-7E9A-4642-BAB0-7068C0BFBAEF}" type="presOf" srcId="{EFFCFED3-BA07-42C9-AB92-226E48D20D27}" destId="{904D009F-309F-46CC-B98C-8C6BB90C67DA}" srcOrd="0" destOrd="0" presId="urn:microsoft.com/office/officeart/2005/8/layout/process2"/>
    <dgm:cxn modelId="{45826433-F7DA-4ABB-9B14-D577F9EFB989}" type="presParOf" srcId="{FF5DDF8F-DC7B-4714-8733-98174F634B4A}" destId="{DCC4FF50-E740-4858-BEA0-434A8A45B10D}" srcOrd="0" destOrd="0" presId="urn:microsoft.com/office/officeart/2005/8/layout/process2"/>
    <dgm:cxn modelId="{E6C154C9-990F-4FF5-A0D0-327613E2BB0B}" type="presParOf" srcId="{FF5DDF8F-DC7B-4714-8733-98174F634B4A}" destId="{E7E16441-E41D-4D64-B194-BE88CC3C8CED}" srcOrd="1" destOrd="0" presId="urn:microsoft.com/office/officeart/2005/8/layout/process2"/>
    <dgm:cxn modelId="{2F25BD17-4F91-4DF5-807A-CD1C862E7021}" type="presParOf" srcId="{E7E16441-E41D-4D64-B194-BE88CC3C8CED}" destId="{A998523B-E92D-4B1D-BD50-C23521D9355F}" srcOrd="0" destOrd="0" presId="urn:microsoft.com/office/officeart/2005/8/layout/process2"/>
    <dgm:cxn modelId="{A6499732-DE46-42CA-9692-61B78D3F59DC}" type="presParOf" srcId="{FF5DDF8F-DC7B-4714-8733-98174F634B4A}" destId="{904D009F-309F-46CC-B98C-8C6BB90C67DA}" srcOrd="2" destOrd="0" presId="urn:microsoft.com/office/officeart/2005/8/layout/process2"/>
    <dgm:cxn modelId="{6E3DA2E9-9E88-4796-A760-66268CAB438B}" type="presParOf" srcId="{FF5DDF8F-DC7B-4714-8733-98174F634B4A}" destId="{C8BA70CD-DCDC-4709-8550-E8A3D4284C95}" srcOrd="3" destOrd="0" presId="urn:microsoft.com/office/officeart/2005/8/layout/process2"/>
    <dgm:cxn modelId="{63EC3FF7-B071-4C1D-9446-879F912F6538}" type="presParOf" srcId="{C8BA70CD-DCDC-4709-8550-E8A3D4284C95}" destId="{72D1B5A1-EB16-4C5A-9879-F38B172BC503}" srcOrd="0" destOrd="0" presId="urn:microsoft.com/office/officeart/2005/8/layout/process2"/>
    <dgm:cxn modelId="{7F28EF0A-F68F-4371-A1E4-83C45063E526}" type="presParOf" srcId="{FF5DDF8F-DC7B-4714-8733-98174F634B4A}" destId="{1FE093BB-629C-4EB8-913F-E44AE6C6D5A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8D438-7E76-40AE-A375-D8D1DBEBC189}">
      <dsp:nvSpPr>
        <dsp:cNvPr id="0" name=""/>
        <dsp:cNvSpPr/>
      </dsp:nvSpPr>
      <dsp:spPr>
        <a:xfrm>
          <a:off x="2053" y="861732"/>
          <a:ext cx="4379788" cy="262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(A)</a:t>
          </a:r>
        </a:p>
        <a:p>
          <a:pPr marL="0" lvl="0" indent="0" algn="ctr" defTabSz="2667000">
            <a:lnSpc>
              <a:spcPct val="90000"/>
            </a:lnSpc>
            <a:spcBef>
              <a:spcPct val="0"/>
            </a:spcBef>
            <a:spcAft>
              <a:spcPct val="35000"/>
            </a:spcAft>
            <a:buNone/>
          </a:pPr>
          <a:r>
            <a:rPr lang="en-US" sz="6000" kern="1200" dirty="0"/>
            <a:t>Client</a:t>
          </a:r>
        </a:p>
      </dsp:txBody>
      <dsp:txXfrm>
        <a:off x="79021" y="938700"/>
        <a:ext cx="4225852" cy="2473937"/>
      </dsp:txXfrm>
    </dsp:sp>
    <dsp:sp modelId="{E34CDBD4-82D9-45A5-A872-1DA17B651F00}">
      <dsp:nvSpPr>
        <dsp:cNvPr id="0" name=""/>
        <dsp:cNvSpPr/>
      </dsp:nvSpPr>
      <dsp:spPr>
        <a:xfrm>
          <a:off x="4819821" y="1632575"/>
          <a:ext cx="928515" cy="1086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endParaRPr lang="en-US" sz="4600" kern="1200"/>
        </a:p>
      </dsp:txBody>
      <dsp:txXfrm>
        <a:off x="4819821" y="1849812"/>
        <a:ext cx="649961" cy="651713"/>
      </dsp:txXfrm>
    </dsp:sp>
    <dsp:sp modelId="{E964D05E-8430-4D2E-9790-A8C410245183}">
      <dsp:nvSpPr>
        <dsp:cNvPr id="0" name=""/>
        <dsp:cNvSpPr/>
      </dsp:nvSpPr>
      <dsp:spPr>
        <a:xfrm>
          <a:off x="6133757" y="861732"/>
          <a:ext cx="4379788" cy="262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(B)</a:t>
          </a:r>
        </a:p>
        <a:p>
          <a:pPr marL="0" lvl="0" indent="0" algn="ctr" defTabSz="2667000">
            <a:lnSpc>
              <a:spcPct val="90000"/>
            </a:lnSpc>
            <a:spcBef>
              <a:spcPct val="0"/>
            </a:spcBef>
            <a:spcAft>
              <a:spcPct val="35000"/>
            </a:spcAft>
            <a:buNone/>
          </a:pPr>
          <a:r>
            <a:rPr lang="en-US" sz="6000" kern="1200" dirty="0"/>
            <a:t>Service</a:t>
          </a:r>
        </a:p>
      </dsp:txBody>
      <dsp:txXfrm>
        <a:off x="6210725" y="938700"/>
        <a:ext cx="4225852" cy="2473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44B60-3D7A-4955-B0E4-1598C764DB84}">
      <dsp:nvSpPr>
        <dsp:cNvPr id="0" name=""/>
        <dsp:cNvSpPr/>
      </dsp:nvSpPr>
      <dsp:spPr>
        <a:xfrm>
          <a:off x="4255" y="639919"/>
          <a:ext cx="2559583" cy="307149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Controllers</a:t>
          </a:r>
        </a:p>
      </dsp:txBody>
      <dsp:txXfrm rot="16200000">
        <a:off x="-999101" y="1643275"/>
        <a:ext cx="2518629" cy="511916"/>
      </dsp:txXfrm>
    </dsp:sp>
    <dsp:sp modelId="{294B2D8A-A3D1-4EA0-87A2-F4C4CA425678}">
      <dsp:nvSpPr>
        <dsp:cNvPr id="0" name=""/>
        <dsp:cNvSpPr/>
      </dsp:nvSpPr>
      <dsp:spPr>
        <a:xfrm>
          <a:off x="516171" y="639919"/>
          <a:ext cx="1906889" cy="30714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err="1"/>
            <a:t>AccountController</a:t>
          </a:r>
          <a:endParaRPr lang="en-US" sz="1500" kern="1200" dirty="0"/>
        </a:p>
        <a:p>
          <a:pPr marL="114300" lvl="1" indent="-114300" algn="l" defTabSz="533400">
            <a:lnSpc>
              <a:spcPct val="90000"/>
            </a:lnSpc>
            <a:spcBef>
              <a:spcPct val="0"/>
            </a:spcBef>
            <a:spcAft>
              <a:spcPct val="15000"/>
            </a:spcAft>
            <a:buChar char="•"/>
          </a:pPr>
          <a:r>
            <a:rPr lang="en-US" sz="1200" kern="1200" dirty="0" err="1"/>
            <a:t>ChangePassword</a:t>
          </a:r>
          <a:r>
            <a:rPr lang="en-US" sz="1200" kern="1200" dirty="0"/>
            <a:t>()</a:t>
          </a:r>
        </a:p>
        <a:p>
          <a:pPr marL="0" lvl="0" indent="0" algn="l" defTabSz="666750">
            <a:lnSpc>
              <a:spcPct val="90000"/>
            </a:lnSpc>
            <a:spcBef>
              <a:spcPct val="0"/>
            </a:spcBef>
            <a:spcAft>
              <a:spcPct val="35000"/>
            </a:spcAft>
            <a:buNone/>
          </a:pPr>
          <a:endParaRPr lang="en-US" sz="1500" kern="1200" dirty="0"/>
        </a:p>
      </dsp:txBody>
      <dsp:txXfrm>
        <a:off x="516171" y="639919"/>
        <a:ext cx="1906889" cy="3071499"/>
      </dsp:txXfrm>
    </dsp:sp>
    <dsp:sp modelId="{1AA02425-D564-46D4-AB62-BB5910EB9B02}">
      <dsp:nvSpPr>
        <dsp:cNvPr id="0" name=""/>
        <dsp:cNvSpPr/>
      </dsp:nvSpPr>
      <dsp:spPr>
        <a:xfrm>
          <a:off x="2653423" y="639919"/>
          <a:ext cx="2559583" cy="307149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Services</a:t>
          </a:r>
        </a:p>
      </dsp:txBody>
      <dsp:txXfrm rot="16200000">
        <a:off x="1650067" y="1643275"/>
        <a:ext cx="2518629" cy="511916"/>
      </dsp:txXfrm>
    </dsp:sp>
    <dsp:sp modelId="{B31694CA-298D-4C31-9847-DFF2F77D8622}">
      <dsp:nvSpPr>
        <dsp:cNvPr id="0" name=""/>
        <dsp:cNvSpPr/>
      </dsp:nvSpPr>
      <dsp:spPr>
        <a:xfrm rot="5400000">
          <a:off x="2440547" y="3080815"/>
          <a:ext cx="451348" cy="38393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E8AE21-2BD3-4025-B1A7-704D34864200}">
      <dsp:nvSpPr>
        <dsp:cNvPr id="0" name=""/>
        <dsp:cNvSpPr/>
      </dsp:nvSpPr>
      <dsp:spPr>
        <a:xfrm>
          <a:off x="3165340" y="639919"/>
          <a:ext cx="1906889" cy="30714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err="1"/>
            <a:t>ISecurityService</a:t>
          </a:r>
          <a:endParaRPr lang="en-US" sz="1500" kern="1200" dirty="0"/>
        </a:p>
        <a:p>
          <a:pPr marL="0" lvl="0" indent="0" algn="l" defTabSz="666750">
            <a:lnSpc>
              <a:spcPct val="90000"/>
            </a:lnSpc>
            <a:spcBef>
              <a:spcPct val="0"/>
            </a:spcBef>
            <a:spcAft>
              <a:spcPct val="35000"/>
            </a:spcAft>
            <a:buNone/>
          </a:pPr>
          <a:r>
            <a:rPr lang="en-US" sz="1500" kern="1200" dirty="0"/>
            <a:t>+</a:t>
          </a:r>
          <a:r>
            <a:rPr lang="en-US" sz="1500" kern="1200" dirty="0" err="1"/>
            <a:t>ChangeUserPassword</a:t>
          </a:r>
          <a:r>
            <a:rPr lang="en-US" sz="1500" kern="1200" dirty="0"/>
            <a:t>()</a:t>
          </a:r>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r>
            <a:rPr lang="en-US" sz="1500" kern="1200" dirty="0" err="1"/>
            <a:t>SecurityService</a:t>
          </a:r>
          <a:r>
            <a:rPr lang="en-US" sz="1500" kern="1200" dirty="0"/>
            <a:t> </a:t>
          </a:r>
        </a:p>
        <a:p>
          <a:pPr marL="0" lvl="0" indent="0" algn="l" defTabSz="666750">
            <a:lnSpc>
              <a:spcPct val="90000"/>
            </a:lnSpc>
            <a:spcBef>
              <a:spcPct val="0"/>
            </a:spcBef>
            <a:spcAft>
              <a:spcPct val="35000"/>
            </a:spcAft>
            <a:buFont typeface="Arial" panose="020B0604020202020204" pitchFamily="34" charset="0"/>
            <a:buNone/>
          </a:pPr>
          <a:r>
            <a:rPr lang="en-US" sz="1500" kern="1200" dirty="0"/>
            <a:t>+</a:t>
          </a:r>
          <a:r>
            <a:rPr lang="en-US" sz="1500" kern="1200" dirty="0" err="1"/>
            <a:t>ChangeUserPassword</a:t>
          </a:r>
          <a:r>
            <a:rPr lang="en-US" sz="1500" kern="1200" dirty="0"/>
            <a:t>()</a:t>
          </a:r>
        </a:p>
        <a:p>
          <a:pPr marL="0" lvl="0" indent="0" algn="l" defTabSz="666750">
            <a:lnSpc>
              <a:spcPct val="90000"/>
            </a:lnSpc>
            <a:spcBef>
              <a:spcPct val="0"/>
            </a:spcBef>
            <a:spcAft>
              <a:spcPct val="35000"/>
            </a:spcAft>
            <a:buFont typeface="Arial" panose="020B0604020202020204" pitchFamily="34" charset="0"/>
            <a:buNone/>
          </a:pPr>
          <a:endParaRPr lang="en-US" sz="1500" kern="1200" dirty="0"/>
        </a:p>
        <a:p>
          <a:pPr marL="0" lvl="0" indent="0" algn="l" defTabSz="666750">
            <a:lnSpc>
              <a:spcPct val="90000"/>
            </a:lnSpc>
            <a:spcBef>
              <a:spcPct val="0"/>
            </a:spcBef>
            <a:spcAft>
              <a:spcPct val="35000"/>
            </a:spcAft>
            <a:buNone/>
          </a:pPr>
          <a:endParaRPr lang="en-US" sz="1500" kern="1200" dirty="0"/>
        </a:p>
      </dsp:txBody>
      <dsp:txXfrm>
        <a:off x="3165340" y="639919"/>
        <a:ext cx="1906889" cy="3071499"/>
      </dsp:txXfrm>
    </dsp:sp>
    <dsp:sp modelId="{2B3AE5C0-5358-4AB2-90F7-FE3E3784EDF9}">
      <dsp:nvSpPr>
        <dsp:cNvPr id="0" name=""/>
        <dsp:cNvSpPr/>
      </dsp:nvSpPr>
      <dsp:spPr>
        <a:xfrm>
          <a:off x="5302592" y="639919"/>
          <a:ext cx="2559583" cy="307149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Domain</a:t>
          </a:r>
        </a:p>
      </dsp:txBody>
      <dsp:txXfrm rot="16200000">
        <a:off x="4299236" y="1643275"/>
        <a:ext cx="2518629" cy="511916"/>
      </dsp:txXfrm>
    </dsp:sp>
    <dsp:sp modelId="{8B474677-195B-463E-B9A0-141C0DEE8B38}">
      <dsp:nvSpPr>
        <dsp:cNvPr id="0" name=""/>
        <dsp:cNvSpPr/>
      </dsp:nvSpPr>
      <dsp:spPr>
        <a:xfrm rot="5400000">
          <a:off x="5089716" y="3080815"/>
          <a:ext cx="451348" cy="38393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AEBAFD-726D-49F2-8B08-326B93CA537E}">
      <dsp:nvSpPr>
        <dsp:cNvPr id="0" name=""/>
        <dsp:cNvSpPr/>
      </dsp:nvSpPr>
      <dsp:spPr>
        <a:xfrm>
          <a:off x="5814509" y="639919"/>
          <a:ext cx="1906889" cy="30714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marL="0" lvl="0" indent="0" algn="l" defTabSz="666750">
            <a:lnSpc>
              <a:spcPct val="90000"/>
            </a:lnSpc>
            <a:spcBef>
              <a:spcPct val="0"/>
            </a:spcBef>
            <a:spcAft>
              <a:spcPct val="35000"/>
            </a:spcAft>
            <a:buNone/>
          </a:pPr>
          <a:r>
            <a:rPr lang="en-US" sz="1500" kern="1200" dirty="0" err="1"/>
            <a:t>IUserRepository</a:t>
          </a:r>
          <a:endParaRPr lang="en-US" sz="1500" kern="1200" dirty="0"/>
        </a:p>
        <a:p>
          <a:pPr marL="0" lvl="0" indent="0" algn="l" defTabSz="666750">
            <a:lnSpc>
              <a:spcPct val="90000"/>
            </a:lnSpc>
            <a:spcBef>
              <a:spcPct val="0"/>
            </a:spcBef>
            <a:spcAft>
              <a:spcPct val="35000"/>
            </a:spcAft>
            <a:buNone/>
          </a:pPr>
          <a:r>
            <a:rPr lang="en-US" sz="1500" kern="1200" dirty="0"/>
            <a:t>+ </a:t>
          </a:r>
          <a:r>
            <a:rPr lang="en-US" sz="1500" kern="1200" dirty="0" err="1"/>
            <a:t>GetById</a:t>
          </a:r>
          <a:r>
            <a:rPr lang="en-US" sz="1500" kern="1200" dirty="0"/>
            <a:t>()</a:t>
          </a:r>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r>
            <a:rPr lang="en-US" sz="1500" kern="1200" dirty="0" err="1"/>
            <a:t>UserRepository</a:t>
          </a:r>
          <a:endParaRPr lang="en-US" sz="1500" kern="1200" dirty="0"/>
        </a:p>
        <a:p>
          <a:pPr marL="0" lvl="0" indent="0" algn="l" defTabSz="666750">
            <a:lnSpc>
              <a:spcPct val="90000"/>
            </a:lnSpc>
            <a:spcBef>
              <a:spcPct val="0"/>
            </a:spcBef>
            <a:spcAft>
              <a:spcPct val="35000"/>
            </a:spcAft>
            <a:buNone/>
          </a:pPr>
          <a:r>
            <a:rPr lang="en-US" sz="1500" kern="1200" dirty="0"/>
            <a:t>+ </a:t>
          </a:r>
          <a:r>
            <a:rPr lang="en-US" sz="1500" kern="1200" dirty="0" err="1"/>
            <a:t>GetById</a:t>
          </a:r>
          <a:r>
            <a:rPr lang="en-US" sz="1500" kern="1200" dirty="0"/>
            <a:t>()</a:t>
          </a:r>
        </a:p>
      </dsp:txBody>
      <dsp:txXfrm>
        <a:off x="5814509" y="639919"/>
        <a:ext cx="1906889" cy="3071499"/>
      </dsp:txXfrm>
    </dsp:sp>
    <dsp:sp modelId="{B191F72A-A5FB-4D41-AF0D-5C3C713AC5DE}">
      <dsp:nvSpPr>
        <dsp:cNvPr id="0" name=""/>
        <dsp:cNvSpPr/>
      </dsp:nvSpPr>
      <dsp:spPr>
        <a:xfrm>
          <a:off x="7951761" y="639919"/>
          <a:ext cx="2559583" cy="307149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Domain</a:t>
          </a:r>
        </a:p>
      </dsp:txBody>
      <dsp:txXfrm rot="16200000">
        <a:off x="6948404" y="1643275"/>
        <a:ext cx="2518629" cy="511916"/>
      </dsp:txXfrm>
    </dsp:sp>
    <dsp:sp modelId="{ECBDBC50-C127-43B0-ACA5-124AF645F1B0}">
      <dsp:nvSpPr>
        <dsp:cNvPr id="0" name=""/>
        <dsp:cNvSpPr/>
      </dsp:nvSpPr>
      <dsp:spPr>
        <a:xfrm rot="5400000">
          <a:off x="7738885" y="3080815"/>
          <a:ext cx="451348" cy="38393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6C3B5-F265-4688-8A42-6B0907A63C95}">
      <dsp:nvSpPr>
        <dsp:cNvPr id="0" name=""/>
        <dsp:cNvSpPr/>
      </dsp:nvSpPr>
      <dsp:spPr>
        <a:xfrm>
          <a:off x="3286" y="1020702"/>
          <a:ext cx="3203971" cy="11240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b" anchorCtr="0">
          <a:noAutofit/>
        </a:bodyPr>
        <a:lstStyle/>
        <a:p>
          <a:pPr marL="0" lvl="0" indent="0" algn="ctr" defTabSz="1200150">
            <a:lnSpc>
              <a:spcPct val="90000"/>
            </a:lnSpc>
            <a:spcBef>
              <a:spcPct val="0"/>
            </a:spcBef>
            <a:spcAft>
              <a:spcPct val="35000"/>
            </a:spcAft>
            <a:buNone/>
          </a:pPr>
          <a:r>
            <a:rPr lang="en-US" sz="2700" b="1" kern="1200" dirty="0"/>
            <a:t>Views</a:t>
          </a:r>
        </a:p>
        <a:p>
          <a:pPr marL="0" lvl="0" indent="0" algn="ctr" defTabSz="1200150">
            <a:lnSpc>
              <a:spcPct val="90000"/>
            </a:lnSpc>
            <a:spcBef>
              <a:spcPct val="0"/>
            </a:spcBef>
            <a:spcAft>
              <a:spcPct val="35000"/>
            </a:spcAft>
            <a:buNone/>
          </a:pPr>
          <a:endParaRPr lang="en-US" sz="2700" kern="1200" dirty="0"/>
        </a:p>
      </dsp:txBody>
      <dsp:txXfrm>
        <a:off x="3286" y="1020702"/>
        <a:ext cx="3203971" cy="1124092"/>
      </dsp:txXfrm>
    </dsp:sp>
    <dsp:sp modelId="{EA612E5E-9AFA-420C-AD9A-2AA31B7790E0}">
      <dsp:nvSpPr>
        <dsp:cNvPr id="0" name=""/>
        <dsp:cNvSpPr/>
      </dsp:nvSpPr>
      <dsp:spPr>
        <a:xfrm>
          <a:off x="3286" y="2144795"/>
          <a:ext cx="3203971" cy="1185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Login</a:t>
          </a:r>
        </a:p>
        <a:p>
          <a:pPr marL="228600" lvl="1" indent="-228600" algn="l" defTabSz="1200150">
            <a:lnSpc>
              <a:spcPct val="90000"/>
            </a:lnSpc>
            <a:spcBef>
              <a:spcPct val="0"/>
            </a:spcBef>
            <a:spcAft>
              <a:spcPct val="15000"/>
            </a:spcAft>
            <a:buChar char="•"/>
          </a:pPr>
          <a:r>
            <a:rPr lang="en-US" sz="2700" kern="1200"/>
            <a:t>Products</a:t>
          </a:r>
        </a:p>
      </dsp:txBody>
      <dsp:txXfrm>
        <a:off x="3286" y="2144795"/>
        <a:ext cx="3203971" cy="1185840"/>
      </dsp:txXfrm>
    </dsp:sp>
    <dsp:sp modelId="{5F6BD62D-8C96-47A3-9292-C2D97E622532}">
      <dsp:nvSpPr>
        <dsp:cNvPr id="0" name=""/>
        <dsp:cNvSpPr/>
      </dsp:nvSpPr>
      <dsp:spPr>
        <a:xfrm>
          <a:off x="3655814" y="1020702"/>
          <a:ext cx="3203971" cy="11240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dirty="0"/>
            <a:t>Controllers</a:t>
          </a:r>
        </a:p>
      </dsp:txBody>
      <dsp:txXfrm>
        <a:off x="3655814" y="1020702"/>
        <a:ext cx="3203971" cy="1124092"/>
      </dsp:txXfrm>
    </dsp:sp>
    <dsp:sp modelId="{8F44C92D-2D54-4E10-BC72-443B2B2895AF}">
      <dsp:nvSpPr>
        <dsp:cNvPr id="0" name=""/>
        <dsp:cNvSpPr/>
      </dsp:nvSpPr>
      <dsp:spPr>
        <a:xfrm>
          <a:off x="3655814" y="2144795"/>
          <a:ext cx="3203971" cy="1185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AccountController</a:t>
          </a:r>
          <a:endParaRPr lang="en-US" sz="2700" kern="1200" dirty="0"/>
        </a:p>
        <a:p>
          <a:pPr marL="228600" lvl="1" indent="-228600" algn="l" defTabSz="1200150">
            <a:lnSpc>
              <a:spcPct val="90000"/>
            </a:lnSpc>
            <a:spcBef>
              <a:spcPct val="0"/>
            </a:spcBef>
            <a:spcAft>
              <a:spcPct val="15000"/>
            </a:spcAft>
            <a:buChar char="•"/>
          </a:pPr>
          <a:r>
            <a:rPr lang="en-US" sz="2700" kern="1200" dirty="0" err="1"/>
            <a:t>CatalogController</a:t>
          </a:r>
          <a:endParaRPr lang="en-US" sz="2700" kern="1200" dirty="0"/>
        </a:p>
      </dsp:txBody>
      <dsp:txXfrm>
        <a:off x="3655814" y="2144795"/>
        <a:ext cx="3203971" cy="1185840"/>
      </dsp:txXfrm>
    </dsp:sp>
    <dsp:sp modelId="{6D728AF0-C89B-439F-91CC-FFBBC1461AC5}">
      <dsp:nvSpPr>
        <dsp:cNvPr id="0" name=""/>
        <dsp:cNvSpPr/>
      </dsp:nvSpPr>
      <dsp:spPr>
        <a:xfrm>
          <a:off x="7308342" y="1020702"/>
          <a:ext cx="3203971" cy="11240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dirty="0" err="1"/>
            <a:t>ViewModels</a:t>
          </a:r>
          <a:endParaRPr lang="en-US" sz="2700" b="1" kern="1200" dirty="0"/>
        </a:p>
      </dsp:txBody>
      <dsp:txXfrm>
        <a:off x="7308342" y="1020702"/>
        <a:ext cx="3203971" cy="1124092"/>
      </dsp:txXfrm>
    </dsp:sp>
    <dsp:sp modelId="{DCE01782-AE78-4823-9516-7199C3C2FC01}">
      <dsp:nvSpPr>
        <dsp:cNvPr id="0" name=""/>
        <dsp:cNvSpPr/>
      </dsp:nvSpPr>
      <dsp:spPr>
        <a:xfrm>
          <a:off x="7308342" y="2144795"/>
          <a:ext cx="3203971" cy="11858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err="1"/>
            <a:t>UserData</a:t>
          </a:r>
          <a:endParaRPr lang="en-US" sz="2700" kern="1200" dirty="0"/>
        </a:p>
        <a:p>
          <a:pPr marL="228600" lvl="1" indent="-228600" algn="l" defTabSz="1200150">
            <a:lnSpc>
              <a:spcPct val="90000"/>
            </a:lnSpc>
            <a:spcBef>
              <a:spcPct val="0"/>
            </a:spcBef>
            <a:spcAft>
              <a:spcPct val="15000"/>
            </a:spcAft>
            <a:buChar char="•"/>
          </a:pPr>
          <a:r>
            <a:rPr lang="en-US" sz="2700" kern="1200" dirty="0" err="1"/>
            <a:t>ProductData</a:t>
          </a:r>
          <a:endParaRPr lang="en-US" sz="2700" kern="1200" dirty="0"/>
        </a:p>
      </dsp:txBody>
      <dsp:txXfrm>
        <a:off x="7308342" y="2144795"/>
        <a:ext cx="3203971" cy="1185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39016-161C-4C03-9930-A7917F470990}">
      <dsp:nvSpPr>
        <dsp:cNvPr id="0" name=""/>
        <dsp:cNvSpPr/>
      </dsp:nvSpPr>
      <dsp:spPr>
        <a:xfrm>
          <a:off x="3691700" y="531"/>
          <a:ext cx="3132198" cy="1740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User Interface</a:t>
          </a:r>
        </a:p>
      </dsp:txBody>
      <dsp:txXfrm>
        <a:off x="3742666" y="51497"/>
        <a:ext cx="3030266" cy="1638178"/>
      </dsp:txXfrm>
    </dsp:sp>
    <dsp:sp modelId="{AC440025-FF7A-4289-B9ED-FA6A5FC22FC3}">
      <dsp:nvSpPr>
        <dsp:cNvPr id="0" name=""/>
        <dsp:cNvSpPr/>
      </dsp:nvSpPr>
      <dsp:spPr>
        <a:xfrm rot="5400000">
          <a:off x="4931529" y="1784144"/>
          <a:ext cx="652541" cy="783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5022885" y="1849398"/>
        <a:ext cx="469829" cy="456779"/>
      </dsp:txXfrm>
    </dsp:sp>
    <dsp:sp modelId="{09FE1C59-06DF-414D-A0B0-39BB91E6401D}">
      <dsp:nvSpPr>
        <dsp:cNvPr id="0" name=""/>
        <dsp:cNvSpPr/>
      </dsp:nvSpPr>
      <dsp:spPr>
        <a:xfrm>
          <a:off x="3691700" y="2610696"/>
          <a:ext cx="3132198" cy="17401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Data Access</a:t>
          </a:r>
        </a:p>
      </dsp:txBody>
      <dsp:txXfrm>
        <a:off x="3742666" y="2661662"/>
        <a:ext cx="3030266" cy="1638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4FF50-E740-4858-BEA0-434A8A45B10D}">
      <dsp:nvSpPr>
        <dsp:cNvPr id="0" name=""/>
        <dsp:cNvSpPr/>
      </dsp:nvSpPr>
      <dsp:spPr>
        <a:xfrm>
          <a:off x="4278748" y="0"/>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User Interface</a:t>
          </a:r>
        </a:p>
      </dsp:txBody>
      <dsp:txXfrm>
        <a:off x="4310610" y="31862"/>
        <a:ext cx="1894378" cy="1024110"/>
      </dsp:txXfrm>
    </dsp:sp>
    <dsp:sp modelId="{E7E16441-E41D-4D64-B194-BE88CC3C8CED}">
      <dsp:nvSpPr>
        <dsp:cNvPr id="0" name=""/>
        <dsp:cNvSpPr/>
      </dsp:nvSpPr>
      <dsp:spPr>
        <a:xfrm rot="5400000">
          <a:off x="5053831" y="1115030"/>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5110943" y="1155824"/>
        <a:ext cx="293715" cy="285556"/>
      </dsp:txXfrm>
    </dsp:sp>
    <dsp:sp modelId="{904D009F-309F-46CC-B98C-8C6BB90C67DA}">
      <dsp:nvSpPr>
        <dsp:cNvPr id="0" name=""/>
        <dsp:cNvSpPr/>
      </dsp:nvSpPr>
      <dsp:spPr>
        <a:xfrm>
          <a:off x="4278748" y="1631751"/>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Business Logic</a:t>
          </a:r>
        </a:p>
      </dsp:txBody>
      <dsp:txXfrm>
        <a:off x="4310610" y="1663613"/>
        <a:ext cx="1894378" cy="1024110"/>
      </dsp:txXfrm>
    </dsp:sp>
    <dsp:sp modelId="{C8BA70CD-DCDC-4709-8550-E8A3D4284C95}">
      <dsp:nvSpPr>
        <dsp:cNvPr id="0" name=""/>
        <dsp:cNvSpPr/>
      </dsp:nvSpPr>
      <dsp:spPr>
        <a:xfrm rot="5400000">
          <a:off x="5053831" y="2746782"/>
          <a:ext cx="407937" cy="489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5110943" y="2787576"/>
        <a:ext cx="293715" cy="285556"/>
      </dsp:txXfrm>
    </dsp:sp>
    <dsp:sp modelId="{1FE093BB-629C-4EB8-913F-E44AE6C6D5A5}">
      <dsp:nvSpPr>
        <dsp:cNvPr id="0" name=""/>
        <dsp:cNvSpPr/>
      </dsp:nvSpPr>
      <dsp:spPr>
        <a:xfrm>
          <a:off x="4278748" y="3263503"/>
          <a:ext cx="1958102" cy="1087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Data Access</a:t>
          </a:r>
        </a:p>
      </dsp:txBody>
      <dsp:txXfrm>
        <a:off x="4310610" y="3295365"/>
        <a:ext cx="1894378" cy="10241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59578-0C9D-4C5A-9B58-EE78A1364B5F}" type="datetimeFigureOut">
              <a:rPr lang="en-IN" smtClean="0"/>
              <a:t>16-02-2017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F5352-1D07-4387-8651-FBC37113C034}" type="slidenum">
              <a:rPr lang="en-IN" smtClean="0"/>
              <a:t>‹#›</a:t>
            </a:fld>
            <a:endParaRPr lang="en-IN" dirty="0"/>
          </a:p>
        </p:txBody>
      </p:sp>
    </p:spTree>
    <p:extLst>
      <p:ext uri="{BB962C8B-B14F-4D97-AF65-F5344CB8AC3E}">
        <p14:creationId xmlns:p14="http://schemas.microsoft.com/office/powerpoint/2010/main" val="3180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03600DC0-41EA-43F8-ADC8-CB248AF93B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046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35170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23504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405952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79409451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83176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18145875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18019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910382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680314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136326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412313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167837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447997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874536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3503269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3243320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1641453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2489107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2543984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898452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00471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47883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60135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3B349E-0423-499F-A814-2B96E0CC2D52}" type="slidenum">
              <a:rPr lang="en-IN" smtClean="0"/>
              <a:t>‹#›</a:t>
            </a:fld>
            <a:endParaRPr lang="en-IN" dirty="0"/>
          </a:p>
        </p:txBody>
      </p:sp>
      <p:sp>
        <p:nvSpPr>
          <p:cNvPr id="11" name="Title 1"/>
          <p:cNvSpPr>
            <a:spLocks noGrp="1"/>
          </p:cNvSpPr>
          <p:nvPr>
            <p:ph type="title"/>
          </p:nvPr>
        </p:nvSpPr>
        <p:spPr>
          <a:xfrm>
            <a:off x="104775" y="104775"/>
            <a:ext cx="10515600" cy="1325563"/>
          </a:xfrm>
        </p:spPr>
        <p:txBody>
          <a:bodyPr/>
          <a:lstStyle/>
          <a:p>
            <a:r>
              <a:rPr lang="en-US"/>
              <a:t>Click to edit Master title style</a:t>
            </a:r>
            <a:endParaRPr lang="en-IN"/>
          </a:p>
        </p:txBody>
      </p:sp>
    </p:spTree>
    <p:extLst>
      <p:ext uri="{BB962C8B-B14F-4D97-AF65-F5344CB8AC3E}">
        <p14:creationId xmlns:p14="http://schemas.microsoft.com/office/powerpoint/2010/main" val="1318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180591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23964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423450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360281-FB1F-4759-8CEC-ABEE44916AA3}" type="datetimeFigureOut">
              <a:rPr lang="en-IN" smtClean="0"/>
              <a:t>16-02-2017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B349E-0423-499F-A814-2B96E0CC2D52}" type="slidenum">
              <a:rPr lang="en-IN" smtClean="0"/>
              <a:t>‹#›</a:t>
            </a:fld>
            <a:endParaRPr lang="en-IN" dirty="0"/>
          </a:p>
        </p:txBody>
      </p:sp>
    </p:spTree>
    <p:extLst>
      <p:ext uri="{BB962C8B-B14F-4D97-AF65-F5344CB8AC3E}">
        <p14:creationId xmlns:p14="http://schemas.microsoft.com/office/powerpoint/2010/main" val="425581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775" y="518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D33B349E-0423-499F-A814-2B96E0CC2D52}" type="slidenum">
              <a:rPr lang="en-IN" smtClean="0"/>
              <a:pPr/>
              <a:t>‹#›</a:t>
            </a:fld>
            <a:endParaRPr lang="en-IN"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29350" y="213654"/>
            <a:ext cx="1709738" cy="257175"/>
          </a:xfrm>
          <a:prstGeom prst="rect">
            <a:avLst/>
          </a:prstGeom>
        </p:spPr>
      </p:pic>
    </p:spTree>
    <p:extLst>
      <p:ext uri="{BB962C8B-B14F-4D97-AF65-F5344CB8AC3E}">
        <p14:creationId xmlns:p14="http://schemas.microsoft.com/office/powerpoint/2010/main" val="3654815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rgbClr val="EE7822"/>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360281-FB1F-4759-8CEC-ABEE44916AA3}" type="datetimeFigureOut">
              <a:rPr lang="en-IN" smtClean="0"/>
              <a:pPr/>
              <a:t>16-02-2017</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3B349E-0423-499F-A814-2B96E0CC2D52}" type="slidenum">
              <a:rPr lang="en-IN" smtClean="0"/>
              <a:pPr/>
              <a:t>‹#›</a:t>
            </a:fld>
            <a:endParaRPr lang="en-IN" dirty="0"/>
          </a:p>
        </p:txBody>
      </p:sp>
    </p:spTree>
    <p:extLst>
      <p:ext uri="{BB962C8B-B14F-4D97-AF65-F5344CB8AC3E}">
        <p14:creationId xmlns:p14="http://schemas.microsoft.com/office/powerpoint/2010/main" val="41286090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8" name="TextBox 17"/>
          <p:cNvSpPr txBox="1"/>
          <p:nvPr/>
        </p:nvSpPr>
        <p:spPr>
          <a:xfrm>
            <a:off x="9466727" y="4889483"/>
            <a:ext cx="2244681" cy="400110"/>
          </a:xfrm>
          <a:prstGeom prst="rect">
            <a:avLst/>
          </a:prstGeom>
          <a:noFill/>
        </p:spPr>
        <p:txBody>
          <a:bodyPr wrap="square" rtlCol="0">
            <a:spAutoFit/>
          </a:bodyPr>
          <a:lstStyle/>
          <a:p>
            <a:r>
              <a:rPr lang="en-IN" sz="2000" dirty="0">
                <a:latin typeface="Calibri" panose="020F0502020204030204" pitchFamily="34" charset="0"/>
              </a:rPr>
              <a:t>Umamaheswaran</a:t>
            </a:r>
          </a:p>
        </p:txBody>
      </p:sp>
      <p:sp>
        <p:nvSpPr>
          <p:cNvPr id="4" name="TextBox 3"/>
          <p:cNvSpPr txBox="1"/>
          <p:nvPr/>
        </p:nvSpPr>
        <p:spPr>
          <a:xfrm>
            <a:off x="3490800" y="2648909"/>
            <a:ext cx="5975927" cy="1200329"/>
          </a:xfrm>
          <a:prstGeom prst="rect">
            <a:avLst/>
          </a:prstGeom>
          <a:noFill/>
        </p:spPr>
        <p:txBody>
          <a:bodyPr wrap="square" rtlCol="0">
            <a:spAutoFit/>
          </a:bodyPr>
          <a:lstStyle/>
          <a:p>
            <a:r>
              <a:rPr lang="en-US" sz="7200" dirty="0">
                <a:solidFill>
                  <a:srgbClr val="00B0F0"/>
                </a:solidFill>
              </a:rPr>
              <a:t>Adaptive Code</a:t>
            </a:r>
          </a:p>
        </p:txBody>
      </p:sp>
      <p:sp>
        <p:nvSpPr>
          <p:cNvPr id="6" name="AutoShape 2" descr="Image result for Dot net core Pros &amp; c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4025372" y="1879468"/>
            <a:ext cx="4471514" cy="769441"/>
          </a:xfrm>
          <a:prstGeom prst="rect">
            <a:avLst/>
          </a:prstGeom>
          <a:noFill/>
        </p:spPr>
        <p:txBody>
          <a:bodyPr wrap="square" rtlCol="0">
            <a:spAutoFit/>
          </a:bodyPr>
          <a:lstStyle/>
          <a:p>
            <a:r>
              <a:rPr lang="en-US" sz="4400" dirty="0">
                <a:solidFill>
                  <a:srgbClr val="EE7822"/>
                </a:solidFill>
                <a:latin typeface="Calibri" panose="020F0502020204030204" pitchFamily="34" charset="0"/>
              </a:rPr>
              <a:t>Tech Talk Thursday</a:t>
            </a:r>
          </a:p>
        </p:txBody>
      </p:sp>
      <p:sp>
        <p:nvSpPr>
          <p:cNvPr id="8" name="TextBox 7"/>
          <p:cNvSpPr txBox="1"/>
          <p:nvPr/>
        </p:nvSpPr>
        <p:spPr>
          <a:xfrm>
            <a:off x="9466727" y="5335760"/>
            <a:ext cx="2244681" cy="307777"/>
          </a:xfrm>
          <a:prstGeom prst="rect">
            <a:avLst/>
          </a:prstGeom>
          <a:noFill/>
        </p:spPr>
        <p:txBody>
          <a:bodyPr wrap="square" rtlCol="0">
            <a:spAutoFit/>
          </a:bodyPr>
          <a:lstStyle/>
          <a:p>
            <a:r>
              <a:rPr lang="en-US" sz="1400" dirty="0">
                <a:latin typeface="Calibri" panose="020F0502020204030204" pitchFamily="34" charset="0"/>
              </a:rPr>
              <a:t>Senior Software engineer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988" y="406780"/>
            <a:ext cx="2735580" cy="411480"/>
          </a:xfrm>
          <a:prstGeom prst="rect">
            <a:avLst/>
          </a:prstGeom>
        </p:spPr>
      </p:pic>
    </p:spTree>
    <p:extLst>
      <p:ext uri="{BB962C8B-B14F-4D97-AF65-F5344CB8AC3E}">
        <p14:creationId xmlns:p14="http://schemas.microsoft.com/office/powerpoint/2010/main" val="21440405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What is dependency?</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96248" y="2228045"/>
            <a:ext cx="1322798" cy="369332"/>
          </a:xfrm>
          <a:prstGeom prst="rect">
            <a:avLst/>
          </a:prstGeom>
          <a:noFill/>
        </p:spPr>
        <p:txBody>
          <a:bodyPr wrap="none" rtlCol="0">
            <a:spAutoFit/>
          </a:bodyPr>
          <a:lstStyle/>
          <a:p>
            <a:r>
              <a:rPr lang="en-IN" b="1" dirty="0"/>
              <a:t>Depends on</a:t>
            </a:r>
          </a:p>
        </p:txBody>
      </p:sp>
    </p:spTree>
    <p:extLst>
      <p:ext uri="{BB962C8B-B14F-4D97-AF65-F5344CB8AC3E}">
        <p14:creationId xmlns:p14="http://schemas.microsoft.com/office/powerpoint/2010/main" val="201546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Different types of dependency</a:t>
            </a:r>
          </a:p>
        </p:txBody>
      </p:sp>
      <p:sp>
        <p:nvSpPr>
          <p:cNvPr id="3" name="Content Placeholder 2"/>
          <p:cNvSpPr>
            <a:spLocks noGrp="1"/>
          </p:cNvSpPr>
          <p:nvPr>
            <p:ph idx="1"/>
          </p:nvPr>
        </p:nvSpPr>
        <p:spPr/>
        <p:txBody>
          <a:bodyPr/>
          <a:lstStyle/>
          <a:p>
            <a:r>
              <a:rPr lang="en-IN" dirty="0"/>
              <a:t>First party dependency</a:t>
            </a:r>
          </a:p>
          <a:p>
            <a:r>
              <a:rPr lang="en-IN" dirty="0"/>
              <a:t>Framework dependency</a:t>
            </a:r>
          </a:p>
          <a:p>
            <a:r>
              <a:rPr lang="en-IN" dirty="0"/>
              <a:t>Third party dependency</a:t>
            </a:r>
          </a:p>
        </p:txBody>
      </p:sp>
    </p:spTree>
    <p:extLst>
      <p:ext uri="{BB962C8B-B14F-4D97-AF65-F5344CB8AC3E}">
        <p14:creationId xmlns:p14="http://schemas.microsoft.com/office/powerpoint/2010/main" val="247715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Manage Dependencies</a:t>
            </a:r>
          </a:p>
        </p:txBody>
      </p:sp>
      <p:sp>
        <p:nvSpPr>
          <p:cNvPr id="3" name="Content Placeholder 2"/>
          <p:cNvSpPr>
            <a:spLocks noGrp="1"/>
          </p:cNvSpPr>
          <p:nvPr>
            <p:ph idx="1"/>
          </p:nvPr>
        </p:nvSpPr>
        <p:spPr/>
        <p:txBody>
          <a:bodyPr/>
          <a:lstStyle/>
          <a:p>
            <a:r>
              <a:rPr lang="en-IN" dirty="0"/>
              <a:t>Implementations vs Interfaces</a:t>
            </a:r>
          </a:p>
          <a:p>
            <a:r>
              <a:rPr lang="en-IN" dirty="0"/>
              <a:t>The </a:t>
            </a:r>
            <a:r>
              <a:rPr lang="en-IN" i="1" dirty="0"/>
              <a:t>new</a:t>
            </a:r>
            <a:r>
              <a:rPr lang="en-IN" dirty="0"/>
              <a:t> code smell</a:t>
            </a:r>
          </a:p>
          <a:p>
            <a:r>
              <a:rPr lang="en-IN" dirty="0"/>
              <a:t>Alternatives to object construction</a:t>
            </a:r>
          </a:p>
          <a:p>
            <a:pPr lvl="1"/>
            <a:r>
              <a:rPr lang="en-IN" dirty="0"/>
              <a:t>Coding to a Interface</a:t>
            </a:r>
          </a:p>
          <a:p>
            <a:pPr lvl="1"/>
            <a:r>
              <a:rPr lang="en-IN" dirty="0"/>
              <a:t>Using Dependency Injection</a:t>
            </a:r>
          </a:p>
          <a:p>
            <a:r>
              <a:rPr lang="en-IN" dirty="0"/>
              <a:t>The Entourage anti-pattern</a:t>
            </a:r>
          </a:p>
          <a:p>
            <a:r>
              <a:rPr lang="en-IN" dirty="0"/>
              <a:t>The Stairway Pattern</a:t>
            </a:r>
          </a:p>
          <a:p>
            <a:r>
              <a:rPr lang="en-IN" dirty="0"/>
              <a:t>Dependency Management with </a:t>
            </a:r>
            <a:r>
              <a:rPr lang="en-IN" dirty="0" err="1"/>
              <a:t>NuGet</a:t>
            </a:r>
            <a:endParaRPr lang="en-IN" dirty="0"/>
          </a:p>
        </p:txBody>
      </p:sp>
    </p:spTree>
    <p:extLst>
      <p:ext uri="{BB962C8B-B14F-4D97-AF65-F5344CB8AC3E}">
        <p14:creationId xmlns:p14="http://schemas.microsoft.com/office/powerpoint/2010/main" val="418620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new() code smell</a:t>
            </a:r>
          </a:p>
        </p:txBody>
      </p:sp>
      <p:sp>
        <p:nvSpPr>
          <p:cNvPr id="4" name="TextBox 3"/>
          <p:cNvSpPr txBox="1"/>
          <p:nvPr/>
        </p:nvSpPr>
        <p:spPr>
          <a:xfrm>
            <a:off x="838200" y="1690688"/>
            <a:ext cx="10997485" cy="3323987"/>
          </a:xfrm>
          <a:prstGeom prst="rect">
            <a:avLst/>
          </a:prstGeom>
          <a:noFill/>
        </p:spPr>
        <p:txBody>
          <a:bodyPr wrap="square" rtlCol="0">
            <a:spAutoFit/>
          </a:bodyPr>
          <a:lstStyle/>
          <a:p>
            <a:r>
              <a:rPr lang="en-IN" sz="1400" dirty="0"/>
              <a:t>public class </a:t>
            </a:r>
            <a:r>
              <a:rPr lang="en-IN" sz="1400" dirty="0" err="1"/>
              <a:t>AccountController</a:t>
            </a:r>
            <a:endParaRPr lang="en-IN" sz="1400" dirty="0"/>
          </a:p>
          <a:p>
            <a:r>
              <a:rPr lang="en-IN" sz="1400" dirty="0"/>
              <a:t>    {</a:t>
            </a:r>
          </a:p>
          <a:p>
            <a:r>
              <a:rPr lang="en-IN" sz="1400" dirty="0"/>
              <a:t>        private </a:t>
            </a:r>
            <a:r>
              <a:rPr lang="en-IN" sz="1400" dirty="0" err="1"/>
              <a:t>readonly</a:t>
            </a:r>
            <a:r>
              <a:rPr lang="en-IN" sz="1400" dirty="0"/>
              <a:t> </a:t>
            </a:r>
            <a:r>
              <a:rPr lang="en-IN" sz="1400" dirty="0" err="1"/>
              <a:t>SecurityService</a:t>
            </a:r>
            <a:r>
              <a:rPr lang="en-IN" sz="1400" dirty="0"/>
              <a:t> _</a:t>
            </a:r>
            <a:r>
              <a:rPr lang="en-IN" sz="1400" dirty="0" err="1"/>
              <a:t>securityService</a:t>
            </a:r>
            <a:r>
              <a:rPr lang="en-IN" sz="1400" dirty="0"/>
              <a:t>;</a:t>
            </a:r>
          </a:p>
          <a:p>
            <a:r>
              <a:rPr lang="en-IN" sz="1400" dirty="0"/>
              <a:t>        public </a:t>
            </a:r>
            <a:r>
              <a:rPr lang="en-IN" sz="1400" dirty="0" err="1"/>
              <a:t>AccountController</a:t>
            </a:r>
            <a:r>
              <a:rPr lang="en-IN" sz="1400" dirty="0"/>
              <a:t>()</a:t>
            </a:r>
          </a:p>
          <a:p>
            <a:r>
              <a:rPr lang="en-IN" sz="1400" dirty="0"/>
              <a:t>        {</a:t>
            </a:r>
          </a:p>
          <a:p>
            <a:r>
              <a:rPr lang="en-IN" sz="1400" b="1" dirty="0"/>
              <a:t>            this._</a:t>
            </a:r>
            <a:r>
              <a:rPr lang="en-IN" sz="1400" b="1" dirty="0" err="1"/>
              <a:t>securityService</a:t>
            </a:r>
            <a:r>
              <a:rPr lang="en-IN" sz="1400" b="1" dirty="0"/>
              <a:t> = new </a:t>
            </a:r>
            <a:r>
              <a:rPr lang="en-IN" sz="1400" b="1" dirty="0" err="1"/>
              <a:t>SecurityService</a:t>
            </a:r>
            <a:r>
              <a:rPr lang="en-IN" sz="1400" b="1" dirty="0"/>
              <a:t>();</a:t>
            </a:r>
          </a:p>
          <a:p>
            <a:r>
              <a:rPr lang="en-IN" sz="1400" dirty="0"/>
              <a:t>        }</a:t>
            </a:r>
          </a:p>
          <a:p>
            <a:endParaRPr lang="en-IN" sz="1400" dirty="0"/>
          </a:p>
          <a:p>
            <a:r>
              <a:rPr lang="en-IN" sz="1400" dirty="0"/>
              <a:t>        public void </a:t>
            </a:r>
            <a:r>
              <a:rPr lang="en-IN" sz="1400" dirty="0" err="1"/>
              <a:t>ChangePassword</a:t>
            </a:r>
            <a:r>
              <a:rPr lang="en-IN" sz="1400" dirty="0"/>
              <a:t>(</a:t>
            </a:r>
            <a:r>
              <a:rPr lang="en-IN" sz="1400" dirty="0" err="1"/>
              <a:t>Guid</a:t>
            </a:r>
            <a:r>
              <a:rPr lang="en-IN" sz="1400" dirty="0"/>
              <a:t> </a:t>
            </a:r>
            <a:r>
              <a:rPr lang="en-IN" sz="1400" dirty="0" err="1"/>
              <a:t>userId</a:t>
            </a:r>
            <a:r>
              <a:rPr lang="en-IN" sz="1400" dirty="0"/>
              <a:t>, string </a:t>
            </a:r>
            <a:r>
              <a:rPr lang="en-IN" sz="1400" dirty="0" err="1"/>
              <a:t>newPassword</a:t>
            </a:r>
            <a:r>
              <a:rPr lang="en-IN" sz="1400" dirty="0"/>
              <a:t>)</a:t>
            </a:r>
          </a:p>
          <a:p>
            <a:r>
              <a:rPr lang="en-IN" sz="1400" dirty="0"/>
              <a:t>        {</a:t>
            </a:r>
          </a:p>
          <a:p>
            <a:r>
              <a:rPr lang="en-IN" sz="1400" dirty="0"/>
              <a:t>            </a:t>
            </a:r>
            <a:r>
              <a:rPr lang="en-IN" sz="1400" b="1" dirty="0" err="1"/>
              <a:t>var</a:t>
            </a:r>
            <a:r>
              <a:rPr lang="en-IN" sz="1400" b="1" dirty="0"/>
              <a:t> </a:t>
            </a:r>
            <a:r>
              <a:rPr lang="en-IN" sz="1400" b="1" dirty="0" err="1"/>
              <a:t>userRepository</a:t>
            </a:r>
            <a:r>
              <a:rPr lang="en-IN" sz="1400" b="1" dirty="0"/>
              <a:t> = new </a:t>
            </a:r>
            <a:r>
              <a:rPr lang="en-IN" sz="1400" b="1" dirty="0" err="1"/>
              <a:t>UserRepository</a:t>
            </a:r>
            <a:r>
              <a:rPr lang="en-IN" sz="1400" b="1" dirty="0"/>
              <a:t>();</a:t>
            </a:r>
          </a:p>
          <a:p>
            <a:r>
              <a:rPr lang="en-IN" sz="1400" dirty="0"/>
              <a:t>            </a:t>
            </a:r>
            <a:r>
              <a:rPr lang="en-IN" sz="1400" dirty="0" err="1"/>
              <a:t>var</a:t>
            </a:r>
            <a:r>
              <a:rPr lang="en-IN" sz="1400" dirty="0"/>
              <a:t> user = </a:t>
            </a:r>
            <a:r>
              <a:rPr lang="en-IN" sz="1400" dirty="0" err="1"/>
              <a:t>userRepository.GetById</a:t>
            </a:r>
            <a:r>
              <a:rPr lang="en-IN" sz="1400" dirty="0"/>
              <a:t>(</a:t>
            </a:r>
            <a:r>
              <a:rPr lang="en-IN" sz="1400" dirty="0" err="1"/>
              <a:t>userId</a:t>
            </a:r>
            <a:r>
              <a:rPr lang="en-IN" sz="1400" dirty="0"/>
              <a:t>);</a:t>
            </a:r>
          </a:p>
          <a:p>
            <a:r>
              <a:rPr lang="en-IN" sz="1400" dirty="0"/>
              <a:t>            this._</a:t>
            </a:r>
            <a:r>
              <a:rPr lang="en-IN" sz="1400" dirty="0" err="1"/>
              <a:t>securityService.ChangeUsersPassword</a:t>
            </a:r>
            <a:r>
              <a:rPr lang="en-IN" sz="1400" dirty="0"/>
              <a:t>(user, </a:t>
            </a:r>
            <a:r>
              <a:rPr lang="en-IN" sz="1400" dirty="0" err="1"/>
              <a:t>newPassword</a:t>
            </a:r>
            <a:r>
              <a:rPr lang="en-IN" sz="1400" dirty="0"/>
              <a:t>);</a:t>
            </a:r>
          </a:p>
          <a:p>
            <a:r>
              <a:rPr lang="en-IN" sz="1400" dirty="0"/>
              <a:t>        }</a:t>
            </a:r>
          </a:p>
          <a:p>
            <a:r>
              <a:rPr lang="en-IN" sz="1400" dirty="0"/>
              <a:t>    }</a:t>
            </a:r>
          </a:p>
        </p:txBody>
      </p:sp>
      <p:sp>
        <p:nvSpPr>
          <p:cNvPr id="6" name="TextBox 5"/>
          <p:cNvSpPr txBox="1"/>
          <p:nvPr/>
        </p:nvSpPr>
        <p:spPr>
          <a:xfrm>
            <a:off x="7122017" y="1445990"/>
            <a:ext cx="4623516" cy="2031325"/>
          </a:xfrm>
          <a:prstGeom prst="rect">
            <a:avLst/>
          </a:prstGeom>
          <a:noFill/>
        </p:spPr>
        <p:txBody>
          <a:bodyPr wrap="square" rtlCol="0">
            <a:spAutoFit/>
          </a:bodyPr>
          <a:lstStyle/>
          <a:p>
            <a:pPr marL="285750" indent="-285750">
              <a:buFont typeface="Arial" panose="020B0604020202020204" pitchFamily="34" charset="0"/>
              <a:buChar char="•"/>
            </a:pPr>
            <a:r>
              <a:rPr lang="en-IN" dirty="0" err="1"/>
              <a:t>AccountController</a:t>
            </a:r>
            <a:r>
              <a:rPr lang="en-IN" dirty="0"/>
              <a:t> forever dependent on </a:t>
            </a:r>
            <a:r>
              <a:rPr lang="en-IN" dirty="0" err="1"/>
              <a:t>SecurityService</a:t>
            </a:r>
            <a:endParaRPr lang="en-IN" dirty="0"/>
          </a:p>
          <a:p>
            <a:pPr marL="285750" indent="-285750">
              <a:buFont typeface="Arial" panose="020B0604020202020204" pitchFamily="34" charset="0"/>
              <a:buChar char="•"/>
            </a:pPr>
            <a:r>
              <a:rPr lang="en-IN" dirty="0" err="1"/>
              <a:t>SecurityService</a:t>
            </a:r>
            <a:r>
              <a:rPr lang="en-IN" dirty="0"/>
              <a:t> dependencies are now </a:t>
            </a:r>
            <a:r>
              <a:rPr lang="en-IN" dirty="0" err="1"/>
              <a:t>AccountController</a:t>
            </a:r>
            <a:r>
              <a:rPr lang="en-IN" dirty="0"/>
              <a:t> implicit dependency</a:t>
            </a:r>
          </a:p>
          <a:p>
            <a:pPr marL="285750" indent="-285750">
              <a:buFont typeface="Arial" panose="020B0604020202020204" pitchFamily="34" charset="0"/>
              <a:buChar char="•"/>
            </a:pPr>
            <a:r>
              <a:rPr lang="en-IN" dirty="0"/>
              <a:t>It is impossible to mock </a:t>
            </a:r>
            <a:r>
              <a:rPr lang="en-IN" dirty="0" err="1"/>
              <a:t>AccountController</a:t>
            </a:r>
            <a:endParaRPr lang="en-IN" dirty="0"/>
          </a:p>
          <a:p>
            <a:pPr marL="285750" indent="-285750">
              <a:buFont typeface="Arial" panose="020B0604020202020204" pitchFamily="34" charset="0"/>
              <a:buChar char="•"/>
            </a:pPr>
            <a:r>
              <a:rPr lang="en-IN" dirty="0" err="1"/>
              <a:t>ChangePassword</a:t>
            </a:r>
            <a:r>
              <a:rPr lang="en-IN" dirty="0"/>
              <a:t> method requires users to load </a:t>
            </a:r>
            <a:r>
              <a:rPr lang="en-IN" dirty="0" err="1"/>
              <a:t>UserRepository</a:t>
            </a:r>
            <a:endParaRPr lang="en-IN" dirty="0"/>
          </a:p>
        </p:txBody>
      </p:sp>
    </p:spTree>
    <p:extLst>
      <p:ext uri="{BB962C8B-B14F-4D97-AF65-F5344CB8AC3E}">
        <p14:creationId xmlns:p14="http://schemas.microsoft.com/office/powerpoint/2010/main" val="71821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Refined</a:t>
            </a:r>
            <a:r>
              <a:rPr lang="en-IN" dirty="0"/>
              <a:t> </a:t>
            </a:r>
            <a:r>
              <a:rPr lang="en-IN" dirty="0">
                <a:latin typeface="+mn-lt"/>
              </a:rPr>
              <a:t>Version</a:t>
            </a:r>
          </a:p>
        </p:txBody>
      </p:sp>
      <p:sp>
        <p:nvSpPr>
          <p:cNvPr id="4" name="TextBox 3"/>
          <p:cNvSpPr txBox="1"/>
          <p:nvPr/>
        </p:nvSpPr>
        <p:spPr>
          <a:xfrm>
            <a:off x="991673" y="1545465"/>
            <a:ext cx="5434885" cy="3754874"/>
          </a:xfrm>
          <a:prstGeom prst="rect">
            <a:avLst/>
          </a:prstGeom>
          <a:noFill/>
        </p:spPr>
        <p:txBody>
          <a:bodyPr wrap="square" rtlCol="0">
            <a:spAutoFit/>
          </a:bodyPr>
          <a:lstStyle/>
          <a:p>
            <a:r>
              <a:rPr lang="en-IN" sz="1400" dirty="0"/>
              <a:t> public class </a:t>
            </a:r>
            <a:r>
              <a:rPr lang="en-IN" sz="1400" dirty="0" err="1"/>
              <a:t>AccountController</a:t>
            </a:r>
            <a:endParaRPr lang="en-IN" sz="1400" dirty="0"/>
          </a:p>
          <a:p>
            <a:r>
              <a:rPr lang="en-IN" sz="1400" dirty="0"/>
              <a:t>    {</a:t>
            </a:r>
          </a:p>
          <a:p>
            <a:r>
              <a:rPr lang="en-IN" sz="1400" dirty="0"/>
              <a:t>        private </a:t>
            </a:r>
            <a:r>
              <a:rPr lang="en-IN" sz="1400" dirty="0" err="1"/>
              <a:t>readonly</a:t>
            </a:r>
            <a:r>
              <a:rPr lang="en-IN" sz="1400" dirty="0"/>
              <a:t> </a:t>
            </a:r>
            <a:r>
              <a:rPr lang="en-IN" sz="1400" dirty="0" err="1"/>
              <a:t>ISecurityService</a:t>
            </a:r>
            <a:r>
              <a:rPr lang="en-IN" sz="1400" dirty="0"/>
              <a:t> _</a:t>
            </a:r>
            <a:r>
              <a:rPr lang="en-IN" sz="1400" dirty="0" err="1"/>
              <a:t>securityService</a:t>
            </a:r>
            <a:r>
              <a:rPr lang="en-IN" sz="1400" dirty="0"/>
              <a:t>;</a:t>
            </a:r>
          </a:p>
          <a:p>
            <a:endParaRPr lang="en-IN" sz="1400" dirty="0"/>
          </a:p>
          <a:p>
            <a:r>
              <a:rPr lang="en-IN" sz="1400" dirty="0"/>
              <a:t>        public </a:t>
            </a:r>
            <a:r>
              <a:rPr lang="en-IN" sz="1400" dirty="0" err="1"/>
              <a:t>AccountController</a:t>
            </a:r>
            <a:r>
              <a:rPr lang="en-IN" sz="1400" dirty="0"/>
              <a:t>(</a:t>
            </a:r>
            <a:r>
              <a:rPr lang="en-IN" sz="1400" b="1" dirty="0" err="1"/>
              <a:t>ISecurityService</a:t>
            </a:r>
            <a:r>
              <a:rPr lang="en-IN" sz="1400" b="1" dirty="0"/>
              <a:t> </a:t>
            </a:r>
            <a:r>
              <a:rPr lang="en-IN" sz="1400" b="1" dirty="0" err="1"/>
              <a:t>securityService</a:t>
            </a:r>
            <a:r>
              <a:rPr lang="en-IN" sz="1400" dirty="0"/>
              <a:t>)</a:t>
            </a:r>
          </a:p>
          <a:p>
            <a:r>
              <a:rPr lang="en-IN" sz="1400" dirty="0"/>
              <a:t>        {</a:t>
            </a:r>
          </a:p>
          <a:p>
            <a:r>
              <a:rPr lang="en-IN" sz="1400" dirty="0"/>
              <a:t>            if (_</a:t>
            </a:r>
            <a:r>
              <a:rPr lang="en-IN" sz="1400" dirty="0" err="1"/>
              <a:t>securityService</a:t>
            </a:r>
            <a:r>
              <a:rPr lang="en-IN" sz="1400" dirty="0"/>
              <a:t> == null)</a:t>
            </a:r>
          </a:p>
          <a:p>
            <a:r>
              <a:rPr lang="en-IN" sz="1400" dirty="0"/>
              <a:t>                throw new </a:t>
            </a:r>
            <a:r>
              <a:rPr lang="en-IN" sz="1400" dirty="0" err="1"/>
              <a:t>ArgumentNullException</a:t>
            </a:r>
            <a:r>
              <a:rPr lang="en-IN" sz="1400" dirty="0"/>
              <a:t>(</a:t>
            </a:r>
            <a:r>
              <a:rPr lang="en-IN" sz="1400" dirty="0" err="1"/>
              <a:t>nameof</a:t>
            </a:r>
            <a:r>
              <a:rPr lang="en-IN" sz="1400" dirty="0"/>
              <a:t>(</a:t>
            </a:r>
            <a:r>
              <a:rPr lang="en-IN" sz="1400" dirty="0" err="1"/>
              <a:t>securityService</a:t>
            </a:r>
            <a:r>
              <a:rPr lang="en-IN" sz="1400" dirty="0"/>
              <a:t>));</a:t>
            </a:r>
          </a:p>
          <a:p>
            <a:r>
              <a:rPr lang="en-IN" sz="1400" dirty="0"/>
              <a:t>            _</a:t>
            </a:r>
            <a:r>
              <a:rPr lang="en-IN" sz="1400" dirty="0" err="1"/>
              <a:t>securityService</a:t>
            </a:r>
            <a:r>
              <a:rPr lang="en-IN" sz="1400" dirty="0"/>
              <a:t> = </a:t>
            </a:r>
            <a:r>
              <a:rPr lang="en-IN" sz="1400" dirty="0" err="1"/>
              <a:t>securityService</a:t>
            </a:r>
            <a:r>
              <a:rPr lang="en-IN" sz="1400" dirty="0"/>
              <a:t>;</a:t>
            </a:r>
          </a:p>
          <a:p>
            <a:r>
              <a:rPr lang="en-IN" sz="1400" dirty="0"/>
              <a:t>        }</a:t>
            </a:r>
          </a:p>
          <a:p>
            <a:endParaRPr lang="en-IN" sz="1400" dirty="0"/>
          </a:p>
          <a:p>
            <a:r>
              <a:rPr lang="en-IN" sz="1400" dirty="0"/>
              <a:t>        public void </a:t>
            </a:r>
            <a:r>
              <a:rPr lang="en-IN" sz="1400" dirty="0" err="1"/>
              <a:t>ChangePassword</a:t>
            </a:r>
            <a:r>
              <a:rPr lang="en-IN" sz="1400" dirty="0"/>
              <a:t>(</a:t>
            </a:r>
            <a:r>
              <a:rPr lang="en-IN" sz="1400" dirty="0" err="1"/>
              <a:t>Guid</a:t>
            </a:r>
            <a:r>
              <a:rPr lang="en-IN" sz="1400" dirty="0"/>
              <a:t> </a:t>
            </a:r>
            <a:r>
              <a:rPr lang="en-IN" sz="1400" dirty="0" err="1"/>
              <a:t>userId</a:t>
            </a:r>
            <a:r>
              <a:rPr lang="en-IN" sz="1400" dirty="0"/>
              <a:t>, string </a:t>
            </a:r>
            <a:r>
              <a:rPr lang="en-IN" sz="1400" dirty="0" err="1"/>
              <a:t>newPassword</a:t>
            </a:r>
            <a:r>
              <a:rPr lang="en-IN" sz="1400" dirty="0"/>
              <a:t>)</a:t>
            </a:r>
          </a:p>
          <a:p>
            <a:r>
              <a:rPr lang="en-IN" sz="1400" dirty="0"/>
              <a:t>        {</a:t>
            </a:r>
          </a:p>
          <a:p>
            <a:r>
              <a:rPr lang="en-IN" sz="1400" dirty="0"/>
              <a:t>            _</a:t>
            </a:r>
            <a:r>
              <a:rPr lang="en-IN" sz="1400" dirty="0" err="1"/>
              <a:t>securityService.ChangeUsersPassword</a:t>
            </a:r>
            <a:r>
              <a:rPr lang="en-IN" sz="1400" dirty="0"/>
              <a:t>(</a:t>
            </a:r>
            <a:r>
              <a:rPr lang="en-IN" sz="1400" dirty="0" err="1"/>
              <a:t>userId</a:t>
            </a:r>
            <a:r>
              <a:rPr lang="en-IN" sz="1400" dirty="0"/>
              <a:t>, </a:t>
            </a:r>
            <a:r>
              <a:rPr lang="en-IN" sz="1400" dirty="0" err="1"/>
              <a:t>newPassword</a:t>
            </a:r>
            <a:r>
              <a:rPr lang="en-IN" sz="1400" dirty="0"/>
              <a:t>);</a:t>
            </a:r>
          </a:p>
          <a:p>
            <a:r>
              <a:rPr lang="en-IN" sz="1400" dirty="0"/>
              <a:t>        }</a:t>
            </a:r>
          </a:p>
          <a:p>
            <a:r>
              <a:rPr lang="en-IN" sz="1400" dirty="0"/>
              <a:t>    }</a:t>
            </a:r>
          </a:p>
          <a:p>
            <a:r>
              <a:rPr lang="en-IN" sz="1400" dirty="0"/>
              <a:t>    </a:t>
            </a:r>
          </a:p>
        </p:txBody>
      </p:sp>
      <p:sp>
        <p:nvSpPr>
          <p:cNvPr id="5" name="TextBox 4"/>
          <p:cNvSpPr txBox="1"/>
          <p:nvPr/>
        </p:nvSpPr>
        <p:spPr>
          <a:xfrm>
            <a:off x="5918915" y="1484626"/>
            <a:ext cx="5434885" cy="4185761"/>
          </a:xfrm>
          <a:prstGeom prst="rect">
            <a:avLst/>
          </a:prstGeom>
          <a:noFill/>
        </p:spPr>
        <p:txBody>
          <a:bodyPr wrap="square" rtlCol="0">
            <a:spAutoFit/>
          </a:bodyPr>
          <a:lstStyle/>
          <a:p>
            <a:r>
              <a:rPr lang="en-IN" sz="1400" dirty="0"/>
              <a:t> public class </a:t>
            </a:r>
            <a:r>
              <a:rPr lang="en-IN" sz="1400" dirty="0" err="1"/>
              <a:t>SecurityService</a:t>
            </a:r>
            <a:r>
              <a:rPr lang="en-IN" sz="1400" dirty="0"/>
              <a:t> : </a:t>
            </a:r>
            <a:r>
              <a:rPr lang="en-IN" sz="1400" dirty="0" err="1"/>
              <a:t>ISecurityService</a:t>
            </a:r>
            <a:endParaRPr lang="en-IN" sz="1400" dirty="0"/>
          </a:p>
          <a:p>
            <a:r>
              <a:rPr lang="en-IN" sz="1400" dirty="0"/>
              <a:t>    {</a:t>
            </a:r>
          </a:p>
          <a:p>
            <a:r>
              <a:rPr lang="en-IN" sz="1400" dirty="0"/>
              <a:t>        private </a:t>
            </a:r>
            <a:r>
              <a:rPr lang="en-IN" sz="1400" dirty="0" err="1"/>
              <a:t>readonly</a:t>
            </a:r>
            <a:r>
              <a:rPr lang="en-IN" sz="1400" dirty="0"/>
              <a:t> </a:t>
            </a:r>
            <a:r>
              <a:rPr lang="en-IN" sz="1400" dirty="0" err="1"/>
              <a:t>IUserRepository</a:t>
            </a:r>
            <a:r>
              <a:rPr lang="en-IN" sz="1400" dirty="0"/>
              <a:t> _</a:t>
            </a:r>
            <a:r>
              <a:rPr lang="en-IN" sz="1400" dirty="0" err="1"/>
              <a:t>userRepository</a:t>
            </a:r>
            <a:r>
              <a:rPr lang="en-IN" sz="1400" dirty="0"/>
              <a:t>;</a:t>
            </a:r>
          </a:p>
          <a:p>
            <a:endParaRPr lang="en-IN" sz="1400" dirty="0"/>
          </a:p>
          <a:p>
            <a:r>
              <a:rPr lang="en-IN" sz="1400" dirty="0"/>
              <a:t>        public </a:t>
            </a:r>
            <a:r>
              <a:rPr lang="en-IN" sz="1400" dirty="0" err="1"/>
              <a:t>SecurityService</a:t>
            </a:r>
            <a:r>
              <a:rPr lang="en-IN" sz="1400" dirty="0"/>
              <a:t>(</a:t>
            </a:r>
            <a:r>
              <a:rPr lang="en-IN" sz="1400" b="1" dirty="0" err="1"/>
              <a:t>IUserRepository</a:t>
            </a:r>
            <a:r>
              <a:rPr lang="en-IN" sz="1400" b="1" dirty="0"/>
              <a:t> </a:t>
            </a:r>
            <a:r>
              <a:rPr lang="en-IN" sz="1400" b="1" dirty="0" err="1"/>
              <a:t>userRepository</a:t>
            </a:r>
            <a:r>
              <a:rPr lang="en-IN" sz="1400" dirty="0"/>
              <a:t>)</a:t>
            </a:r>
          </a:p>
          <a:p>
            <a:r>
              <a:rPr lang="en-IN" sz="1400" dirty="0"/>
              <a:t>        {</a:t>
            </a:r>
          </a:p>
          <a:p>
            <a:r>
              <a:rPr lang="en-IN" sz="1400" dirty="0"/>
              <a:t>            if (</a:t>
            </a:r>
            <a:r>
              <a:rPr lang="en-IN" sz="1400" dirty="0" err="1"/>
              <a:t>userRepository</a:t>
            </a:r>
            <a:r>
              <a:rPr lang="en-IN" sz="1400" dirty="0"/>
              <a:t> == null)</a:t>
            </a:r>
          </a:p>
          <a:p>
            <a:r>
              <a:rPr lang="en-IN" sz="1400" dirty="0"/>
              <a:t>                throw new </a:t>
            </a:r>
            <a:r>
              <a:rPr lang="en-IN" sz="1400" dirty="0" err="1"/>
              <a:t>ArgumentNullException</a:t>
            </a:r>
            <a:r>
              <a:rPr lang="en-IN" sz="1400" dirty="0"/>
              <a:t>(</a:t>
            </a:r>
            <a:r>
              <a:rPr lang="en-IN" sz="1400" dirty="0" err="1"/>
              <a:t>nameof</a:t>
            </a:r>
            <a:r>
              <a:rPr lang="en-IN" sz="1400" dirty="0"/>
              <a:t>(</a:t>
            </a:r>
            <a:r>
              <a:rPr lang="en-IN" sz="1400" dirty="0" err="1"/>
              <a:t>userRepository</a:t>
            </a:r>
            <a:r>
              <a:rPr lang="en-IN" sz="1400" dirty="0"/>
              <a:t>));</a:t>
            </a:r>
          </a:p>
          <a:p>
            <a:r>
              <a:rPr lang="en-IN" sz="1400" dirty="0"/>
              <a:t>            _</a:t>
            </a:r>
            <a:r>
              <a:rPr lang="en-IN" sz="1400" dirty="0" err="1"/>
              <a:t>userRepository</a:t>
            </a:r>
            <a:r>
              <a:rPr lang="en-IN" sz="1400" dirty="0"/>
              <a:t> = </a:t>
            </a:r>
            <a:r>
              <a:rPr lang="en-IN" sz="1400" dirty="0" err="1"/>
              <a:t>userRepository</a:t>
            </a:r>
            <a:r>
              <a:rPr lang="en-IN" sz="1400" dirty="0"/>
              <a:t>;</a:t>
            </a:r>
          </a:p>
          <a:p>
            <a:r>
              <a:rPr lang="en-IN" sz="1400" dirty="0"/>
              <a:t>        }</a:t>
            </a:r>
          </a:p>
          <a:p>
            <a:endParaRPr lang="en-IN" sz="1400" dirty="0"/>
          </a:p>
          <a:p>
            <a:endParaRPr lang="en-IN" sz="1400" dirty="0"/>
          </a:p>
          <a:p>
            <a:r>
              <a:rPr lang="en-IN" sz="1400" dirty="0"/>
              <a:t>        public void </a:t>
            </a:r>
            <a:r>
              <a:rPr lang="en-IN" sz="1400" dirty="0" err="1"/>
              <a:t>ChangeUsersPassword</a:t>
            </a:r>
            <a:r>
              <a:rPr lang="en-IN" sz="1400" dirty="0"/>
              <a:t>(</a:t>
            </a:r>
            <a:r>
              <a:rPr lang="en-IN" sz="1400" dirty="0" err="1"/>
              <a:t>Guid</a:t>
            </a:r>
            <a:r>
              <a:rPr lang="en-IN" sz="1400" dirty="0"/>
              <a:t> </a:t>
            </a:r>
            <a:r>
              <a:rPr lang="en-IN" sz="1400" dirty="0" err="1"/>
              <a:t>userId</a:t>
            </a:r>
            <a:r>
              <a:rPr lang="en-IN" sz="1400" dirty="0"/>
              <a:t>, string </a:t>
            </a:r>
            <a:r>
              <a:rPr lang="en-IN" sz="1400" dirty="0" err="1"/>
              <a:t>newPassword</a:t>
            </a:r>
            <a:r>
              <a:rPr lang="en-IN" sz="1400" dirty="0"/>
              <a:t>)</a:t>
            </a:r>
          </a:p>
          <a:p>
            <a:r>
              <a:rPr lang="en-IN" sz="1400" dirty="0"/>
              <a:t>        {</a:t>
            </a:r>
          </a:p>
          <a:p>
            <a:r>
              <a:rPr lang="en-IN" sz="1400" dirty="0"/>
              <a:t>            </a:t>
            </a:r>
            <a:r>
              <a:rPr lang="en-IN" sz="1400" dirty="0" err="1"/>
              <a:t>var</a:t>
            </a:r>
            <a:r>
              <a:rPr lang="en-IN" sz="1400" dirty="0"/>
              <a:t> user = _</a:t>
            </a:r>
            <a:r>
              <a:rPr lang="en-IN" sz="1400" dirty="0" err="1"/>
              <a:t>userRepository.GetById</a:t>
            </a:r>
            <a:r>
              <a:rPr lang="en-IN" sz="1400" dirty="0"/>
              <a:t>(</a:t>
            </a:r>
            <a:r>
              <a:rPr lang="en-IN" sz="1400" dirty="0" err="1"/>
              <a:t>userId</a:t>
            </a:r>
            <a:r>
              <a:rPr lang="en-IN" sz="1400" dirty="0"/>
              <a:t>);</a:t>
            </a:r>
          </a:p>
          <a:p>
            <a:r>
              <a:rPr lang="en-IN" sz="1400" dirty="0"/>
              <a:t>            </a:t>
            </a:r>
            <a:r>
              <a:rPr lang="en-IN" sz="1400" dirty="0" err="1"/>
              <a:t>user.ChangePassword</a:t>
            </a:r>
            <a:r>
              <a:rPr lang="en-IN" sz="1400" dirty="0"/>
              <a:t>(</a:t>
            </a:r>
            <a:r>
              <a:rPr lang="en-IN" sz="1400" dirty="0" err="1"/>
              <a:t>newPassword</a:t>
            </a:r>
            <a:r>
              <a:rPr lang="en-IN" sz="1400" dirty="0"/>
              <a:t>);</a:t>
            </a:r>
          </a:p>
          <a:p>
            <a:r>
              <a:rPr lang="en-IN" sz="1400" dirty="0"/>
              <a:t>        }</a:t>
            </a:r>
          </a:p>
          <a:p>
            <a:r>
              <a:rPr lang="en-IN" sz="1400" dirty="0"/>
              <a:t>    }</a:t>
            </a:r>
          </a:p>
          <a:p>
            <a:r>
              <a:rPr lang="en-IN" sz="1400" dirty="0"/>
              <a:t>    </a:t>
            </a:r>
          </a:p>
        </p:txBody>
      </p:sp>
    </p:spTree>
    <p:extLst>
      <p:ext uri="{BB962C8B-B14F-4D97-AF65-F5344CB8AC3E}">
        <p14:creationId xmlns:p14="http://schemas.microsoft.com/office/powerpoint/2010/main" val="8498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Entourage anti pattern</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9324304" y="2562896"/>
            <a:ext cx="2029496" cy="1523494"/>
          </a:xfrm>
          <a:prstGeom prst="rect">
            <a:avLst/>
          </a:prstGeom>
          <a:noFill/>
        </p:spPr>
        <p:txBody>
          <a:bodyPr wrap="square" rtlCol="0">
            <a:spAutoFit/>
          </a:bodyPr>
          <a:lstStyle/>
          <a:p>
            <a:r>
              <a:rPr lang="en-IN" sz="1500" dirty="0" err="1">
                <a:solidFill>
                  <a:prstClr val="white"/>
                </a:solidFill>
                <a:latin typeface="Calibri" panose="020F0502020204030204"/>
              </a:rPr>
              <a:t>ISession</a:t>
            </a:r>
            <a:endParaRPr lang="en-IN" sz="1500" dirty="0">
              <a:solidFill>
                <a:prstClr val="white"/>
              </a:solidFill>
              <a:latin typeface="Calibri" panose="020F0502020204030204"/>
            </a:endParaRPr>
          </a:p>
          <a:p>
            <a:r>
              <a:rPr lang="en-IN" sz="1500" dirty="0">
                <a:solidFill>
                  <a:prstClr val="white"/>
                </a:solidFill>
                <a:latin typeface="Calibri" panose="020F0502020204030204"/>
              </a:rPr>
              <a:t>+ Get()</a:t>
            </a:r>
          </a:p>
          <a:p>
            <a:endParaRPr lang="en-IN" sz="1500" dirty="0">
              <a:solidFill>
                <a:prstClr val="white"/>
              </a:solidFill>
              <a:latin typeface="Calibri" panose="020F0502020204030204"/>
            </a:endParaRPr>
          </a:p>
          <a:p>
            <a:r>
              <a:rPr lang="en-IN" sz="1500" dirty="0">
                <a:solidFill>
                  <a:prstClr val="white"/>
                </a:solidFill>
                <a:latin typeface="Calibri" panose="020F0502020204030204"/>
              </a:rPr>
              <a:t>Session</a:t>
            </a:r>
          </a:p>
          <a:p>
            <a:r>
              <a:rPr lang="en-IN" sz="1500" dirty="0">
                <a:solidFill>
                  <a:prstClr val="white"/>
                </a:solidFill>
                <a:latin typeface="Calibri" panose="020F0502020204030204"/>
              </a:rPr>
              <a:t>+ Get()</a:t>
            </a:r>
          </a:p>
          <a:p>
            <a:endParaRPr lang="en-IN" dirty="0"/>
          </a:p>
        </p:txBody>
      </p:sp>
    </p:spTree>
    <p:extLst>
      <p:ext uri="{BB962C8B-B14F-4D97-AF65-F5344CB8AC3E}">
        <p14:creationId xmlns:p14="http://schemas.microsoft.com/office/powerpoint/2010/main" val="264723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125466" y="2997221"/>
            <a:ext cx="2459865" cy="37419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Rectangle 12"/>
          <p:cNvSpPr/>
          <p:nvPr/>
        </p:nvSpPr>
        <p:spPr>
          <a:xfrm>
            <a:off x="6184005" y="1990970"/>
            <a:ext cx="2459865" cy="41908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Rectangle 11"/>
          <p:cNvSpPr/>
          <p:nvPr/>
        </p:nvSpPr>
        <p:spPr>
          <a:xfrm>
            <a:off x="3425780" y="888642"/>
            <a:ext cx="2459865" cy="39795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1" name="Rectangle 10"/>
          <p:cNvSpPr/>
          <p:nvPr/>
        </p:nvSpPr>
        <p:spPr>
          <a:xfrm>
            <a:off x="540913" y="888642"/>
            <a:ext cx="2627290" cy="21245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Controllers</a:t>
            </a:r>
          </a:p>
        </p:txBody>
      </p:sp>
      <p:sp>
        <p:nvSpPr>
          <p:cNvPr id="2" name="Title 1"/>
          <p:cNvSpPr>
            <a:spLocks noGrp="1"/>
          </p:cNvSpPr>
          <p:nvPr>
            <p:ph type="title"/>
          </p:nvPr>
        </p:nvSpPr>
        <p:spPr>
          <a:xfrm>
            <a:off x="509789" y="-217056"/>
            <a:ext cx="10515600" cy="1325563"/>
          </a:xfrm>
        </p:spPr>
        <p:txBody>
          <a:bodyPr/>
          <a:lstStyle/>
          <a:p>
            <a:r>
              <a:rPr lang="en-IN" dirty="0">
                <a:latin typeface="+mn-lt"/>
              </a:rPr>
              <a:t>Stairway</a:t>
            </a:r>
            <a:r>
              <a:rPr lang="en-IN" dirty="0"/>
              <a:t> </a:t>
            </a:r>
            <a:r>
              <a:rPr lang="en-IN" dirty="0">
                <a:latin typeface="+mn-lt"/>
              </a:rPr>
              <a:t>Pattern</a:t>
            </a:r>
          </a:p>
        </p:txBody>
      </p:sp>
      <p:sp>
        <p:nvSpPr>
          <p:cNvPr id="4" name="Rectangle 3"/>
          <p:cNvSpPr/>
          <p:nvPr/>
        </p:nvSpPr>
        <p:spPr>
          <a:xfrm>
            <a:off x="748048" y="1442433"/>
            <a:ext cx="2215166" cy="1210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Account Controller</a:t>
            </a:r>
          </a:p>
          <a:p>
            <a:pPr algn="ctr"/>
            <a:r>
              <a:rPr lang="en-IN" dirty="0"/>
              <a:t>+ </a:t>
            </a:r>
            <a:r>
              <a:rPr lang="en-IN" dirty="0" err="1"/>
              <a:t>ChangePassword</a:t>
            </a:r>
            <a:r>
              <a:rPr lang="en-IN" dirty="0"/>
              <a:t>()</a:t>
            </a:r>
          </a:p>
        </p:txBody>
      </p:sp>
      <p:sp>
        <p:nvSpPr>
          <p:cNvPr id="5" name="Rectangle 4"/>
          <p:cNvSpPr/>
          <p:nvPr/>
        </p:nvSpPr>
        <p:spPr>
          <a:xfrm>
            <a:off x="3552423" y="1442433"/>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ISecurityService</a:t>
            </a:r>
            <a:endParaRPr lang="en-IN" dirty="0"/>
          </a:p>
          <a:p>
            <a:pPr algn="ctr"/>
            <a:r>
              <a:rPr lang="en-IN" dirty="0"/>
              <a:t>+</a:t>
            </a:r>
            <a:r>
              <a:rPr lang="en-IN" dirty="0" err="1"/>
              <a:t>ChangeUsersPassword</a:t>
            </a:r>
            <a:r>
              <a:rPr lang="en-IN" dirty="0"/>
              <a:t>()</a:t>
            </a:r>
          </a:p>
        </p:txBody>
      </p:sp>
      <p:sp>
        <p:nvSpPr>
          <p:cNvPr id="6" name="Rectangle 5"/>
          <p:cNvSpPr/>
          <p:nvPr/>
        </p:nvSpPr>
        <p:spPr>
          <a:xfrm>
            <a:off x="3552423" y="3422189"/>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SecurityServices</a:t>
            </a:r>
            <a:endParaRPr lang="en-IN" dirty="0"/>
          </a:p>
          <a:p>
            <a:pPr algn="ctr"/>
            <a:r>
              <a:rPr lang="en-IN" dirty="0"/>
              <a:t>+</a:t>
            </a:r>
            <a:r>
              <a:rPr lang="en-IN" dirty="0" err="1"/>
              <a:t>ChangeUsersPassword</a:t>
            </a:r>
            <a:r>
              <a:rPr lang="en-IN" dirty="0"/>
              <a:t>()</a:t>
            </a:r>
          </a:p>
        </p:txBody>
      </p:sp>
      <p:sp>
        <p:nvSpPr>
          <p:cNvPr id="7" name="Rectangle 6"/>
          <p:cNvSpPr/>
          <p:nvPr/>
        </p:nvSpPr>
        <p:spPr>
          <a:xfrm>
            <a:off x="6306355" y="2767996"/>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IUserRepository</a:t>
            </a:r>
            <a:endParaRPr lang="en-IN" dirty="0"/>
          </a:p>
          <a:p>
            <a:pPr algn="ctr"/>
            <a:r>
              <a:rPr lang="en-IN" dirty="0"/>
              <a:t>+ </a:t>
            </a:r>
            <a:r>
              <a:rPr lang="en-IN" dirty="0" err="1"/>
              <a:t>GetById</a:t>
            </a:r>
            <a:endParaRPr lang="en-IN" dirty="0"/>
          </a:p>
        </p:txBody>
      </p:sp>
      <p:sp>
        <p:nvSpPr>
          <p:cNvPr id="8" name="Rectangle 7"/>
          <p:cNvSpPr/>
          <p:nvPr/>
        </p:nvSpPr>
        <p:spPr>
          <a:xfrm>
            <a:off x="6306355" y="4797606"/>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UserRepository</a:t>
            </a:r>
            <a:endParaRPr lang="en-IN" dirty="0"/>
          </a:p>
          <a:p>
            <a:pPr algn="ctr"/>
            <a:r>
              <a:rPr lang="en-IN" dirty="0"/>
              <a:t>+ </a:t>
            </a:r>
            <a:r>
              <a:rPr lang="en-IN" dirty="0" err="1"/>
              <a:t>GetById</a:t>
            </a:r>
            <a:endParaRPr lang="en-IN" dirty="0"/>
          </a:p>
        </p:txBody>
      </p:sp>
      <p:sp>
        <p:nvSpPr>
          <p:cNvPr id="9" name="Rectangle 8"/>
          <p:cNvSpPr/>
          <p:nvPr/>
        </p:nvSpPr>
        <p:spPr>
          <a:xfrm>
            <a:off x="9247815" y="3480862"/>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ISession</a:t>
            </a:r>
            <a:endParaRPr lang="en-IN" dirty="0"/>
          </a:p>
          <a:p>
            <a:pPr algn="ctr"/>
            <a:r>
              <a:rPr lang="en-IN" dirty="0"/>
              <a:t>+ Get</a:t>
            </a:r>
          </a:p>
        </p:txBody>
      </p:sp>
      <p:sp>
        <p:nvSpPr>
          <p:cNvPr id="10" name="Rectangle 9"/>
          <p:cNvSpPr/>
          <p:nvPr/>
        </p:nvSpPr>
        <p:spPr>
          <a:xfrm>
            <a:off x="9247815" y="5403934"/>
            <a:ext cx="2215166" cy="1210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a:t>
            </a:r>
          </a:p>
          <a:p>
            <a:pPr algn="ctr"/>
            <a:r>
              <a:rPr lang="en-IN" dirty="0"/>
              <a:t>+ Get</a:t>
            </a:r>
          </a:p>
        </p:txBody>
      </p:sp>
      <p:sp>
        <p:nvSpPr>
          <p:cNvPr id="15" name="TextBox 14"/>
          <p:cNvSpPr txBox="1"/>
          <p:nvPr/>
        </p:nvSpPr>
        <p:spPr>
          <a:xfrm>
            <a:off x="748048" y="1043189"/>
            <a:ext cx="1492876" cy="369332"/>
          </a:xfrm>
          <a:prstGeom prst="rect">
            <a:avLst/>
          </a:prstGeom>
          <a:noFill/>
        </p:spPr>
        <p:txBody>
          <a:bodyPr wrap="square" rtlCol="0">
            <a:spAutoFit/>
          </a:bodyPr>
          <a:lstStyle/>
          <a:p>
            <a:r>
              <a:rPr lang="en-IN" b="1" dirty="0">
                <a:solidFill>
                  <a:schemeClr val="bg1"/>
                </a:solidFill>
              </a:rPr>
              <a:t>Controllers</a:t>
            </a:r>
          </a:p>
        </p:txBody>
      </p:sp>
      <p:sp>
        <p:nvSpPr>
          <p:cNvPr id="16" name="TextBox 15"/>
          <p:cNvSpPr txBox="1"/>
          <p:nvPr/>
        </p:nvSpPr>
        <p:spPr>
          <a:xfrm>
            <a:off x="3451538" y="1015627"/>
            <a:ext cx="1893194" cy="369332"/>
          </a:xfrm>
          <a:prstGeom prst="rect">
            <a:avLst/>
          </a:prstGeom>
          <a:noFill/>
        </p:spPr>
        <p:txBody>
          <a:bodyPr wrap="square" rtlCol="0">
            <a:spAutoFit/>
          </a:bodyPr>
          <a:lstStyle/>
          <a:p>
            <a:r>
              <a:rPr lang="en-IN" b="1" dirty="0">
                <a:solidFill>
                  <a:schemeClr val="bg1"/>
                </a:solidFill>
              </a:rPr>
              <a:t>Service Interfaces</a:t>
            </a:r>
          </a:p>
        </p:txBody>
      </p:sp>
      <p:sp>
        <p:nvSpPr>
          <p:cNvPr id="17" name="TextBox 16"/>
          <p:cNvSpPr txBox="1"/>
          <p:nvPr/>
        </p:nvSpPr>
        <p:spPr>
          <a:xfrm>
            <a:off x="6184005" y="2194817"/>
            <a:ext cx="1893194" cy="369332"/>
          </a:xfrm>
          <a:prstGeom prst="rect">
            <a:avLst/>
          </a:prstGeom>
          <a:noFill/>
        </p:spPr>
        <p:txBody>
          <a:bodyPr wrap="square" rtlCol="0">
            <a:spAutoFit/>
          </a:bodyPr>
          <a:lstStyle/>
          <a:p>
            <a:r>
              <a:rPr lang="en-IN" b="1" dirty="0">
                <a:solidFill>
                  <a:schemeClr val="bg1"/>
                </a:solidFill>
              </a:rPr>
              <a:t>Domain</a:t>
            </a:r>
          </a:p>
        </p:txBody>
      </p:sp>
      <p:sp>
        <p:nvSpPr>
          <p:cNvPr id="18" name="TextBox 17"/>
          <p:cNvSpPr txBox="1"/>
          <p:nvPr/>
        </p:nvSpPr>
        <p:spPr>
          <a:xfrm>
            <a:off x="9241377" y="3091697"/>
            <a:ext cx="1893194" cy="369332"/>
          </a:xfrm>
          <a:prstGeom prst="rect">
            <a:avLst/>
          </a:prstGeom>
          <a:noFill/>
        </p:spPr>
        <p:txBody>
          <a:bodyPr wrap="square" rtlCol="0">
            <a:spAutoFit/>
          </a:bodyPr>
          <a:lstStyle>
            <a:defPPr>
              <a:defRPr lang="en-US"/>
            </a:defPPr>
            <a:lvl1pPr>
              <a:defRPr b="1"/>
            </a:lvl1pPr>
          </a:lstStyle>
          <a:p>
            <a:r>
              <a:rPr lang="en-IN" dirty="0">
                <a:solidFill>
                  <a:schemeClr val="bg1"/>
                </a:solidFill>
              </a:rPr>
              <a:t>Interfaces</a:t>
            </a:r>
          </a:p>
        </p:txBody>
      </p:sp>
      <p:sp>
        <p:nvSpPr>
          <p:cNvPr id="19" name="TextBox 18"/>
          <p:cNvSpPr txBox="1"/>
          <p:nvPr/>
        </p:nvSpPr>
        <p:spPr>
          <a:xfrm>
            <a:off x="3478369" y="2822283"/>
            <a:ext cx="2333222" cy="646331"/>
          </a:xfrm>
          <a:prstGeom prst="rect">
            <a:avLst/>
          </a:prstGeom>
          <a:noFill/>
        </p:spPr>
        <p:txBody>
          <a:bodyPr wrap="square" rtlCol="0">
            <a:spAutoFit/>
          </a:bodyPr>
          <a:lstStyle/>
          <a:p>
            <a:r>
              <a:rPr lang="en-IN" b="1" dirty="0">
                <a:solidFill>
                  <a:schemeClr val="bg1"/>
                </a:solidFill>
              </a:rPr>
              <a:t>Service Implementations</a:t>
            </a:r>
          </a:p>
        </p:txBody>
      </p:sp>
      <p:sp>
        <p:nvSpPr>
          <p:cNvPr id="20" name="TextBox 19"/>
          <p:cNvSpPr txBox="1"/>
          <p:nvPr/>
        </p:nvSpPr>
        <p:spPr>
          <a:xfrm>
            <a:off x="6258059" y="4267283"/>
            <a:ext cx="2333222" cy="369332"/>
          </a:xfrm>
          <a:prstGeom prst="rect">
            <a:avLst/>
          </a:prstGeom>
          <a:noFill/>
        </p:spPr>
        <p:txBody>
          <a:bodyPr wrap="square" rtlCol="0">
            <a:spAutoFit/>
          </a:bodyPr>
          <a:lstStyle/>
          <a:p>
            <a:r>
              <a:rPr lang="en-IN" b="1" dirty="0">
                <a:solidFill>
                  <a:schemeClr val="bg1"/>
                </a:solidFill>
              </a:rPr>
              <a:t>Domain Repositories</a:t>
            </a:r>
          </a:p>
        </p:txBody>
      </p:sp>
      <p:sp>
        <p:nvSpPr>
          <p:cNvPr id="21" name="TextBox 20"/>
          <p:cNvSpPr txBox="1"/>
          <p:nvPr/>
        </p:nvSpPr>
        <p:spPr>
          <a:xfrm>
            <a:off x="9247815" y="4990453"/>
            <a:ext cx="2215166" cy="369332"/>
          </a:xfrm>
          <a:prstGeom prst="rect">
            <a:avLst/>
          </a:prstGeom>
          <a:noFill/>
        </p:spPr>
        <p:txBody>
          <a:bodyPr wrap="square" rtlCol="0">
            <a:spAutoFit/>
          </a:bodyPr>
          <a:lstStyle/>
          <a:p>
            <a:r>
              <a:rPr lang="en-IN" b="1" dirty="0">
                <a:solidFill>
                  <a:schemeClr val="bg1"/>
                </a:solidFill>
              </a:rPr>
              <a:t>NHibernate</a:t>
            </a:r>
          </a:p>
        </p:txBody>
      </p:sp>
    </p:spTree>
    <p:extLst>
      <p:ext uri="{BB962C8B-B14F-4D97-AF65-F5344CB8AC3E}">
        <p14:creationId xmlns:p14="http://schemas.microsoft.com/office/powerpoint/2010/main" val="417257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Layering</a:t>
            </a:r>
          </a:p>
        </p:txBody>
      </p:sp>
      <p:sp>
        <p:nvSpPr>
          <p:cNvPr id="3" name="Content Placeholder 2"/>
          <p:cNvSpPr>
            <a:spLocks noGrp="1"/>
          </p:cNvSpPr>
          <p:nvPr>
            <p:ph idx="1"/>
          </p:nvPr>
        </p:nvSpPr>
        <p:spPr/>
        <p:txBody>
          <a:bodyPr/>
          <a:lstStyle/>
          <a:p>
            <a:r>
              <a:rPr lang="en-IN" dirty="0"/>
              <a:t>Architectural pattern that encourages you to think of software components horizontal layers of functionality that build on each other to form a whole application.</a:t>
            </a:r>
          </a:p>
        </p:txBody>
      </p:sp>
    </p:spTree>
    <p:extLst>
      <p:ext uri="{BB962C8B-B14F-4D97-AF65-F5344CB8AC3E}">
        <p14:creationId xmlns:p14="http://schemas.microsoft.com/office/powerpoint/2010/main" val="2690724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Sample Component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411467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838200" y="2034862"/>
            <a:ext cx="2458792" cy="461665"/>
          </a:xfrm>
          <a:prstGeom prst="rect">
            <a:avLst/>
          </a:prstGeom>
          <a:noFill/>
        </p:spPr>
        <p:txBody>
          <a:bodyPr wrap="square" rtlCol="0">
            <a:spAutoFit/>
          </a:bodyPr>
          <a:lstStyle/>
          <a:p>
            <a:r>
              <a:rPr lang="en-IN" sz="2400" b="1" dirty="0"/>
              <a:t>USER INTERFACE</a:t>
            </a:r>
          </a:p>
        </p:txBody>
      </p:sp>
    </p:spTree>
    <p:extLst>
      <p:ext uri="{BB962C8B-B14F-4D97-AF65-F5344CB8AC3E}">
        <p14:creationId xmlns:p14="http://schemas.microsoft.com/office/powerpoint/2010/main" val="1133128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Two Layers</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32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Agenda</a:t>
            </a:r>
          </a:p>
        </p:txBody>
      </p:sp>
      <p:sp>
        <p:nvSpPr>
          <p:cNvPr id="3" name="Content Placeholder 2"/>
          <p:cNvSpPr>
            <a:spLocks noGrp="1"/>
          </p:cNvSpPr>
          <p:nvPr>
            <p:ph idx="1"/>
          </p:nvPr>
        </p:nvSpPr>
        <p:spPr/>
        <p:txBody>
          <a:bodyPr/>
          <a:lstStyle/>
          <a:p>
            <a:r>
              <a:rPr lang="en-IN" dirty="0"/>
              <a:t>Agile Overview</a:t>
            </a:r>
          </a:p>
          <a:p>
            <a:r>
              <a:rPr lang="en-IN" dirty="0"/>
              <a:t>Dependencies and Layering</a:t>
            </a:r>
          </a:p>
          <a:p>
            <a:r>
              <a:rPr lang="en-IN" dirty="0"/>
              <a:t>SOLID Principles</a:t>
            </a:r>
          </a:p>
          <a:p>
            <a:endParaRPr lang="en-IN" dirty="0"/>
          </a:p>
          <a:p>
            <a:endParaRPr lang="en-IN" dirty="0"/>
          </a:p>
        </p:txBody>
      </p:sp>
    </p:spTree>
    <p:extLst>
      <p:ext uri="{BB962C8B-B14F-4D97-AF65-F5344CB8AC3E}">
        <p14:creationId xmlns:p14="http://schemas.microsoft.com/office/powerpoint/2010/main" val="428251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rPr>
              <a:t>Three Layers</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720810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rPr>
              <a:t>Command Query Responsibility Segregation</a:t>
            </a:r>
          </a:p>
        </p:txBody>
      </p:sp>
      <p:sp>
        <p:nvSpPr>
          <p:cNvPr id="5" name="Rectangle 4"/>
          <p:cNvSpPr/>
          <p:nvPr/>
        </p:nvSpPr>
        <p:spPr>
          <a:xfrm>
            <a:off x="3412901" y="1854558"/>
            <a:ext cx="4520485"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sp>
        <p:nvSpPr>
          <p:cNvPr id="6" name="Rectangle 5"/>
          <p:cNvSpPr/>
          <p:nvPr/>
        </p:nvSpPr>
        <p:spPr>
          <a:xfrm>
            <a:off x="3412901" y="5368344"/>
            <a:ext cx="4520485"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Access</a:t>
            </a:r>
          </a:p>
        </p:txBody>
      </p:sp>
      <p:sp>
        <p:nvSpPr>
          <p:cNvPr id="7" name="Rectangle 6"/>
          <p:cNvSpPr/>
          <p:nvPr/>
        </p:nvSpPr>
        <p:spPr>
          <a:xfrm>
            <a:off x="3412902" y="3611451"/>
            <a:ext cx="2176530"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Logic</a:t>
            </a:r>
          </a:p>
        </p:txBody>
      </p:sp>
      <p:cxnSp>
        <p:nvCxnSpPr>
          <p:cNvPr id="9" name="Straight Arrow Connector 8"/>
          <p:cNvCxnSpPr/>
          <p:nvPr/>
        </p:nvCxnSpPr>
        <p:spPr>
          <a:xfrm>
            <a:off x="6181859" y="2884868"/>
            <a:ext cx="0" cy="2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237927" y="2884868"/>
            <a:ext cx="0" cy="2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78817" y="2884868"/>
            <a:ext cx="0" cy="72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76541" y="4641761"/>
            <a:ext cx="0" cy="72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752304" y="4641761"/>
            <a:ext cx="0" cy="72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63526" y="3109659"/>
            <a:ext cx="914289" cy="276999"/>
          </a:xfrm>
          <a:prstGeom prst="rect">
            <a:avLst/>
          </a:prstGeom>
          <a:noFill/>
        </p:spPr>
        <p:txBody>
          <a:bodyPr wrap="none" rtlCol="0">
            <a:spAutoFit/>
          </a:bodyPr>
          <a:lstStyle/>
          <a:p>
            <a:r>
              <a:rPr lang="en-IN" sz="1200" dirty="0"/>
              <a:t>COMMAND</a:t>
            </a:r>
          </a:p>
        </p:txBody>
      </p:sp>
      <p:sp>
        <p:nvSpPr>
          <p:cNvPr id="19" name="TextBox 18"/>
          <p:cNvSpPr txBox="1"/>
          <p:nvPr/>
        </p:nvSpPr>
        <p:spPr>
          <a:xfrm>
            <a:off x="3827847" y="4865722"/>
            <a:ext cx="960648" cy="461665"/>
          </a:xfrm>
          <a:prstGeom prst="rect">
            <a:avLst/>
          </a:prstGeom>
          <a:noFill/>
        </p:spPr>
        <p:txBody>
          <a:bodyPr wrap="none" rtlCol="0">
            <a:spAutoFit/>
          </a:bodyPr>
          <a:lstStyle/>
          <a:p>
            <a:r>
              <a:rPr lang="en-IN" sz="1200" dirty="0"/>
              <a:t>SERIALIZE/</a:t>
            </a:r>
            <a:br>
              <a:rPr lang="en-IN" sz="1200" dirty="0"/>
            </a:br>
            <a:r>
              <a:rPr lang="en-IN" sz="1200" dirty="0"/>
              <a:t>DESERIALIZE</a:t>
            </a:r>
          </a:p>
        </p:txBody>
      </p:sp>
      <p:sp>
        <p:nvSpPr>
          <p:cNvPr id="20" name="TextBox 19"/>
          <p:cNvSpPr txBox="1"/>
          <p:nvPr/>
        </p:nvSpPr>
        <p:spPr>
          <a:xfrm>
            <a:off x="4739536" y="4929770"/>
            <a:ext cx="721480" cy="276999"/>
          </a:xfrm>
          <a:prstGeom prst="rect">
            <a:avLst/>
          </a:prstGeom>
          <a:noFill/>
        </p:spPr>
        <p:txBody>
          <a:bodyPr wrap="none" rtlCol="0">
            <a:spAutoFit/>
          </a:bodyPr>
          <a:lstStyle/>
          <a:p>
            <a:r>
              <a:rPr lang="en-IN" sz="1200" dirty="0"/>
              <a:t>OBJECTS</a:t>
            </a:r>
          </a:p>
        </p:txBody>
      </p:sp>
      <p:sp>
        <p:nvSpPr>
          <p:cNvPr id="21" name="TextBox 20"/>
          <p:cNvSpPr txBox="1"/>
          <p:nvPr/>
        </p:nvSpPr>
        <p:spPr>
          <a:xfrm>
            <a:off x="6194103" y="3988106"/>
            <a:ext cx="620042" cy="276999"/>
          </a:xfrm>
          <a:prstGeom prst="rect">
            <a:avLst/>
          </a:prstGeom>
          <a:noFill/>
        </p:spPr>
        <p:txBody>
          <a:bodyPr wrap="none" rtlCol="0">
            <a:spAutoFit/>
          </a:bodyPr>
          <a:lstStyle/>
          <a:p>
            <a:r>
              <a:rPr lang="en-IN" sz="1200" dirty="0"/>
              <a:t>QUERY</a:t>
            </a:r>
          </a:p>
        </p:txBody>
      </p:sp>
      <p:sp>
        <p:nvSpPr>
          <p:cNvPr id="22" name="TextBox 21"/>
          <p:cNvSpPr txBox="1"/>
          <p:nvPr/>
        </p:nvSpPr>
        <p:spPr>
          <a:xfrm>
            <a:off x="7237927" y="3988106"/>
            <a:ext cx="507768" cy="276999"/>
          </a:xfrm>
          <a:prstGeom prst="rect">
            <a:avLst/>
          </a:prstGeom>
          <a:noFill/>
        </p:spPr>
        <p:txBody>
          <a:bodyPr wrap="none" rtlCol="0">
            <a:spAutoFit/>
          </a:bodyPr>
          <a:lstStyle/>
          <a:p>
            <a:r>
              <a:rPr lang="en-IN" sz="1200" dirty="0"/>
              <a:t>DATA</a:t>
            </a:r>
          </a:p>
        </p:txBody>
      </p:sp>
    </p:spTree>
    <p:extLst>
      <p:ext uri="{BB962C8B-B14F-4D97-AF65-F5344CB8AC3E}">
        <p14:creationId xmlns:p14="http://schemas.microsoft.com/office/powerpoint/2010/main" val="327970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056846" y="824248"/>
            <a:ext cx="1170833" cy="5653825"/>
          </a:xfrm>
          <a:prstGeom prst="rect">
            <a:avLst/>
          </a:prstGeom>
          <a:noFill/>
        </p:spPr>
        <p:txBody>
          <a:bodyPr vert="wordArtVert" wrap="square" rtlCol="0">
            <a:spAutoFit/>
          </a:bodyPr>
          <a:lstStyle/>
          <a:p>
            <a:pPr algn="just"/>
            <a:r>
              <a:rPr lang="en-IN" sz="5400" dirty="0"/>
              <a:t>SOLID</a:t>
            </a:r>
          </a:p>
        </p:txBody>
      </p:sp>
      <p:sp>
        <p:nvSpPr>
          <p:cNvPr id="15" name="TextBox 14"/>
          <p:cNvSpPr txBox="1"/>
          <p:nvPr/>
        </p:nvSpPr>
        <p:spPr>
          <a:xfrm>
            <a:off x="5370491" y="1236372"/>
            <a:ext cx="2961836" cy="369332"/>
          </a:xfrm>
          <a:prstGeom prst="rect">
            <a:avLst/>
          </a:prstGeom>
          <a:noFill/>
        </p:spPr>
        <p:txBody>
          <a:bodyPr wrap="none" rtlCol="0">
            <a:spAutoFit/>
          </a:bodyPr>
          <a:lstStyle/>
          <a:p>
            <a:r>
              <a:rPr lang="en-IN" dirty="0"/>
              <a:t>Single Responsibility principle</a:t>
            </a:r>
          </a:p>
        </p:txBody>
      </p:sp>
      <p:sp>
        <p:nvSpPr>
          <p:cNvPr id="16" name="TextBox 15"/>
          <p:cNvSpPr txBox="1"/>
          <p:nvPr/>
        </p:nvSpPr>
        <p:spPr>
          <a:xfrm>
            <a:off x="5370491" y="2200141"/>
            <a:ext cx="2278188" cy="369332"/>
          </a:xfrm>
          <a:prstGeom prst="rect">
            <a:avLst/>
          </a:prstGeom>
          <a:noFill/>
        </p:spPr>
        <p:txBody>
          <a:bodyPr wrap="none" rtlCol="0">
            <a:spAutoFit/>
          </a:bodyPr>
          <a:lstStyle/>
          <a:p>
            <a:r>
              <a:rPr lang="en-IN" dirty="0"/>
              <a:t>Open/Closed Principle</a:t>
            </a:r>
          </a:p>
        </p:txBody>
      </p:sp>
      <p:sp>
        <p:nvSpPr>
          <p:cNvPr id="17" name="TextBox 16"/>
          <p:cNvSpPr txBox="1"/>
          <p:nvPr/>
        </p:nvSpPr>
        <p:spPr>
          <a:xfrm>
            <a:off x="5370491" y="3163910"/>
            <a:ext cx="2804294" cy="369332"/>
          </a:xfrm>
          <a:prstGeom prst="rect">
            <a:avLst/>
          </a:prstGeom>
          <a:noFill/>
        </p:spPr>
        <p:txBody>
          <a:bodyPr wrap="none" rtlCol="0">
            <a:spAutoFit/>
          </a:bodyPr>
          <a:lstStyle/>
          <a:p>
            <a:r>
              <a:rPr lang="en-IN" dirty="0" err="1"/>
              <a:t>Liskov</a:t>
            </a:r>
            <a:r>
              <a:rPr lang="en-IN" dirty="0"/>
              <a:t> Substitution Principle</a:t>
            </a:r>
          </a:p>
        </p:txBody>
      </p:sp>
      <p:sp>
        <p:nvSpPr>
          <p:cNvPr id="18" name="TextBox 17"/>
          <p:cNvSpPr txBox="1"/>
          <p:nvPr/>
        </p:nvSpPr>
        <p:spPr>
          <a:xfrm>
            <a:off x="5370491" y="4127679"/>
            <a:ext cx="2168286" cy="369332"/>
          </a:xfrm>
          <a:prstGeom prst="rect">
            <a:avLst/>
          </a:prstGeom>
          <a:noFill/>
        </p:spPr>
        <p:txBody>
          <a:bodyPr wrap="none" rtlCol="0">
            <a:spAutoFit/>
          </a:bodyPr>
          <a:lstStyle/>
          <a:p>
            <a:r>
              <a:rPr lang="en-IN" dirty="0"/>
              <a:t>Interface segregation</a:t>
            </a:r>
          </a:p>
        </p:txBody>
      </p:sp>
      <p:sp>
        <p:nvSpPr>
          <p:cNvPr id="19" name="TextBox 18"/>
          <p:cNvSpPr txBox="1"/>
          <p:nvPr/>
        </p:nvSpPr>
        <p:spPr>
          <a:xfrm>
            <a:off x="5370491" y="5091448"/>
            <a:ext cx="2236510" cy="369332"/>
          </a:xfrm>
          <a:prstGeom prst="rect">
            <a:avLst/>
          </a:prstGeom>
          <a:noFill/>
        </p:spPr>
        <p:txBody>
          <a:bodyPr wrap="none" rtlCol="0">
            <a:spAutoFit/>
          </a:bodyPr>
          <a:lstStyle/>
          <a:p>
            <a:r>
              <a:rPr lang="en-IN" dirty="0"/>
              <a:t>Dependency Injection</a:t>
            </a:r>
          </a:p>
        </p:txBody>
      </p:sp>
    </p:spTree>
    <p:extLst>
      <p:ext uri="{BB962C8B-B14F-4D97-AF65-F5344CB8AC3E}">
        <p14:creationId xmlns:p14="http://schemas.microsoft.com/office/powerpoint/2010/main" val="13221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latin typeface="Calibri" panose="020F0502020204030204" pitchFamily="34" charset="0"/>
              </a:rPr>
              <a:t>Single Responsibility Principle</a:t>
            </a:r>
          </a:p>
        </p:txBody>
      </p:sp>
      <p:sp>
        <p:nvSpPr>
          <p:cNvPr id="3" name="Content Placeholder 2"/>
          <p:cNvSpPr>
            <a:spLocks noGrp="1"/>
          </p:cNvSpPr>
          <p:nvPr>
            <p:ph idx="1"/>
          </p:nvPr>
        </p:nvSpPr>
        <p:spPr>
          <a:xfrm>
            <a:off x="879143" y="1377392"/>
            <a:ext cx="10515600" cy="4351338"/>
          </a:xfrm>
        </p:spPr>
        <p:txBody>
          <a:bodyPr/>
          <a:lstStyle/>
          <a:p>
            <a:r>
              <a:rPr lang="en-IN" dirty="0"/>
              <a:t>SRP Instructs developers to write code that has only one reason to change</a:t>
            </a:r>
          </a:p>
          <a:p>
            <a:r>
              <a:rPr lang="en-IN" dirty="0"/>
              <a:t>It is the lynchpin of adaptive code</a:t>
            </a:r>
          </a:p>
          <a:p>
            <a:r>
              <a:rPr lang="en-IN" dirty="0"/>
              <a:t>If a class has more than one reason to change then it has more than one responsibility</a:t>
            </a:r>
          </a:p>
          <a:p>
            <a:r>
              <a:rPr lang="en-IN" dirty="0"/>
              <a:t>A class that has too many responsibilities to change should delegate one more responsibilities to other classes</a:t>
            </a:r>
          </a:p>
          <a:p>
            <a:r>
              <a:rPr lang="en-IN" dirty="0"/>
              <a:t>Code Sample</a:t>
            </a:r>
          </a:p>
          <a:p>
            <a:endParaRPr lang="en-IN" dirty="0"/>
          </a:p>
        </p:txBody>
      </p:sp>
    </p:spTree>
    <p:extLst>
      <p:ext uri="{BB962C8B-B14F-4D97-AF65-F5344CB8AC3E}">
        <p14:creationId xmlns:p14="http://schemas.microsoft.com/office/powerpoint/2010/main" val="416641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What the code does</a:t>
            </a:r>
          </a:p>
        </p:txBody>
      </p:sp>
      <p:sp>
        <p:nvSpPr>
          <p:cNvPr id="3" name="Content Placeholder 2"/>
          <p:cNvSpPr>
            <a:spLocks noGrp="1"/>
          </p:cNvSpPr>
          <p:nvPr>
            <p:ph idx="1"/>
          </p:nvPr>
        </p:nvSpPr>
        <p:spPr>
          <a:xfrm>
            <a:off x="851848" y="1377392"/>
            <a:ext cx="10515600" cy="4351338"/>
          </a:xfrm>
        </p:spPr>
        <p:txBody>
          <a:bodyPr/>
          <a:lstStyle/>
          <a:p>
            <a:r>
              <a:rPr lang="en-IN" dirty="0"/>
              <a:t>It reads line from a Stream parameter, storing each line in a list of strings</a:t>
            </a:r>
          </a:p>
          <a:p>
            <a:r>
              <a:rPr lang="en-IN" dirty="0"/>
              <a:t>It parses out individual fields from each line and stores them in a more structured list of Trade-Record Instances</a:t>
            </a:r>
          </a:p>
          <a:p>
            <a:r>
              <a:rPr lang="en-IN" dirty="0"/>
              <a:t>The parsing includes some validation and some logging to the console</a:t>
            </a:r>
          </a:p>
          <a:p>
            <a:r>
              <a:rPr lang="en-IN" dirty="0"/>
              <a:t>Each Trade-Record is enumerated, and a stored procedure is called to insert the trades into a database</a:t>
            </a:r>
          </a:p>
        </p:txBody>
      </p:sp>
    </p:spTree>
    <p:extLst>
      <p:ext uri="{BB962C8B-B14F-4D97-AF65-F5344CB8AC3E}">
        <p14:creationId xmlns:p14="http://schemas.microsoft.com/office/powerpoint/2010/main" val="369320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Circumstances that it will change</a:t>
            </a:r>
          </a:p>
        </p:txBody>
      </p:sp>
      <p:sp>
        <p:nvSpPr>
          <p:cNvPr id="3" name="Content Placeholder 2"/>
          <p:cNvSpPr>
            <a:spLocks noGrp="1"/>
          </p:cNvSpPr>
          <p:nvPr>
            <p:ph idx="1"/>
          </p:nvPr>
        </p:nvSpPr>
        <p:spPr>
          <a:xfrm>
            <a:off x="838200" y="1377392"/>
            <a:ext cx="10515600" cy="4799571"/>
          </a:xfrm>
        </p:spPr>
        <p:txBody>
          <a:bodyPr/>
          <a:lstStyle/>
          <a:p>
            <a:r>
              <a:rPr lang="en-IN" dirty="0"/>
              <a:t>When you decide not to use a Stream for input but instead read the trades from a remote call to a web service.</a:t>
            </a:r>
          </a:p>
          <a:p>
            <a:r>
              <a:rPr lang="en-IN" dirty="0"/>
              <a:t>When the format of the input data changes perhaps with the addition of an extra field indicating the broker for the transaction.</a:t>
            </a:r>
          </a:p>
          <a:p>
            <a:r>
              <a:rPr lang="en-IN" dirty="0"/>
              <a:t>When the validation rules of the input data change.</a:t>
            </a:r>
          </a:p>
          <a:p>
            <a:r>
              <a:rPr lang="en-IN" dirty="0"/>
              <a:t>When the way in which you log warnings, errors and information changes. If you are using a hosted web service, writing to the console would not be a viable option</a:t>
            </a:r>
          </a:p>
          <a:p>
            <a:r>
              <a:rPr lang="en-IN" dirty="0"/>
              <a:t>When the database changes in some way. Ex: new </a:t>
            </a:r>
            <a:r>
              <a:rPr lang="en-IN" dirty="0" err="1"/>
              <a:t>param</a:t>
            </a:r>
            <a:r>
              <a:rPr lang="en-IN" dirty="0"/>
              <a:t> in SP</a:t>
            </a:r>
          </a:p>
        </p:txBody>
      </p:sp>
    </p:spTree>
    <p:extLst>
      <p:ext uri="{BB962C8B-B14F-4D97-AF65-F5344CB8AC3E}">
        <p14:creationId xmlns:p14="http://schemas.microsoft.com/office/powerpoint/2010/main" val="37631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latin typeface="Calibri" panose="020F0502020204030204" pitchFamily="34" charset="0"/>
              </a:rPr>
              <a:t>The Open Closed Principle</a:t>
            </a:r>
          </a:p>
        </p:txBody>
      </p:sp>
      <p:sp>
        <p:nvSpPr>
          <p:cNvPr id="3" name="Content Placeholder 2"/>
          <p:cNvSpPr>
            <a:spLocks noGrp="1"/>
          </p:cNvSpPr>
          <p:nvPr>
            <p:ph idx="1"/>
          </p:nvPr>
        </p:nvSpPr>
        <p:spPr>
          <a:xfrm>
            <a:off x="783609" y="1240914"/>
            <a:ext cx="10515600" cy="5187181"/>
          </a:xfrm>
        </p:spPr>
        <p:txBody>
          <a:bodyPr/>
          <a:lstStyle/>
          <a:p>
            <a:r>
              <a:rPr lang="en-IN" dirty="0"/>
              <a:t>Open for extension closed for Modification</a:t>
            </a:r>
          </a:p>
          <a:p>
            <a:r>
              <a:rPr lang="en-IN" dirty="0"/>
              <a:t>Open for extension: This means that the behaviour of the module can be extended As the requirements of the application change, we are able to extend the module with new behaviours that satisfy those changes. In other words, we are able to change what the module does</a:t>
            </a:r>
          </a:p>
          <a:p>
            <a:r>
              <a:rPr lang="en-IN" dirty="0"/>
              <a:t>Closed for modification: Extending the behaviour  of a module does not result in changes to the source or binary code of the module. The binary executable version of the module, whether in a linkable library, a DLL or a Java .jar remains untouched </a:t>
            </a:r>
          </a:p>
        </p:txBody>
      </p:sp>
    </p:spTree>
    <p:extLst>
      <p:ext uri="{BB962C8B-B14F-4D97-AF65-F5344CB8AC3E}">
        <p14:creationId xmlns:p14="http://schemas.microsoft.com/office/powerpoint/2010/main" val="64636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Methods to provide extension</a:t>
            </a:r>
          </a:p>
        </p:txBody>
      </p:sp>
      <p:sp>
        <p:nvSpPr>
          <p:cNvPr id="3" name="Content Placeholder 2"/>
          <p:cNvSpPr>
            <a:spLocks noGrp="1"/>
          </p:cNvSpPr>
          <p:nvPr>
            <p:ph idx="1"/>
          </p:nvPr>
        </p:nvSpPr>
        <p:spPr>
          <a:xfrm>
            <a:off x="838200" y="1377392"/>
            <a:ext cx="10515600" cy="4799571"/>
          </a:xfrm>
        </p:spPr>
        <p:txBody>
          <a:bodyPr/>
          <a:lstStyle/>
          <a:p>
            <a:r>
              <a:rPr lang="en-IN" dirty="0"/>
              <a:t>Any class that marks one of its members as virtual is open to extension</a:t>
            </a:r>
          </a:p>
          <a:p>
            <a:r>
              <a:rPr lang="en-IN" dirty="0"/>
              <a:t>Abstract methods provides more flexible way for implementation</a:t>
            </a:r>
          </a:p>
          <a:p>
            <a:r>
              <a:rPr lang="en-IN" dirty="0"/>
              <a:t>Interface Inheritance</a:t>
            </a:r>
          </a:p>
          <a:p>
            <a:endParaRPr lang="en-IN" dirty="0"/>
          </a:p>
          <a:p>
            <a:pPr marL="0" indent="0" algn="ctr">
              <a:buNone/>
            </a:pPr>
            <a:endParaRPr lang="en-IN" dirty="0"/>
          </a:p>
          <a:p>
            <a:pPr marL="0" indent="0" algn="ctr">
              <a:buNone/>
            </a:pPr>
            <a:r>
              <a:rPr lang="en-IN" i="1" dirty="0">
                <a:latin typeface="+mn-lt"/>
              </a:rPr>
              <a:t>“Design for inheritance or prohibit it”</a:t>
            </a:r>
          </a:p>
        </p:txBody>
      </p:sp>
    </p:spTree>
    <p:extLst>
      <p:ext uri="{BB962C8B-B14F-4D97-AF65-F5344CB8AC3E}">
        <p14:creationId xmlns:p14="http://schemas.microsoft.com/office/powerpoint/2010/main" val="134884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dirty="0">
                <a:latin typeface="Calibri" panose="020F0502020204030204" pitchFamily="34" charset="0"/>
              </a:rPr>
              <a:t>To read more</a:t>
            </a:r>
          </a:p>
        </p:txBody>
      </p:sp>
      <p:sp>
        <p:nvSpPr>
          <p:cNvPr id="3" name="Content Placeholder 2"/>
          <p:cNvSpPr>
            <a:spLocks noGrp="1"/>
          </p:cNvSpPr>
          <p:nvPr>
            <p:ph idx="1"/>
          </p:nvPr>
        </p:nvSpPr>
        <p:spPr/>
        <p:txBody>
          <a:bodyPr/>
          <a:lstStyle/>
          <a:p>
            <a:r>
              <a:rPr lang="en-IN" dirty="0"/>
              <a:t>The </a:t>
            </a:r>
            <a:r>
              <a:rPr lang="en-IN" dirty="0" err="1"/>
              <a:t>Liskov</a:t>
            </a:r>
            <a:r>
              <a:rPr lang="en-IN" dirty="0"/>
              <a:t> substitution principle</a:t>
            </a:r>
          </a:p>
          <a:p>
            <a:r>
              <a:rPr lang="en-IN" dirty="0"/>
              <a:t>Interface segregation</a:t>
            </a:r>
          </a:p>
          <a:p>
            <a:r>
              <a:rPr lang="en-IN" dirty="0"/>
              <a:t>Dependency Injection</a:t>
            </a:r>
          </a:p>
          <a:p>
            <a:endParaRPr lang="en-IN" dirty="0"/>
          </a:p>
        </p:txBody>
      </p:sp>
    </p:spTree>
    <p:extLst>
      <p:ext uri="{BB962C8B-B14F-4D97-AF65-F5344CB8AC3E}">
        <p14:creationId xmlns:p14="http://schemas.microsoft.com/office/powerpoint/2010/main" val="79403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What is Agile Manifesto?</a:t>
            </a:r>
          </a:p>
        </p:txBody>
      </p:sp>
      <p:sp>
        <p:nvSpPr>
          <p:cNvPr id="3" name="Content Placeholder 2"/>
          <p:cNvSpPr>
            <a:spLocks noGrp="1"/>
          </p:cNvSpPr>
          <p:nvPr>
            <p:ph idx="1"/>
          </p:nvPr>
        </p:nvSpPr>
        <p:spPr/>
        <p:txBody>
          <a:bodyPr/>
          <a:lstStyle/>
          <a:p>
            <a:pPr marL="0" indent="0" algn="ctr">
              <a:buNone/>
            </a:pPr>
            <a:r>
              <a:rPr lang="en-IN" sz="4000" dirty="0"/>
              <a:t>Individuals and interactions </a:t>
            </a:r>
            <a:r>
              <a:rPr lang="en-IN" dirty="0"/>
              <a:t>over</a:t>
            </a:r>
            <a:r>
              <a:rPr lang="en-IN" sz="2000" dirty="0"/>
              <a:t> </a:t>
            </a:r>
            <a:r>
              <a:rPr lang="en-IN" sz="2000" dirty="0">
                <a:solidFill>
                  <a:schemeClr val="bg1">
                    <a:lumMod val="65000"/>
                  </a:schemeClr>
                </a:solidFill>
              </a:rPr>
              <a:t>processes and tools</a:t>
            </a:r>
          </a:p>
          <a:p>
            <a:pPr marL="0" indent="0" algn="ctr">
              <a:buNone/>
            </a:pPr>
            <a:r>
              <a:rPr lang="en-IN" sz="4000" dirty="0"/>
              <a:t>Working software</a:t>
            </a:r>
            <a:r>
              <a:rPr lang="en-IN" dirty="0"/>
              <a:t> over </a:t>
            </a:r>
            <a:r>
              <a:rPr lang="en-IN" sz="2000" dirty="0">
                <a:solidFill>
                  <a:schemeClr val="bg1">
                    <a:lumMod val="65000"/>
                  </a:schemeClr>
                </a:solidFill>
              </a:rPr>
              <a:t>comprehensive documentation</a:t>
            </a:r>
          </a:p>
          <a:p>
            <a:pPr marL="0" indent="0" algn="ctr">
              <a:buNone/>
            </a:pPr>
            <a:r>
              <a:rPr lang="en-IN" sz="4000" dirty="0"/>
              <a:t>Customer collaboration</a:t>
            </a:r>
            <a:r>
              <a:rPr lang="en-IN" dirty="0"/>
              <a:t> over </a:t>
            </a:r>
            <a:r>
              <a:rPr lang="en-IN" sz="2000" dirty="0">
                <a:solidFill>
                  <a:schemeClr val="bg1">
                    <a:lumMod val="65000"/>
                  </a:schemeClr>
                </a:solidFill>
              </a:rPr>
              <a:t>contract negotiation</a:t>
            </a:r>
          </a:p>
          <a:p>
            <a:pPr marL="0" indent="0" algn="ctr">
              <a:buNone/>
            </a:pPr>
            <a:r>
              <a:rPr lang="en-IN" sz="4000" dirty="0"/>
              <a:t>Responding to change</a:t>
            </a:r>
            <a:r>
              <a:rPr lang="en-IN" dirty="0"/>
              <a:t> over </a:t>
            </a:r>
            <a:r>
              <a:rPr lang="en-IN" sz="2000" dirty="0">
                <a:solidFill>
                  <a:schemeClr val="bg1">
                    <a:lumMod val="65000"/>
                  </a:schemeClr>
                </a:solidFill>
              </a:rPr>
              <a:t>following a plan</a:t>
            </a:r>
          </a:p>
        </p:txBody>
      </p:sp>
    </p:spTree>
    <p:extLst>
      <p:ext uri="{BB962C8B-B14F-4D97-AF65-F5344CB8AC3E}">
        <p14:creationId xmlns:p14="http://schemas.microsoft.com/office/powerpoint/2010/main" val="18085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Agile Sprint Overview</a:t>
            </a:r>
          </a:p>
        </p:txBody>
      </p:sp>
      <p:sp>
        <p:nvSpPr>
          <p:cNvPr id="6" name="Rectangle 5"/>
          <p:cNvSpPr/>
          <p:nvPr/>
        </p:nvSpPr>
        <p:spPr>
          <a:xfrm>
            <a:off x="953036" y="1648496"/>
            <a:ext cx="1790164" cy="669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953036" y="2415459"/>
            <a:ext cx="1790164" cy="6697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p:cNvSpPr/>
          <p:nvPr/>
        </p:nvSpPr>
        <p:spPr>
          <a:xfrm>
            <a:off x="953036" y="3182422"/>
            <a:ext cx="1790164" cy="6697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p:cNvSpPr/>
          <p:nvPr/>
        </p:nvSpPr>
        <p:spPr>
          <a:xfrm>
            <a:off x="953036" y="3949385"/>
            <a:ext cx="1790164" cy="6697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p:cNvSpPr/>
          <p:nvPr/>
        </p:nvSpPr>
        <p:spPr>
          <a:xfrm>
            <a:off x="3294845" y="3949385"/>
            <a:ext cx="1790164" cy="669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Elbow Connector 16"/>
          <p:cNvCxnSpPr>
            <a:stCxn id="6" idx="3"/>
            <a:endCxn id="13" idx="0"/>
          </p:cNvCxnSpPr>
          <p:nvPr/>
        </p:nvCxnSpPr>
        <p:spPr>
          <a:xfrm>
            <a:off x="2743200" y="1983347"/>
            <a:ext cx="1446727" cy="1966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636654" y="4003114"/>
            <a:ext cx="1481071" cy="562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7117725" y="4003114"/>
            <a:ext cx="1481071" cy="562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Curved Right Arrow 19"/>
          <p:cNvSpPr/>
          <p:nvPr/>
        </p:nvSpPr>
        <p:spPr>
          <a:xfrm rot="10800000">
            <a:off x="7117725" y="2226660"/>
            <a:ext cx="1620590" cy="22408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Curved Right Arrow 20"/>
          <p:cNvSpPr/>
          <p:nvPr/>
        </p:nvSpPr>
        <p:spPr>
          <a:xfrm>
            <a:off x="5566895" y="2415459"/>
            <a:ext cx="1620590" cy="224083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Curved Right Arrow 21"/>
          <p:cNvSpPr/>
          <p:nvPr/>
        </p:nvSpPr>
        <p:spPr>
          <a:xfrm rot="5400000">
            <a:off x="6782336" y="1306087"/>
            <a:ext cx="810296" cy="1029709"/>
          </a:xfrm>
          <a:prstGeom prst="curvedRightArrow">
            <a:avLst>
              <a:gd name="adj1" fmla="val 25000"/>
              <a:gd name="adj2" fmla="val 4675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Smiley Face 22"/>
          <p:cNvSpPr/>
          <p:nvPr/>
        </p:nvSpPr>
        <p:spPr>
          <a:xfrm rot="276898">
            <a:off x="9500319" y="2306688"/>
            <a:ext cx="2086377" cy="205814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838200" y="5190186"/>
            <a:ext cx="1905000" cy="369332"/>
          </a:xfrm>
          <a:prstGeom prst="rect">
            <a:avLst/>
          </a:prstGeom>
          <a:noFill/>
        </p:spPr>
        <p:txBody>
          <a:bodyPr wrap="square" rtlCol="0">
            <a:spAutoFit/>
          </a:bodyPr>
          <a:lstStyle/>
          <a:p>
            <a:pPr algn="ctr"/>
            <a:r>
              <a:rPr lang="en-IN" b="1" dirty="0"/>
              <a:t>Product Backlog</a:t>
            </a:r>
          </a:p>
        </p:txBody>
      </p:sp>
      <p:sp>
        <p:nvSpPr>
          <p:cNvPr id="25" name="TextBox 24"/>
          <p:cNvSpPr txBox="1"/>
          <p:nvPr/>
        </p:nvSpPr>
        <p:spPr>
          <a:xfrm>
            <a:off x="3237427" y="5190186"/>
            <a:ext cx="1905000" cy="369332"/>
          </a:xfrm>
          <a:prstGeom prst="rect">
            <a:avLst/>
          </a:prstGeom>
          <a:noFill/>
        </p:spPr>
        <p:txBody>
          <a:bodyPr wrap="square" rtlCol="0">
            <a:spAutoFit/>
          </a:bodyPr>
          <a:lstStyle/>
          <a:p>
            <a:pPr algn="ctr"/>
            <a:r>
              <a:rPr lang="en-IN" b="1" dirty="0"/>
              <a:t>Sprint Backlog</a:t>
            </a:r>
          </a:p>
        </p:txBody>
      </p:sp>
      <p:sp>
        <p:nvSpPr>
          <p:cNvPr id="26" name="TextBox 25"/>
          <p:cNvSpPr txBox="1"/>
          <p:nvPr/>
        </p:nvSpPr>
        <p:spPr>
          <a:xfrm>
            <a:off x="6234984" y="5190186"/>
            <a:ext cx="1905000" cy="646331"/>
          </a:xfrm>
          <a:prstGeom prst="rect">
            <a:avLst/>
          </a:prstGeom>
          <a:noFill/>
        </p:spPr>
        <p:txBody>
          <a:bodyPr wrap="square" rtlCol="0">
            <a:spAutoFit/>
          </a:bodyPr>
          <a:lstStyle/>
          <a:p>
            <a:pPr algn="ctr"/>
            <a:r>
              <a:rPr lang="en-IN" b="1" dirty="0"/>
              <a:t>Sprint</a:t>
            </a:r>
          </a:p>
          <a:p>
            <a:pPr algn="ctr"/>
            <a:r>
              <a:rPr lang="en-IN" b="1" dirty="0"/>
              <a:t>(1-4) weeks</a:t>
            </a:r>
          </a:p>
        </p:txBody>
      </p:sp>
      <p:sp>
        <p:nvSpPr>
          <p:cNvPr id="27" name="TextBox 26"/>
          <p:cNvSpPr txBox="1"/>
          <p:nvPr/>
        </p:nvSpPr>
        <p:spPr>
          <a:xfrm>
            <a:off x="9591007" y="5190186"/>
            <a:ext cx="1905000" cy="369332"/>
          </a:xfrm>
          <a:prstGeom prst="rect">
            <a:avLst/>
          </a:prstGeom>
          <a:noFill/>
        </p:spPr>
        <p:txBody>
          <a:bodyPr wrap="square" rtlCol="0">
            <a:spAutoFit/>
          </a:bodyPr>
          <a:lstStyle/>
          <a:p>
            <a:pPr algn="ctr"/>
            <a:r>
              <a:rPr lang="en-IN" b="1" dirty="0"/>
              <a:t>Release</a:t>
            </a:r>
          </a:p>
        </p:txBody>
      </p:sp>
      <p:sp>
        <p:nvSpPr>
          <p:cNvPr id="28" name="TextBox 27"/>
          <p:cNvSpPr txBox="1"/>
          <p:nvPr/>
        </p:nvSpPr>
        <p:spPr>
          <a:xfrm>
            <a:off x="7702339" y="1153767"/>
            <a:ext cx="1364388" cy="369332"/>
          </a:xfrm>
          <a:prstGeom prst="rect">
            <a:avLst/>
          </a:prstGeom>
          <a:noFill/>
        </p:spPr>
        <p:txBody>
          <a:bodyPr wrap="square" rtlCol="0">
            <a:spAutoFit/>
          </a:bodyPr>
          <a:lstStyle/>
          <a:p>
            <a:r>
              <a:rPr lang="en-IN" b="1" dirty="0"/>
              <a:t>Daily Work</a:t>
            </a:r>
          </a:p>
        </p:txBody>
      </p:sp>
    </p:spTree>
    <p:extLst>
      <p:ext uri="{BB962C8B-B14F-4D97-AF65-F5344CB8AC3E}">
        <p14:creationId xmlns:p14="http://schemas.microsoft.com/office/powerpoint/2010/main" val="30442528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Technical Debt</a:t>
            </a:r>
          </a:p>
        </p:txBody>
      </p:sp>
      <p:cxnSp>
        <p:nvCxnSpPr>
          <p:cNvPr id="8" name="Straight Connector 7"/>
          <p:cNvCxnSpPr/>
          <p:nvPr/>
        </p:nvCxnSpPr>
        <p:spPr>
          <a:xfrm>
            <a:off x="5859887" y="1906073"/>
            <a:ext cx="0" cy="400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42576" y="3708913"/>
            <a:ext cx="4690056" cy="3669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04575" y="1506022"/>
            <a:ext cx="1236371" cy="369332"/>
          </a:xfrm>
          <a:prstGeom prst="rect">
            <a:avLst/>
          </a:prstGeom>
          <a:noFill/>
        </p:spPr>
        <p:txBody>
          <a:bodyPr wrap="square" rtlCol="0">
            <a:spAutoFit/>
          </a:bodyPr>
          <a:lstStyle/>
          <a:p>
            <a:r>
              <a:rPr lang="en-IN" b="1" dirty="0"/>
              <a:t>Reckless</a:t>
            </a:r>
          </a:p>
        </p:txBody>
      </p:sp>
      <p:sp>
        <p:nvSpPr>
          <p:cNvPr id="14" name="TextBox 13"/>
          <p:cNvSpPr txBox="1"/>
          <p:nvPr/>
        </p:nvSpPr>
        <p:spPr>
          <a:xfrm>
            <a:off x="6325909" y="1512472"/>
            <a:ext cx="1236371" cy="369332"/>
          </a:xfrm>
          <a:prstGeom prst="rect">
            <a:avLst/>
          </a:prstGeom>
          <a:noFill/>
        </p:spPr>
        <p:txBody>
          <a:bodyPr wrap="square" rtlCol="0">
            <a:spAutoFit/>
          </a:bodyPr>
          <a:lstStyle/>
          <a:p>
            <a:r>
              <a:rPr lang="en-IN" b="1" dirty="0"/>
              <a:t>Prudent</a:t>
            </a:r>
          </a:p>
        </p:txBody>
      </p:sp>
      <p:sp>
        <p:nvSpPr>
          <p:cNvPr id="15" name="TextBox 14"/>
          <p:cNvSpPr txBox="1"/>
          <p:nvPr/>
        </p:nvSpPr>
        <p:spPr>
          <a:xfrm>
            <a:off x="4031087" y="2859110"/>
            <a:ext cx="1609859" cy="646331"/>
          </a:xfrm>
          <a:prstGeom prst="rect">
            <a:avLst/>
          </a:prstGeom>
          <a:noFill/>
        </p:spPr>
        <p:txBody>
          <a:bodyPr wrap="square" rtlCol="0">
            <a:spAutoFit/>
          </a:bodyPr>
          <a:lstStyle/>
          <a:p>
            <a:r>
              <a:rPr lang="en-IN" dirty="0"/>
              <a:t>We don’t have time for design</a:t>
            </a:r>
          </a:p>
        </p:txBody>
      </p:sp>
      <p:sp>
        <p:nvSpPr>
          <p:cNvPr id="16" name="TextBox 15"/>
          <p:cNvSpPr txBox="1"/>
          <p:nvPr/>
        </p:nvSpPr>
        <p:spPr>
          <a:xfrm>
            <a:off x="6244107" y="2819753"/>
            <a:ext cx="2539284" cy="646331"/>
          </a:xfrm>
          <a:prstGeom prst="rect">
            <a:avLst/>
          </a:prstGeom>
          <a:noFill/>
        </p:spPr>
        <p:txBody>
          <a:bodyPr wrap="square" rtlCol="0">
            <a:spAutoFit/>
          </a:bodyPr>
          <a:lstStyle/>
          <a:p>
            <a:r>
              <a:rPr lang="en-IN" dirty="0"/>
              <a:t>We must ship now and deal with consequences</a:t>
            </a:r>
          </a:p>
        </p:txBody>
      </p:sp>
      <p:sp>
        <p:nvSpPr>
          <p:cNvPr id="17" name="TextBox 16"/>
          <p:cNvSpPr txBox="1"/>
          <p:nvPr/>
        </p:nvSpPr>
        <p:spPr>
          <a:xfrm>
            <a:off x="4031087" y="4673863"/>
            <a:ext cx="1676164" cy="369332"/>
          </a:xfrm>
          <a:prstGeom prst="rect">
            <a:avLst/>
          </a:prstGeom>
          <a:noFill/>
        </p:spPr>
        <p:txBody>
          <a:bodyPr wrap="none" rtlCol="0">
            <a:spAutoFit/>
          </a:bodyPr>
          <a:lstStyle/>
          <a:p>
            <a:r>
              <a:rPr lang="en-IN" dirty="0"/>
              <a:t>What’s Layering</a:t>
            </a:r>
          </a:p>
        </p:txBody>
      </p:sp>
      <p:sp>
        <p:nvSpPr>
          <p:cNvPr id="18" name="TextBox 17"/>
          <p:cNvSpPr txBox="1"/>
          <p:nvPr/>
        </p:nvSpPr>
        <p:spPr>
          <a:xfrm>
            <a:off x="6325909" y="4659911"/>
            <a:ext cx="2361159" cy="646331"/>
          </a:xfrm>
          <a:prstGeom prst="rect">
            <a:avLst/>
          </a:prstGeom>
          <a:noFill/>
        </p:spPr>
        <p:txBody>
          <a:bodyPr wrap="none" rtlCol="0">
            <a:spAutoFit/>
          </a:bodyPr>
          <a:lstStyle/>
          <a:p>
            <a:r>
              <a:rPr lang="en-IN" dirty="0"/>
              <a:t>Now we know how we </a:t>
            </a:r>
          </a:p>
          <a:p>
            <a:r>
              <a:rPr lang="en-IN" dirty="0"/>
              <a:t>should have done it</a:t>
            </a:r>
          </a:p>
        </p:txBody>
      </p:sp>
      <p:sp>
        <p:nvSpPr>
          <p:cNvPr id="19" name="TextBox 18"/>
          <p:cNvSpPr txBox="1"/>
          <p:nvPr/>
        </p:nvSpPr>
        <p:spPr>
          <a:xfrm>
            <a:off x="2830066" y="3357927"/>
            <a:ext cx="849656" cy="276999"/>
          </a:xfrm>
          <a:prstGeom prst="rect">
            <a:avLst/>
          </a:prstGeom>
          <a:noFill/>
        </p:spPr>
        <p:txBody>
          <a:bodyPr wrap="none" rtlCol="0">
            <a:spAutoFit/>
          </a:bodyPr>
          <a:lstStyle/>
          <a:p>
            <a:r>
              <a:rPr lang="en-IN" sz="1200" b="1" dirty="0"/>
              <a:t>Deliberate</a:t>
            </a:r>
          </a:p>
        </p:txBody>
      </p:sp>
      <p:sp>
        <p:nvSpPr>
          <p:cNvPr id="20" name="TextBox 19"/>
          <p:cNvSpPr txBox="1"/>
          <p:nvPr/>
        </p:nvSpPr>
        <p:spPr>
          <a:xfrm>
            <a:off x="2830066" y="3810577"/>
            <a:ext cx="933397" cy="276999"/>
          </a:xfrm>
          <a:prstGeom prst="rect">
            <a:avLst/>
          </a:prstGeom>
          <a:noFill/>
        </p:spPr>
        <p:txBody>
          <a:bodyPr wrap="none" rtlCol="0">
            <a:spAutoFit/>
          </a:bodyPr>
          <a:lstStyle/>
          <a:p>
            <a:r>
              <a:rPr lang="en-IN" sz="1200" b="1" dirty="0"/>
              <a:t>Inadvertent</a:t>
            </a:r>
          </a:p>
        </p:txBody>
      </p:sp>
    </p:spTree>
    <p:extLst>
      <p:ext uri="{BB962C8B-B14F-4D97-AF65-F5344CB8AC3E}">
        <p14:creationId xmlns:p14="http://schemas.microsoft.com/office/powerpoint/2010/main" val="232104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Definition of Done</a:t>
            </a:r>
          </a:p>
        </p:txBody>
      </p:sp>
      <p:sp>
        <p:nvSpPr>
          <p:cNvPr id="3" name="Content Placeholder 2"/>
          <p:cNvSpPr>
            <a:spLocks noGrp="1"/>
          </p:cNvSpPr>
          <p:nvPr>
            <p:ph idx="1"/>
          </p:nvPr>
        </p:nvSpPr>
        <p:spPr/>
        <p:txBody>
          <a:bodyPr/>
          <a:lstStyle/>
          <a:p>
            <a:r>
              <a:rPr lang="en-IN" dirty="0"/>
              <a:t>“It’s done, I Just have to test it…”</a:t>
            </a:r>
          </a:p>
          <a:p>
            <a:r>
              <a:rPr lang="en-IN" dirty="0"/>
              <a:t>“It’s done, but I found a defect that I need to fix”</a:t>
            </a:r>
          </a:p>
          <a:p>
            <a:r>
              <a:rPr lang="en-IN" dirty="0"/>
              <a:t>“It’s done, but I’m not 100-percent happy with the design, so I’m going to change the interface”</a:t>
            </a:r>
          </a:p>
        </p:txBody>
      </p:sp>
    </p:spTree>
    <p:extLst>
      <p:ext uri="{BB962C8B-B14F-4D97-AF65-F5344CB8AC3E}">
        <p14:creationId xmlns:p14="http://schemas.microsoft.com/office/powerpoint/2010/main" val="39174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What goes wrong with Agile?</a:t>
            </a:r>
          </a:p>
        </p:txBody>
      </p:sp>
      <p:sp>
        <p:nvSpPr>
          <p:cNvPr id="3" name="Content Placeholder 2"/>
          <p:cNvSpPr>
            <a:spLocks noGrp="1"/>
          </p:cNvSpPr>
          <p:nvPr>
            <p:ph idx="1"/>
          </p:nvPr>
        </p:nvSpPr>
        <p:spPr/>
        <p:txBody>
          <a:bodyPr/>
          <a:lstStyle/>
          <a:p>
            <a:r>
              <a:rPr lang="en-IN" dirty="0"/>
              <a:t>Programmers population doubling every five years</a:t>
            </a:r>
          </a:p>
          <a:p>
            <a:r>
              <a:rPr lang="en-IN" dirty="0"/>
              <a:t>Not for all projects</a:t>
            </a:r>
          </a:p>
          <a:p>
            <a:r>
              <a:rPr lang="en-IN" dirty="0"/>
              <a:t>Bad Code/Maladaptive Code</a:t>
            </a:r>
          </a:p>
          <a:p>
            <a:endParaRPr lang="en-IN" dirty="0"/>
          </a:p>
        </p:txBody>
      </p:sp>
    </p:spTree>
    <p:extLst>
      <p:ext uri="{BB962C8B-B14F-4D97-AF65-F5344CB8AC3E}">
        <p14:creationId xmlns:p14="http://schemas.microsoft.com/office/powerpoint/2010/main" val="39910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n-lt"/>
              </a:rPr>
              <a:t>Symptoms of bad code?</a:t>
            </a:r>
          </a:p>
        </p:txBody>
      </p:sp>
      <p:sp>
        <p:nvSpPr>
          <p:cNvPr id="3" name="Content Placeholder 2"/>
          <p:cNvSpPr>
            <a:spLocks noGrp="1"/>
          </p:cNvSpPr>
          <p:nvPr>
            <p:ph idx="1"/>
          </p:nvPr>
        </p:nvSpPr>
        <p:spPr/>
        <p:txBody>
          <a:bodyPr/>
          <a:lstStyle/>
          <a:p>
            <a:r>
              <a:rPr lang="en-IN" dirty="0"/>
              <a:t>Rigidity</a:t>
            </a:r>
          </a:p>
          <a:p>
            <a:r>
              <a:rPr lang="en-IN" dirty="0"/>
              <a:t>Fragility</a:t>
            </a:r>
          </a:p>
          <a:p>
            <a:r>
              <a:rPr lang="en-IN" dirty="0"/>
              <a:t>Coupling</a:t>
            </a:r>
          </a:p>
        </p:txBody>
      </p:sp>
    </p:spTree>
    <p:extLst>
      <p:ext uri="{BB962C8B-B14F-4D97-AF65-F5344CB8AC3E}">
        <p14:creationId xmlns:p14="http://schemas.microsoft.com/office/powerpoint/2010/main" val="420740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2" y="2413646"/>
            <a:ext cx="10515600" cy="1325563"/>
          </a:xfrm>
        </p:spPr>
        <p:txBody>
          <a:bodyPr>
            <a:normAutofit/>
          </a:bodyPr>
          <a:lstStyle/>
          <a:p>
            <a:pPr algn="ctr"/>
            <a:r>
              <a:rPr lang="en-IN" dirty="0">
                <a:latin typeface="+mn-lt"/>
              </a:rPr>
              <a:t>Dependencies and Layering</a:t>
            </a:r>
          </a:p>
        </p:txBody>
      </p:sp>
    </p:spTree>
    <p:extLst>
      <p:ext uri="{BB962C8B-B14F-4D97-AF65-F5344CB8AC3E}">
        <p14:creationId xmlns:p14="http://schemas.microsoft.com/office/powerpoint/2010/main" val="266187562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4084</TotalTime>
  <Words>977</Words>
  <Application>Microsoft Office PowerPoint</Application>
  <PresentationFormat>Widescreen</PresentationFormat>
  <Paragraphs>232</Paragraphs>
  <Slides>28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Corbel</vt:lpstr>
      <vt:lpstr>Lato</vt:lpstr>
      <vt:lpstr>Montserrat</vt:lpstr>
      <vt:lpstr>Office Theme</vt:lpstr>
      <vt:lpstr>Parallax</vt:lpstr>
      <vt:lpstr>PowerPoint Presentation</vt:lpstr>
      <vt:lpstr>Agenda</vt:lpstr>
      <vt:lpstr>What is Agile Manifesto?</vt:lpstr>
      <vt:lpstr>Agile Sprint Overview</vt:lpstr>
      <vt:lpstr>Technical Debt</vt:lpstr>
      <vt:lpstr>Definition of Done</vt:lpstr>
      <vt:lpstr>What goes wrong with Agile?</vt:lpstr>
      <vt:lpstr>Symptoms of bad code?</vt:lpstr>
      <vt:lpstr>Dependencies and Layering</vt:lpstr>
      <vt:lpstr>What is dependency?</vt:lpstr>
      <vt:lpstr>Different types of dependency</vt:lpstr>
      <vt:lpstr>Manage Dependencies</vt:lpstr>
      <vt:lpstr>new() code smell</vt:lpstr>
      <vt:lpstr>Refined Version</vt:lpstr>
      <vt:lpstr>Entourage anti pattern</vt:lpstr>
      <vt:lpstr>Stairway Pattern</vt:lpstr>
      <vt:lpstr>Layering</vt:lpstr>
      <vt:lpstr>Sample Component</vt:lpstr>
      <vt:lpstr>Two Layers</vt:lpstr>
      <vt:lpstr>Three Layers</vt:lpstr>
      <vt:lpstr>Command Query Responsibility Segregation</vt:lpstr>
      <vt:lpstr>PowerPoint Presentation</vt:lpstr>
      <vt:lpstr>Single Responsibility Principle</vt:lpstr>
      <vt:lpstr>What the code does</vt:lpstr>
      <vt:lpstr>Circumstances that it will change</vt:lpstr>
      <vt:lpstr>The Open Closed Principle</vt:lpstr>
      <vt:lpstr>Methods to provide extension</vt:lpstr>
      <vt:lpstr>To read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Hariharan</dc:creator>
  <cp:lastModifiedBy>Uma Maheswaran Manivannan</cp:lastModifiedBy>
  <cp:revision>209</cp:revision>
  <dcterms:created xsi:type="dcterms:W3CDTF">2016-09-28T06:33:32Z</dcterms:created>
  <dcterms:modified xsi:type="dcterms:W3CDTF">2017-02-16T13:01:37Z</dcterms:modified>
</cp:coreProperties>
</file>