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EC3E-092E-4F18-87B4-7683F092B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4CB21-162D-414E-8DC2-7B4376AC6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77D2B-E11C-4FEB-B376-1C17F12C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C116-A0B1-41BB-B448-D15451F75A7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26D2B-BCB5-4858-852D-40EB32AC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9493E-44B7-4EC9-BCAD-FB6490E4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5BD-A5BB-406F-8A22-4BBE2D1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6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EAE2-FB36-47FA-B454-ACD4DFAF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9E1F8-0528-422A-93FB-A90A3BF59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EA7C6-BEB9-4EFA-9B0E-A317D839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C116-A0B1-41BB-B448-D15451F75A7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B472E-E6A7-4EB3-9760-9989751E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19FC1-8798-4E56-BDDA-EC4A7D96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5BD-A5BB-406F-8A22-4BBE2D1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EB256-262F-48E5-BAD2-24196FFD5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33952-8CD1-42E8-AF68-2D7CFD081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26217-8860-42C3-9A33-82117C32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C116-A0B1-41BB-B448-D15451F75A7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835D9-FDD3-4DC7-A661-E6FB0A2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C8524-4A1B-4204-90DB-6D0C7874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5BD-A5BB-406F-8A22-4BBE2D1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7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8E22-1DBB-4784-B97E-E592F0D6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CCA-C81D-4D43-8EDC-33A3B6426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1C3CF-87D5-42B6-91FD-D2F62C58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C116-A0B1-41BB-B448-D15451F75A7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3C3E1-B962-4723-91CB-66D5EEB8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B4D9D-0184-447C-B877-881E5710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5BD-A5BB-406F-8A22-4BBE2D1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6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4800-E7C2-4862-8CB3-3FA7AF55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47F49-B9EF-4DC5-B1FB-40DC7BCD7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C0657-3B27-40C6-801E-CD86655A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C116-A0B1-41BB-B448-D15451F75A7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02381-E435-4763-9B04-5C7D125A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0455-AA61-4B3E-B8B2-301E7256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5BD-A5BB-406F-8A22-4BBE2D1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1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EAE8-9359-45A7-8DBE-3E6CE08B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7AB0-262F-4773-ACE2-502ED95C0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2A17E-1B4B-4E0D-ABA3-25117DDC4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1444B-7060-40F8-9B90-DD6F99C6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C116-A0B1-41BB-B448-D15451F75A7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FBEE0-1BF8-4837-BC60-668767FF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0ACD7-9644-4869-A59B-15179C67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5BD-A5BB-406F-8A22-4BBE2D1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3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6EED-5DD2-433F-9A0A-E7AD8F16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486CC-69FB-4B90-BB5C-A3B653D10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CFBCE-CF67-4081-8441-53AA34C7E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1601E-FA97-4F0F-81DB-DAC8ABF39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A2B24-B2DC-4E4C-82F8-7411406F3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7A3E6-B40C-44FC-88B6-986DAA12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C116-A0B1-41BB-B448-D15451F75A7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E778E-050D-4E8C-93C8-30A44C58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1A697-1D78-41E2-B82F-8A76007C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5BD-A5BB-406F-8A22-4BBE2D1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0128-94D5-4F8E-A177-E7270231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9AD2B-BBD3-45EA-9FF2-AEA11AAB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C116-A0B1-41BB-B448-D15451F75A7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87E1D-A54A-4C34-B685-0FD0C950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64AE2-4233-488A-823D-5E9C2ED4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5BD-A5BB-406F-8A22-4BBE2D1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6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F65BC-9DAC-4A8C-931A-83E6FF2E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C116-A0B1-41BB-B448-D15451F75A7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A77DE-0D59-4073-952B-4C78244E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940FD-FE5B-4AA2-92BF-DE732595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5BD-A5BB-406F-8A22-4BBE2D1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2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5B01-4A6B-47EE-9FE1-0D205C68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10857-4A31-48FA-B66F-280460499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7E3DF-2BAC-43E9-B7AE-26FD00068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E0D2B-12C6-4A85-B4DA-0B4F7FDA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C116-A0B1-41BB-B448-D15451F75A7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6C5F0-1913-4062-A6E6-7ADDEC8E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E395A-FA7D-48F8-BC15-403A4913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5BD-A5BB-406F-8A22-4BBE2D1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9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310F-FB17-40CA-94A2-DC9D39FE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5BC8D-A826-48A4-A968-836C2E688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9F70D-AD30-438A-8E58-961E45C39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275B1-4B45-4F36-A557-9684BBE9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C116-A0B1-41BB-B448-D15451F75A7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EDD0E-4226-43E1-B42C-2DA57DBB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53864-C7CB-4D7B-A9BF-34EEB1FF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5BD-A5BB-406F-8A22-4BBE2D1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6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9CC51-0096-45EC-A2C1-CB5EBDD4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30C87-5952-4922-AEBD-C475BA6D0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6A3E-3BD9-4150-A820-46F7BEE87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C116-A0B1-41BB-B448-D15451F75A7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108C7-1B76-4DEA-81C9-416B426D5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3746-831B-4FBD-B4DE-3DEF83F8E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AE5BD-A5BB-406F-8A22-4BBE2D1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7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rsingh@microsoft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echnicalCommunityContent/tree/master/Intelligent%20Services/Conversations%20as%20a%20Platform" TargetMode="External"/><Relationship Id="rId2" Type="http://schemas.openxmlformats.org/officeDocument/2006/relationships/hyperlink" Target="https://github.com/Microsoft/TechnicalCommunityContent/tree/master/Big%20Data%20and%20Analytics/Azure%20Machine%20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TechnicalCommunityContent/tree/master/Intelligent%20Services/Cognitive%20Servic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Cognitive-Samples-IntelligentKiosk" TargetMode="External"/><Relationship Id="rId7" Type="http://schemas.openxmlformats.org/officeDocument/2006/relationships/hyperlink" Target="https://github.com/Azure-Readiness/hol-azure-machine-learning" TargetMode="External"/><Relationship Id="rId2" Type="http://schemas.openxmlformats.org/officeDocument/2006/relationships/hyperlink" Target="https://github.com/Microsoft/BikeSharing360_CognitiveServicesKioskAp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rijrajsingh/OSI-2016HOL" TargetMode="External"/><Relationship Id="rId5" Type="http://schemas.openxmlformats.org/officeDocument/2006/relationships/hyperlink" Target="https://github.com/brijrajsingh/HRBotSample" TargetMode="External"/><Relationship Id="rId4" Type="http://schemas.openxmlformats.org/officeDocument/2006/relationships/hyperlink" Target="https://github.com/MumbaiHackerspace/Visag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872A-4FF7-4846-BEB6-0CFE411FE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*.</a:t>
            </a:r>
            <a:r>
              <a:rPr lang="en-US" dirty="0" err="1"/>
              <a:t>ai</a:t>
            </a:r>
            <a:r>
              <a:rPr lang="en-US" dirty="0"/>
              <a:t>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AE9AE-DD6D-4F02-9D63-6ADC40A34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Hack-fests / Meetups (half day-</a:t>
            </a:r>
            <a:r>
              <a:rPr lang="en-US" dirty="0" err="1"/>
              <a:t>fullday</a:t>
            </a:r>
            <a:r>
              <a:rPr lang="en-US" dirty="0"/>
              <a:t>) / Workshops</a:t>
            </a:r>
          </a:p>
          <a:p>
            <a:r>
              <a:rPr lang="en-US" dirty="0">
                <a:hlinkClick r:id="rId2"/>
              </a:rPr>
              <a:t>brsingh@microsoft.com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69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B934-7F58-4F91-ACBA-8974E86B1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76"/>
            <a:ext cx="10515600" cy="592838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8000" dirty="0"/>
              <a:t>Agenda</a:t>
            </a:r>
          </a:p>
          <a:p>
            <a:r>
              <a:rPr lang="en-US" b="1" dirty="0"/>
              <a:t>4 Hour Event Format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Artificial intelligence &amp; Machine learning With Azure – 45 Minutes – 1 hour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The Future of User Interface is Bot – Developing Real world bots with Azure Bot Framework – 45 minutes - 1 hour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Break – 15-20 minutes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AI enable your solutions with Azure Cognitive services – 45 minutes – 1 hour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Machine learning can be fun - Introduction to Azure ML, R in Azure ML/ SQL Server – 45 minutes – 1 hour (Stretch goal)</a:t>
            </a:r>
          </a:p>
          <a:p>
            <a:endParaRPr lang="en-US" dirty="0"/>
          </a:p>
          <a:p>
            <a:r>
              <a:rPr lang="en-US" b="1" dirty="0"/>
              <a:t>6-7 Hour event format</a:t>
            </a:r>
          </a:p>
          <a:p>
            <a:pPr marL="0" indent="0">
              <a:buNone/>
            </a:pPr>
            <a:r>
              <a:rPr lang="en-US" b="1" dirty="0"/>
              <a:t>First Half</a:t>
            </a:r>
          </a:p>
          <a:p>
            <a:pPr lvl="0"/>
            <a:r>
              <a:rPr lang="en-US" dirty="0"/>
              <a:t>Artificial intelligence &amp; Machine learning With Azure – 45 Minutes – 1 hour</a:t>
            </a:r>
          </a:p>
          <a:p>
            <a:pPr lvl="0"/>
            <a:r>
              <a:rPr lang="en-US" dirty="0"/>
              <a:t>The Future of User Interface is Bot – Developing Real world bots with Azure Bot Framework – 45 minutes - 1 hour</a:t>
            </a:r>
          </a:p>
          <a:p>
            <a:pPr lvl="0"/>
            <a:r>
              <a:rPr lang="en-US" dirty="0"/>
              <a:t>Break – 15-20 minutes</a:t>
            </a:r>
          </a:p>
          <a:p>
            <a:pPr lvl="0"/>
            <a:r>
              <a:rPr lang="en-US" dirty="0"/>
              <a:t>AI enable your solutions with Azure Cognitive services – 45 minutes – 1 hour</a:t>
            </a:r>
          </a:p>
          <a:p>
            <a:pPr lvl="0"/>
            <a:r>
              <a:rPr lang="en-US" dirty="0"/>
              <a:t>Machine learning can be fun - Introduction to Azure ML, R in Azure ML/ SQL Server – 45 minutes – 1 hour (Stretch goal)</a:t>
            </a:r>
          </a:p>
          <a:p>
            <a:pPr marL="0" indent="0">
              <a:buNone/>
            </a:pPr>
            <a:r>
              <a:rPr lang="en-US" b="1" dirty="0"/>
              <a:t> Second Half</a:t>
            </a:r>
          </a:p>
          <a:p>
            <a:pPr lvl="0"/>
            <a:r>
              <a:rPr lang="en-US" dirty="0"/>
              <a:t>Workshop – Azure Bot Framework – 1.5 - 2 hours</a:t>
            </a:r>
          </a:p>
          <a:p>
            <a:pPr lvl="0"/>
            <a:r>
              <a:rPr lang="en-US" dirty="0"/>
              <a:t>Workshop – Azure ML – 1.5 - 2 hours</a:t>
            </a:r>
          </a:p>
          <a:p>
            <a:pPr lvl="0"/>
            <a:r>
              <a:rPr lang="en-US" dirty="0"/>
              <a:t>Workshop – Azure Cognitive services -1 hour</a:t>
            </a:r>
          </a:p>
        </p:txBody>
      </p:sp>
    </p:spTree>
    <p:extLst>
      <p:ext uri="{BB962C8B-B14F-4D97-AF65-F5344CB8AC3E}">
        <p14:creationId xmlns:p14="http://schemas.microsoft.com/office/powerpoint/2010/main" val="264385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4AC6-687D-4523-8440-08D45F74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7766"/>
          </a:xfrm>
        </p:spPr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8845-6EB4-4387-9D4E-51336ADAC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4"/>
            <a:ext cx="10515600" cy="56728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PPT Slides, Demos and Hands on Labs</a:t>
            </a:r>
          </a:p>
          <a:p>
            <a:r>
              <a:rPr lang="en-US" dirty="0"/>
              <a:t>Azure AI &amp; ML</a:t>
            </a:r>
          </a:p>
          <a:p>
            <a:pPr lvl="1"/>
            <a:r>
              <a:rPr lang="en-US" dirty="0"/>
              <a:t>PPT slide, Demo and HOLs - </a:t>
            </a:r>
            <a:r>
              <a:rPr lang="en-US" dirty="0">
                <a:hlinkClick r:id="rId2"/>
              </a:rPr>
              <a:t>https://github.com/Microsoft/TechnicalCommunityContent/tree/master/Big%20Data%20and%20Analytics/Azure%20Machine%20Learning</a:t>
            </a:r>
            <a:r>
              <a:rPr lang="en-US" dirty="0"/>
              <a:t> </a:t>
            </a:r>
          </a:p>
          <a:p>
            <a:r>
              <a:rPr lang="en-US" dirty="0"/>
              <a:t>Bots </a:t>
            </a:r>
          </a:p>
          <a:p>
            <a:pPr lvl="1"/>
            <a:r>
              <a:rPr lang="en-US" dirty="0"/>
              <a:t>PPT slide, Demos and HOLs - </a:t>
            </a:r>
            <a:r>
              <a:rPr lang="en-US" dirty="0">
                <a:hlinkClick r:id="rId3"/>
              </a:rPr>
              <a:t>https://github.com/Microsoft/TechnicalCommunityContent/tree/master/Intelligent%20Services/Conversations%20as%20a%20Platform</a:t>
            </a:r>
            <a:r>
              <a:rPr lang="en-US" dirty="0"/>
              <a:t> </a:t>
            </a:r>
          </a:p>
          <a:p>
            <a:r>
              <a:rPr lang="en-US" dirty="0"/>
              <a:t> Azure Cognitive services</a:t>
            </a:r>
          </a:p>
          <a:p>
            <a:pPr lvl="1"/>
            <a:r>
              <a:rPr lang="en-US" dirty="0"/>
              <a:t>PPT slide, Demos and HOLs - </a:t>
            </a:r>
            <a:r>
              <a:rPr lang="en-US" dirty="0">
                <a:hlinkClick r:id="rId4"/>
              </a:rPr>
              <a:t>https://github.com/Microsoft/TechnicalCommunityContent/tree/master/Intelligent%20Services/Cognitive%20Services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Wait, there is more …..</a:t>
            </a:r>
          </a:p>
        </p:txBody>
      </p:sp>
    </p:spTree>
    <p:extLst>
      <p:ext uri="{BB962C8B-B14F-4D97-AF65-F5344CB8AC3E}">
        <p14:creationId xmlns:p14="http://schemas.microsoft.com/office/powerpoint/2010/main" val="64244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CACE1-5EED-4B72-893E-C91ECB434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825"/>
            <a:ext cx="10515600" cy="55111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Repos from MS developers</a:t>
            </a:r>
          </a:p>
          <a:p>
            <a:r>
              <a:rPr lang="en-US" dirty="0"/>
              <a:t>Cognitive Services Demos –</a:t>
            </a:r>
          </a:p>
          <a:p>
            <a:pPr lvl="1"/>
            <a:r>
              <a:rPr lang="en-US" dirty="0"/>
              <a:t>Bike sharing Kiosk app - </a:t>
            </a:r>
            <a:r>
              <a:rPr lang="en-US" dirty="0">
                <a:hlinkClick r:id="rId2"/>
              </a:rPr>
              <a:t>https://github.com/Microsoft/BikeSharing360_CognitiveServicesKioskApp</a:t>
            </a:r>
            <a:endParaRPr lang="en-US" dirty="0"/>
          </a:p>
          <a:p>
            <a:pPr lvl="1"/>
            <a:r>
              <a:rPr lang="en-US" dirty="0"/>
              <a:t>Intelligent Kiosk App - </a:t>
            </a:r>
            <a:r>
              <a:rPr lang="en-US" dirty="0">
                <a:hlinkClick r:id="rId3"/>
              </a:rPr>
              <a:t>https://github.com/Microsoft/Cognitive-Samples-IntelligentKiosk</a:t>
            </a:r>
            <a:r>
              <a:rPr lang="en-US" dirty="0"/>
              <a:t> try with Raspberry PI if you have IoT audience</a:t>
            </a:r>
          </a:p>
          <a:p>
            <a:pPr lvl="1"/>
            <a:r>
              <a:rPr lang="en-US" dirty="0"/>
              <a:t>Auto check-in to events using Face recognition - </a:t>
            </a:r>
            <a:r>
              <a:rPr lang="en-US" dirty="0">
                <a:hlinkClick r:id="rId4"/>
              </a:rPr>
              <a:t>https://github.com/MumbaiHackerspace/Visage</a:t>
            </a:r>
            <a:r>
              <a:rPr lang="en-US" dirty="0"/>
              <a:t> </a:t>
            </a:r>
          </a:p>
          <a:p>
            <a:r>
              <a:rPr lang="en-US" dirty="0"/>
              <a:t>Bot Sample</a:t>
            </a:r>
          </a:p>
          <a:p>
            <a:pPr lvl="1"/>
            <a:r>
              <a:rPr lang="en-US" dirty="0"/>
              <a:t>HR Bot sample - </a:t>
            </a:r>
            <a:r>
              <a:rPr lang="en-US" dirty="0">
                <a:hlinkClick r:id="rId5"/>
              </a:rPr>
              <a:t>https://github.com/brijrajsingh/HRBotSample</a:t>
            </a:r>
            <a:r>
              <a:rPr lang="en-US" dirty="0"/>
              <a:t> </a:t>
            </a:r>
          </a:p>
          <a:p>
            <a:r>
              <a:rPr lang="en-US" dirty="0"/>
              <a:t>ML &amp; other Azure demo HOLs - </a:t>
            </a:r>
            <a:r>
              <a:rPr lang="en-US" dirty="0">
                <a:hlinkClick r:id="rId6"/>
              </a:rPr>
              <a:t>https://github.com/brijrajsingh/OSI-2016HOL</a:t>
            </a:r>
            <a:r>
              <a:rPr lang="en-US" dirty="0"/>
              <a:t> </a:t>
            </a:r>
          </a:p>
          <a:p>
            <a:r>
              <a:rPr lang="en-US" dirty="0"/>
              <a:t>Advanced ML - </a:t>
            </a:r>
            <a:r>
              <a:rPr lang="en-US" dirty="0">
                <a:hlinkClick r:id="rId7"/>
              </a:rPr>
              <a:t>https://github.com/Azure-Readiness/hol-azure-machine-learning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950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1AF0-E5DC-436D-8500-2392A2BB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sharing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515D-4C91-482E-8C26-A3CEC6B83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share the tweet/fb </a:t>
            </a:r>
            <a:r>
              <a:rPr lang="en-US"/>
              <a:t>hashtags soon!</a:t>
            </a:r>
          </a:p>
        </p:txBody>
      </p:sp>
    </p:spTree>
    <p:extLst>
      <p:ext uri="{BB962C8B-B14F-4D97-AF65-F5344CB8AC3E}">
        <p14:creationId xmlns:p14="http://schemas.microsoft.com/office/powerpoint/2010/main" val="221753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425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*.ai Series</vt:lpstr>
      <vt:lpstr>PowerPoint Presentation</vt:lpstr>
      <vt:lpstr>Content</vt:lpstr>
      <vt:lpstr>PowerPoint Presentation</vt:lpstr>
      <vt:lpstr>Social sharing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*.ai Series</dc:title>
  <dc:creator>Brij Raj Singh (CSE)</dc:creator>
  <cp:lastModifiedBy>Umamaheswaran Manivannan</cp:lastModifiedBy>
  <cp:revision>32</cp:revision>
  <dcterms:created xsi:type="dcterms:W3CDTF">2017-08-29T09:00:09Z</dcterms:created>
  <dcterms:modified xsi:type="dcterms:W3CDTF">2017-08-30T13:50:04Z</dcterms:modified>
</cp:coreProperties>
</file>