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90" r:id="rId2"/>
  </p:sldMasterIdLst>
  <p:notesMasterIdLst>
    <p:notesMasterId r:id="rId17"/>
  </p:notesMasterIdLst>
  <p:handoutMasterIdLst>
    <p:handoutMasterId r:id="rId18"/>
  </p:handoutMasterIdLst>
  <p:sldIdLst>
    <p:sldId id="257" r:id="rId3"/>
    <p:sldId id="337" r:id="rId4"/>
    <p:sldId id="338" r:id="rId5"/>
    <p:sldId id="341" r:id="rId6"/>
    <p:sldId id="339" r:id="rId7"/>
    <p:sldId id="340" r:id="rId8"/>
    <p:sldId id="342" r:id="rId9"/>
    <p:sldId id="343" r:id="rId10"/>
    <p:sldId id="344" r:id="rId11"/>
    <p:sldId id="345" r:id="rId12"/>
    <p:sldId id="346" r:id="rId13"/>
    <p:sldId id="347" r:id="rId14"/>
    <p:sldId id="348" r:id="rId15"/>
    <p:sldId id="349" r:id="rId16"/>
  </p:sldIdLst>
  <p:sldSz cx="12192000" cy="6858000"/>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autoAdjust="0"/>
    <p:restoredTop sz="72283" autoAdjust="0"/>
  </p:normalViewPr>
  <p:slideViewPr>
    <p:cSldViewPr snapToGrid="0">
      <p:cViewPr varScale="1">
        <p:scale>
          <a:sx n="53" d="100"/>
          <a:sy n="53" d="100"/>
        </p:scale>
        <p:origin x="492" y="72"/>
      </p:cViewPr>
      <p:guideLst/>
    </p:cSldViewPr>
  </p:slideViewPr>
  <p:notesTextViewPr>
    <p:cViewPr>
      <p:scale>
        <a:sx n="1" d="1"/>
        <a:sy n="1" d="1"/>
      </p:scale>
      <p:origin x="0" y="0"/>
    </p:cViewPr>
  </p:notesTextViewPr>
  <p:notesViewPr>
    <p:cSldViewPr snapToGrid="0">
      <p:cViewPr varScale="1">
        <p:scale>
          <a:sx n="84" d="100"/>
          <a:sy n="84" d="100"/>
        </p:scale>
        <p:origin x="39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379E6D7-D11D-4329-896E-2B9CF9C3DEEB}" type="datetimeFigureOut">
              <a:rPr lang="en-US" smtClean="0"/>
              <a:t>4/6/2017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5A5F2A-FB3B-45BA-BA4A-F4837916EB44}" type="slidenum">
              <a:rPr lang="en-US" smtClean="0"/>
              <a:t>‹#›</a:t>
            </a:fld>
            <a:endParaRPr lang="en-US"/>
          </a:p>
        </p:txBody>
      </p:sp>
    </p:spTree>
    <p:extLst>
      <p:ext uri="{BB962C8B-B14F-4D97-AF65-F5344CB8AC3E}">
        <p14:creationId xmlns:p14="http://schemas.microsoft.com/office/powerpoint/2010/main" val="26863574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C5FEB-099F-4E52-B590-D04C566AE3B6}" type="datetimeFigureOut">
              <a:rPr lang="en-US" smtClean="0"/>
              <a:t>4/6/2017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FA6BEF-0D01-42CD-AF49-6C72D33EA441}" type="slidenum">
              <a:rPr lang="en-US" smtClean="0"/>
              <a:t>‹#›</a:t>
            </a:fld>
            <a:endParaRPr lang="en-US"/>
          </a:p>
        </p:txBody>
      </p:sp>
    </p:spTree>
    <p:extLst>
      <p:ext uri="{BB962C8B-B14F-4D97-AF65-F5344CB8AC3E}">
        <p14:creationId xmlns:p14="http://schemas.microsoft.com/office/powerpoint/2010/main" val="1416712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FA6BEF-0D01-42CD-AF49-6C72D33EA441}" type="slidenum">
              <a:rPr lang="en-US" smtClean="0"/>
              <a:t>1</a:t>
            </a:fld>
            <a:endParaRPr lang="en-US"/>
          </a:p>
        </p:txBody>
      </p:sp>
    </p:spTree>
    <p:extLst>
      <p:ext uri="{BB962C8B-B14F-4D97-AF65-F5344CB8AC3E}">
        <p14:creationId xmlns:p14="http://schemas.microsoft.com/office/powerpoint/2010/main" val="2990316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FA6BEF-0D01-42CD-AF49-6C72D33EA441}" type="slidenum">
              <a:rPr lang="en-US" smtClean="0"/>
              <a:t>2</a:t>
            </a:fld>
            <a:endParaRPr lang="en-US"/>
          </a:p>
        </p:txBody>
      </p:sp>
    </p:spTree>
    <p:extLst>
      <p:ext uri="{BB962C8B-B14F-4D97-AF65-F5344CB8AC3E}">
        <p14:creationId xmlns:p14="http://schemas.microsoft.com/office/powerpoint/2010/main" val="501031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FA6BEF-0D01-42CD-AF49-6C72D33EA441}" type="slidenum">
              <a:rPr lang="en-US" smtClean="0"/>
              <a:t>3</a:t>
            </a:fld>
            <a:endParaRPr lang="en-US"/>
          </a:p>
        </p:txBody>
      </p:sp>
    </p:spTree>
    <p:extLst>
      <p:ext uri="{BB962C8B-B14F-4D97-AF65-F5344CB8AC3E}">
        <p14:creationId xmlns:p14="http://schemas.microsoft.com/office/powerpoint/2010/main" val="56974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FA6BEF-0D01-42CD-AF49-6C72D33EA441}" type="slidenum">
              <a:rPr lang="en-US" smtClean="0"/>
              <a:t>11</a:t>
            </a:fld>
            <a:endParaRPr lang="en-US"/>
          </a:p>
        </p:txBody>
      </p:sp>
    </p:spTree>
    <p:extLst>
      <p:ext uri="{BB962C8B-B14F-4D97-AF65-F5344CB8AC3E}">
        <p14:creationId xmlns:p14="http://schemas.microsoft.com/office/powerpoint/2010/main" val="2008454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FA6BEF-0D01-42CD-AF49-6C72D33EA441}" type="slidenum">
              <a:rPr lang="en-US" smtClean="0"/>
              <a:t>12</a:t>
            </a:fld>
            <a:endParaRPr lang="en-US"/>
          </a:p>
        </p:txBody>
      </p:sp>
    </p:spTree>
    <p:extLst>
      <p:ext uri="{BB962C8B-B14F-4D97-AF65-F5344CB8AC3E}">
        <p14:creationId xmlns:p14="http://schemas.microsoft.com/office/powerpoint/2010/main" val="2028923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FA6BEF-0D01-42CD-AF49-6C72D33EA441}" type="slidenum">
              <a:rPr lang="en-US" smtClean="0"/>
              <a:t>13</a:t>
            </a:fld>
            <a:endParaRPr lang="en-US"/>
          </a:p>
        </p:txBody>
      </p:sp>
    </p:spTree>
    <p:extLst>
      <p:ext uri="{BB962C8B-B14F-4D97-AF65-F5344CB8AC3E}">
        <p14:creationId xmlns:p14="http://schemas.microsoft.com/office/powerpoint/2010/main" val="10429040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3.emf"/><Relationship Id="rId4" Type="http://schemas.microsoft.com/office/2007/relationships/hdphoto" Target="../media/hdphoto1.wdp"/></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3.emf"/><Relationship Id="rId4" Type="http://schemas.microsoft.com/office/2007/relationships/hdphoto" Target="../media/hdphoto1.wdp"/></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 Id="rId5" Type="http://schemas.openxmlformats.org/officeDocument/2006/relationships/image" Target="../media/image3.emf"/><Relationship Id="rId4" Type="http://schemas.openxmlformats.org/officeDocument/2006/relationships/image" Target="../media/image7.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3.emf"/></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image" Target="../media/image7.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image" Target="../media/image7.pn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p:bg>
      <p:bgPr>
        <a:solidFill>
          <a:srgbClr val="0078D7"/>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pic>
        <p:nvPicPr>
          <p:cNvPr id="6" name="MS logo white"/>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gray">
          <a:xfrm>
            <a:off x="10282259" y="6011681"/>
            <a:ext cx="1344637" cy="287755"/>
          </a:xfrm>
          <a:prstGeom prst="rect">
            <a:avLst/>
          </a:prstGeom>
        </p:spPr>
      </p:pic>
      <p:pic>
        <p:nvPicPr>
          <p:cNvPr id="7" name="Picture 6"/>
          <p:cNvPicPr>
            <a:picLocks noChangeAspect="1"/>
          </p:cNvPicPr>
          <p:nvPr/>
        </p:nvPicPr>
        <p:blipFill>
          <a:blip r:embed="rId4"/>
          <a:stretch>
            <a:fillRect/>
          </a:stretch>
        </p:blipFill>
        <p:spPr>
          <a:xfrm>
            <a:off x="3218785" y="2967842"/>
            <a:ext cx="5754430" cy="922315"/>
          </a:xfrm>
          <a:prstGeom prst="rect">
            <a:avLst/>
          </a:prstGeom>
        </p:spPr>
      </p:pic>
    </p:spTree>
    <p:extLst>
      <p:ext uri="{BB962C8B-B14F-4D97-AF65-F5344CB8AC3E}">
        <p14:creationId xmlns:p14="http://schemas.microsoft.com/office/powerpoint/2010/main" val="41827231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3384" y="160923"/>
            <a:ext cx="1709738" cy="257175"/>
          </a:xfrm>
          <a:prstGeom prst="rect">
            <a:avLst/>
          </a:prstGeom>
        </p:spPr>
      </p:pic>
    </p:spTree>
    <p:extLst>
      <p:ext uri="{BB962C8B-B14F-4D97-AF65-F5344CB8AC3E}">
        <p14:creationId xmlns:p14="http://schemas.microsoft.com/office/powerpoint/2010/main" val="24213726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75005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964678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7525919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3384" y="160923"/>
            <a:ext cx="1709738" cy="257175"/>
          </a:xfrm>
          <a:prstGeom prst="rect">
            <a:avLst/>
          </a:prstGeom>
        </p:spPr>
      </p:pic>
    </p:spTree>
    <p:extLst>
      <p:ext uri="{BB962C8B-B14F-4D97-AF65-F5344CB8AC3E}">
        <p14:creationId xmlns:p14="http://schemas.microsoft.com/office/powerpoint/2010/main" val="14218840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079784" y="2906011"/>
            <a:ext cx="10034748" cy="89966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97954721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8D7"/>
        </a:solidFill>
        <a:effectLst/>
      </p:bgPr>
    </p:bg>
    <p:spTree>
      <p:nvGrpSpPr>
        <p:cNvPr id="1" name=""/>
        <p:cNvGrpSpPr/>
        <p:nvPr/>
      </p:nvGrpSpPr>
      <p:grpSpPr>
        <a:xfrm>
          <a:off x="0" y="0"/>
          <a:ext cx="0" cy="0"/>
          <a:chOff x="0" y="0"/>
          <a:chExt cx="0" cy="0"/>
        </a:xfrm>
      </p:grpSpPr>
      <p:sp>
        <p:nvSpPr>
          <p:cNvPr id="4" name="Rectangle 3"/>
          <p:cNvSpPr/>
          <p:nvPr/>
        </p:nvSpPr>
        <p:spPr bwMode="auto">
          <a:xfrm>
            <a:off x="0" y="6126438"/>
            <a:ext cx="12192000" cy="739344"/>
          </a:xfrm>
          <a:prstGeom prst="rect">
            <a:avLst/>
          </a:prstGeom>
          <a:solidFill>
            <a:schemeClr val="bg1"/>
          </a:solidFill>
          <a:ln>
            <a:noFill/>
            <a:headEnd type="none" w="med" len="med"/>
            <a:tailEnd type="none" w="med" len="med"/>
          </a:ln>
          <a:effectLst>
            <a:outerShdw blurRad="101600" dist="12700" dir="16200000"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p:nvPicPr>
        <p:blipFill rotWithShape="1">
          <a:blip r:embed="rId2">
            <a:alphaModFix amt="10000"/>
          </a:blip>
          <a:srcRect t="43378" r="43213" b="10783"/>
          <a:stretch/>
        </p:blipFill>
        <p:spPr>
          <a:xfrm>
            <a:off x="2998896" y="477"/>
            <a:ext cx="9172873" cy="6857523"/>
          </a:xfrm>
          <a:prstGeom prst="rect">
            <a:avLst/>
          </a:prstGeom>
        </p:spPr>
      </p:pic>
      <p:sp>
        <p:nvSpPr>
          <p:cNvPr id="13" name="Text Placeholder 4"/>
          <p:cNvSpPr>
            <a:spLocks noGrp="1"/>
          </p:cNvSpPr>
          <p:nvPr>
            <p:ph type="body" sz="quarter" idx="13" hasCustomPrompt="1"/>
          </p:nvPr>
        </p:nvSpPr>
        <p:spPr>
          <a:xfrm>
            <a:off x="544080" y="3877588"/>
            <a:ext cx="9179003" cy="651821"/>
          </a:xfrm>
          <a:prstGeom prst="rect">
            <a:avLst/>
          </a:prstGeom>
          <a:noFill/>
        </p:spPr>
        <p:txBody>
          <a:bodyPr wrap="square" lIns="146304" tIns="109728" rIns="146304" bIns="109728">
            <a:spAutoFit/>
          </a:bodyPr>
          <a:lstStyle>
            <a:lvl1pPr marL="0" indent="0">
              <a:spcBef>
                <a:spcPts val="0"/>
              </a:spcBef>
              <a:buNone/>
              <a:defRPr sz="3137" spc="0" baseline="0">
                <a:solidFill>
                  <a:schemeClr val="bg1"/>
                </a:solidFill>
                <a:latin typeface="+mj-lt"/>
              </a:defRPr>
            </a:lvl1pPr>
          </a:lstStyle>
          <a:p>
            <a:r>
              <a:rPr lang="en-US" dirty="0">
                <a:solidFill>
                  <a:schemeClr val="bg1"/>
                </a:solidFill>
              </a:rPr>
              <a:t>Name</a:t>
            </a:r>
          </a:p>
        </p:txBody>
      </p:sp>
      <p:sp>
        <p:nvSpPr>
          <p:cNvPr id="14" name="Title 12"/>
          <p:cNvSpPr>
            <a:spLocks noGrp="1"/>
          </p:cNvSpPr>
          <p:nvPr>
            <p:ph type="title" hasCustomPrompt="1"/>
          </p:nvPr>
        </p:nvSpPr>
        <p:spPr>
          <a:xfrm>
            <a:off x="526151" y="2073276"/>
            <a:ext cx="9179004" cy="1804311"/>
          </a:xfrm>
          <a:prstGeom prst="rect">
            <a:avLst/>
          </a:prstGeom>
        </p:spPr>
        <p:txBody>
          <a:bodyPr lIns="146304" tIns="9144" rIns="146304" bIns="9144" anchor="b" anchorCtr="0"/>
          <a:lstStyle>
            <a:lvl1pPr marL="0" indent="0">
              <a:spcBef>
                <a:spcPts val="0"/>
              </a:spcBef>
              <a:buNone/>
              <a:defRPr sz="7058">
                <a:solidFill>
                  <a:schemeClr val="bg1"/>
                </a:solidFill>
                <a:latin typeface="+mj-lt"/>
              </a:defRPr>
            </a:lvl1pPr>
          </a:lstStyle>
          <a:p>
            <a:r>
              <a:rPr lang="en-US" sz="5882" dirty="0">
                <a:solidFill>
                  <a:schemeClr val="bg1"/>
                </a:solidFill>
              </a:rPr>
              <a:t>Demo</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7277" y="6367522"/>
            <a:ext cx="1709738" cy="257175"/>
          </a:xfrm>
          <a:prstGeom prst="rect">
            <a:avLst/>
          </a:prstGeom>
        </p:spPr>
      </p:pic>
    </p:spTree>
    <p:extLst>
      <p:ext uri="{BB962C8B-B14F-4D97-AF65-F5344CB8AC3E}">
        <p14:creationId xmlns:p14="http://schemas.microsoft.com/office/powerpoint/2010/main" val="28628149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emo slide - 2">
    <p:bg>
      <p:bgPr>
        <a:solidFill>
          <a:srgbClr val="5C2D9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alphaModFix amt="10000"/>
          </a:blip>
          <a:srcRect t="43378" r="43213" b="10783"/>
          <a:stretch/>
        </p:blipFill>
        <p:spPr>
          <a:xfrm>
            <a:off x="2998896" y="477"/>
            <a:ext cx="9172873" cy="6857523"/>
          </a:xfrm>
          <a:prstGeom prst="rect">
            <a:avLst/>
          </a:prstGeom>
        </p:spPr>
      </p:pic>
      <p:sp>
        <p:nvSpPr>
          <p:cNvPr id="4" name="Rectangle 3"/>
          <p:cNvSpPr/>
          <p:nvPr/>
        </p:nvSpPr>
        <p:spPr bwMode="auto">
          <a:xfrm>
            <a:off x="0" y="6126438"/>
            <a:ext cx="12192000" cy="739344"/>
          </a:xfrm>
          <a:prstGeom prst="rect">
            <a:avLst/>
          </a:prstGeom>
          <a:solidFill>
            <a:schemeClr val="bg1"/>
          </a:solidFill>
          <a:ln>
            <a:noFill/>
            <a:headEnd type="none" w="med" len="med"/>
            <a:tailEnd type="none" w="med" len="med"/>
          </a:ln>
          <a:effectLst>
            <a:outerShdw blurRad="101600" dist="12700" dir="16200000"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p:nvPicPr>
        <p:blipFill rotWithShape="1">
          <a:blip r:embed="rId3" cstate="print">
            <a:extLst>
              <a:ext uri="{BEBA8EAE-BF5A-486C-A8C5-ECC9F3942E4B}">
                <a14:imgProps xmlns:a14="http://schemas.microsoft.com/office/drawing/2010/main">
                  <a14:imgLayer r:embed="rId4"/>
                </a14:imgProps>
              </a:ext>
              <a:ext uri="{28A0092B-C50C-407E-A947-70E740481C1C}">
                <a14:useLocalDpi xmlns:a14="http://schemas.microsoft.com/office/drawing/2010/main"/>
              </a:ext>
            </a:extLst>
          </a:blip>
          <a:stretch/>
        </p:blipFill>
        <p:spPr bwMode="invGray">
          <a:xfrm>
            <a:off x="423779" y="6372063"/>
            <a:ext cx="1025270" cy="224138"/>
          </a:xfrm>
          <a:prstGeom prst="rect">
            <a:avLst/>
          </a:prstGeom>
          <a:noFill/>
          <a:ln>
            <a:noFill/>
          </a:ln>
        </p:spPr>
      </p:pic>
      <p:pic>
        <p:nvPicPr>
          <p:cNvPr id="12" name="Picture 11"/>
          <p:cNvPicPr>
            <a:picLocks noChangeAspect="1"/>
          </p:cNvPicPr>
          <p:nvPr/>
        </p:nvPicPr>
        <p:blipFill>
          <a:blip r:embed="rId5"/>
          <a:stretch>
            <a:fillRect/>
          </a:stretch>
        </p:blipFill>
        <p:spPr>
          <a:xfrm>
            <a:off x="637228" y="385232"/>
            <a:ext cx="3119224" cy="499946"/>
          </a:xfrm>
          <a:prstGeom prst="rect">
            <a:avLst/>
          </a:prstGeom>
        </p:spPr>
      </p:pic>
      <p:sp>
        <p:nvSpPr>
          <p:cNvPr id="13" name="Text Placeholder 4"/>
          <p:cNvSpPr>
            <a:spLocks noGrp="1"/>
          </p:cNvSpPr>
          <p:nvPr>
            <p:ph type="body" sz="quarter" idx="13" hasCustomPrompt="1"/>
          </p:nvPr>
        </p:nvSpPr>
        <p:spPr>
          <a:xfrm>
            <a:off x="544080" y="3877588"/>
            <a:ext cx="9179003" cy="651821"/>
          </a:xfrm>
          <a:prstGeom prst="rect">
            <a:avLst/>
          </a:prstGeom>
          <a:noFill/>
        </p:spPr>
        <p:txBody>
          <a:bodyPr wrap="square" lIns="146304" tIns="109728" rIns="146304" bIns="109728">
            <a:spAutoFit/>
          </a:bodyPr>
          <a:lstStyle>
            <a:lvl1pPr marL="0" indent="0">
              <a:spcBef>
                <a:spcPts val="0"/>
              </a:spcBef>
              <a:buNone/>
              <a:defRPr sz="3137" spc="0" baseline="0">
                <a:solidFill>
                  <a:schemeClr val="bg1"/>
                </a:solidFill>
                <a:latin typeface="+mj-lt"/>
              </a:defRPr>
            </a:lvl1pPr>
          </a:lstStyle>
          <a:p>
            <a:r>
              <a:rPr lang="en-US" dirty="0">
                <a:solidFill>
                  <a:schemeClr val="bg1"/>
                </a:solidFill>
              </a:rPr>
              <a:t>Name</a:t>
            </a:r>
          </a:p>
        </p:txBody>
      </p:sp>
      <p:sp>
        <p:nvSpPr>
          <p:cNvPr id="14" name="Title 12"/>
          <p:cNvSpPr>
            <a:spLocks noGrp="1"/>
          </p:cNvSpPr>
          <p:nvPr>
            <p:ph type="title" hasCustomPrompt="1"/>
          </p:nvPr>
        </p:nvSpPr>
        <p:spPr>
          <a:xfrm>
            <a:off x="544080" y="2073276"/>
            <a:ext cx="9179004" cy="1804311"/>
          </a:xfrm>
          <a:prstGeom prst="rect">
            <a:avLst/>
          </a:prstGeom>
        </p:spPr>
        <p:txBody>
          <a:bodyPr lIns="146304" tIns="9144" rIns="146304" bIns="9144" anchor="b" anchorCtr="0"/>
          <a:lstStyle>
            <a:lvl1pPr marL="0" indent="0">
              <a:spcBef>
                <a:spcPts val="0"/>
              </a:spcBef>
              <a:buNone/>
              <a:defRPr sz="5882">
                <a:solidFill>
                  <a:schemeClr val="bg1"/>
                </a:solidFill>
                <a:latin typeface="+mj-lt"/>
              </a:defRPr>
            </a:lvl1pPr>
          </a:lstStyle>
          <a:p>
            <a:r>
              <a:rPr lang="en-US" sz="5882" dirty="0">
                <a:solidFill>
                  <a:schemeClr val="bg1"/>
                </a:solidFill>
              </a:rPr>
              <a:t>Demo</a:t>
            </a:r>
          </a:p>
        </p:txBody>
      </p:sp>
    </p:spTree>
    <p:extLst>
      <p:ext uri="{BB962C8B-B14F-4D97-AF65-F5344CB8AC3E}">
        <p14:creationId xmlns:p14="http://schemas.microsoft.com/office/powerpoint/2010/main" val="27014508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emo slide - 3">
    <p:bg>
      <p:bgPr>
        <a:solidFill>
          <a:srgbClr val="008272"/>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alphaModFix amt="10000"/>
          </a:blip>
          <a:srcRect t="43378" r="43213" b="10783"/>
          <a:stretch/>
        </p:blipFill>
        <p:spPr>
          <a:xfrm>
            <a:off x="2998896" y="477"/>
            <a:ext cx="9172873" cy="6857523"/>
          </a:xfrm>
          <a:prstGeom prst="rect">
            <a:avLst/>
          </a:prstGeom>
        </p:spPr>
      </p:pic>
      <p:sp>
        <p:nvSpPr>
          <p:cNvPr id="4" name="Rectangle 3"/>
          <p:cNvSpPr/>
          <p:nvPr/>
        </p:nvSpPr>
        <p:spPr bwMode="auto">
          <a:xfrm>
            <a:off x="0" y="6126438"/>
            <a:ext cx="12192000" cy="739344"/>
          </a:xfrm>
          <a:prstGeom prst="rect">
            <a:avLst/>
          </a:prstGeom>
          <a:solidFill>
            <a:schemeClr val="bg1"/>
          </a:solidFill>
          <a:ln>
            <a:noFill/>
            <a:headEnd type="none" w="med" len="med"/>
            <a:tailEnd type="none" w="med" len="med"/>
          </a:ln>
          <a:effectLst>
            <a:outerShdw blurRad="101600" dist="12700" dir="16200000"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p:nvPicPr>
        <p:blipFill rotWithShape="1">
          <a:blip r:embed="rId3" cstate="print">
            <a:extLst>
              <a:ext uri="{BEBA8EAE-BF5A-486C-A8C5-ECC9F3942E4B}">
                <a14:imgProps xmlns:a14="http://schemas.microsoft.com/office/drawing/2010/main">
                  <a14:imgLayer r:embed="rId4"/>
                </a14:imgProps>
              </a:ext>
              <a:ext uri="{28A0092B-C50C-407E-A947-70E740481C1C}">
                <a14:useLocalDpi xmlns:a14="http://schemas.microsoft.com/office/drawing/2010/main"/>
              </a:ext>
            </a:extLst>
          </a:blip>
          <a:stretch/>
        </p:blipFill>
        <p:spPr bwMode="invGray">
          <a:xfrm>
            <a:off x="423779" y="6372063"/>
            <a:ext cx="1025270" cy="224138"/>
          </a:xfrm>
          <a:prstGeom prst="rect">
            <a:avLst/>
          </a:prstGeom>
          <a:noFill/>
          <a:ln>
            <a:noFill/>
          </a:ln>
        </p:spPr>
      </p:pic>
      <p:pic>
        <p:nvPicPr>
          <p:cNvPr id="12" name="Picture 11"/>
          <p:cNvPicPr>
            <a:picLocks noChangeAspect="1"/>
          </p:cNvPicPr>
          <p:nvPr/>
        </p:nvPicPr>
        <p:blipFill>
          <a:blip r:embed="rId5"/>
          <a:stretch>
            <a:fillRect/>
          </a:stretch>
        </p:blipFill>
        <p:spPr>
          <a:xfrm>
            <a:off x="637228" y="385232"/>
            <a:ext cx="3119224" cy="499946"/>
          </a:xfrm>
          <a:prstGeom prst="rect">
            <a:avLst/>
          </a:prstGeom>
        </p:spPr>
      </p:pic>
      <p:sp>
        <p:nvSpPr>
          <p:cNvPr id="13" name="Text Placeholder 4"/>
          <p:cNvSpPr>
            <a:spLocks noGrp="1"/>
          </p:cNvSpPr>
          <p:nvPr>
            <p:ph type="body" sz="quarter" idx="13" hasCustomPrompt="1"/>
          </p:nvPr>
        </p:nvSpPr>
        <p:spPr>
          <a:xfrm>
            <a:off x="544080" y="3877588"/>
            <a:ext cx="9179003" cy="651821"/>
          </a:xfrm>
          <a:prstGeom prst="rect">
            <a:avLst/>
          </a:prstGeom>
          <a:noFill/>
        </p:spPr>
        <p:txBody>
          <a:bodyPr wrap="square" lIns="146304" tIns="109728" rIns="146304" bIns="109728">
            <a:spAutoFit/>
          </a:bodyPr>
          <a:lstStyle>
            <a:lvl1pPr marL="0" indent="0">
              <a:spcBef>
                <a:spcPts val="0"/>
              </a:spcBef>
              <a:buNone/>
              <a:defRPr sz="3137" spc="0" baseline="0">
                <a:solidFill>
                  <a:schemeClr val="bg1"/>
                </a:solidFill>
                <a:latin typeface="+mj-lt"/>
              </a:defRPr>
            </a:lvl1pPr>
          </a:lstStyle>
          <a:p>
            <a:r>
              <a:rPr lang="en-US" dirty="0">
                <a:solidFill>
                  <a:schemeClr val="bg1"/>
                </a:solidFill>
              </a:rPr>
              <a:t>Name</a:t>
            </a:r>
          </a:p>
        </p:txBody>
      </p:sp>
      <p:sp>
        <p:nvSpPr>
          <p:cNvPr id="14" name="Title 12"/>
          <p:cNvSpPr>
            <a:spLocks noGrp="1"/>
          </p:cNvSpPr>
          <p:nvPr>
            <p:ph type="title" hasCustomPrompt="1"/>
          </p:nvPr>
        </p:nvSpPr>
        <p:spPr>
          <a:xfrm>
            <a:off x="544080" y="2073276"/>
            <a:ext cx="9179004" cy="1804311"/>
          </a:xfrm>
          <a:prstGeom prst="rect">
            <a:avLst/>
          </a:prstGeom>
        </p:spPr>
        <p:txBody>
          <a:bodyPr lIns="146304" tIns="9144" rIns="146304" bIns="9144" anchor="b" anchorCtr="0"/>
          <a:lstStyle>
            <a:lvl1pPr marL="0" indent="0">
              <a:spcBef>
                <a:spcPts val="0"/>
              </a:spcBef>
              <a:buNone/>
              <a:defRPr sz="7058">
                <a:solidFill>
                  <a:schemeClr val="bg1"/>
                </a:solidFill>
                <a:latin typeface="+mj-lt"/>
              </a:defRPr>
            </a:lvl1pPr>
          </a:lstStyle>
          <a:p>
            <a:r>
              <a:rPr lang="en-US" sz="5882" dirty="0">
                <a:solidFill>
                  <a:schemeClr val="bg1"/>
                </a:solidFill>
              </a:rPr>
              <a:t>Demo</a:t>
            </a:r>
          </a:p>
        </p:txBody>
      </p:sp>
    </p:spTree>
    <p:extLst>
      <p:ext uri="{BB962C8B-B14F-4D97-AF65-F5344CB8AC3E}">
        <p14:creationId xmlns:p14="http://schemas.microsoft.com/office/powerpoint/2010/main" val="5745978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Video slide">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alphaModFix amt="10000"/>
          </a:blip>
          <a:srcRect t="43378" r="43213" b="10783"/>
          <a:stretch/>
        </p:blipFill>
        <p:spPr>
          <a:xfrm>
            <a:off x="2998896" y="477"/>
            <a:ext cx="9172873" cy="6857523"/>
          </a:xfrm>
          <a:prstGeom prst="rect">
            <a:avLst/>
          </a:prstGeom>
        </p:spPr>
      </p:pic>
      <p:sp>
        <p:nvSpPr>
          <p:cNvPr id="2" name="Title 1"/>
          <p:cNvSpPr>
            <a:spLocks noGrp="1"/>
          </p:cNvSpPr>
          <p:nvPr>
            <p:ph type="title" hasCustomPrompt="1"/>
          </p:nvPr>
        </p:nvSpPr>
        <p:spPr>
          <a:xfrm>
            <a:off x="568046" y="1186356"/>
            <a:ext cx="10906502" cy="1158793"/>
          </a:xfrm>
          <a:noFill/>
        </p:spPr>
        <p:txBody>
          <a:bodyPr wrap="square"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42717434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1">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8" name="Rectangle 7"/>
          <p:cNvSpPr/>
          <p:nvPr/>
        </p:nvSpPr>
        <p:spPr bwMode="auto">
          <a:xfrm>
            <a:off x="1" y="6118656"/>
            <a:ext cx="12191999" cy="739344"/>
          </a:xfrm>
          <a:prstGeom prst="rect">
            <a:avLst/>
          </a:prstGeom>
          <a:solidFill>
            <a:schemeClr val="tx1"/>
          </a:solidFill>
          <a:ln>
            <a:noFill/>
            <a:headEnd type="none" w="med" len="med"/>
            <a:tailEnd type="none" w="med" len="med"/>
          </a:ln>
          <a:effectLst>
            <a:outerShdw blurRad="101600" dist="12700" dir="16200000"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itle 1"/>
          <p:cNvSpPr>
            <a:spLocks noGrp="1"/>
          </p:cNvSpPr>
          <p:nvPr>
            <p:ph type="title" hasCustomPrompt="1"/>
          </p:nvPr>
        </p:nvSpPr>
        <p:spPr>
          <a:xfrm>
            <a:off x="543147" y="2084187"/>
            <a:ext cx="5552853"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14" name="Text Placeholder 4"/>
          <p:cNvSpPr>
            <a:spLocks noGrp="1"/>
          </p:cNvSpPr>
          <p:nvPr>
            <p:ph type="body" sz="quarter" idx="12" hasCustomPrompt="1"/>
          </p:nvPr>
        </p:nvSpPr>
        <p:spPr>
          <a:xfrm>
            <a:off x="543147" y="3878574"/>
            <a:ext cx="5552854"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80642" y="6308305"/>
            <a:ext cx="2393633" cy="360045"/>
          </a:xfrm>
          <a:prstGeom prst="rect">
            <a:avLst/>
          </a:prstGeom>
        </p:spPr>
      </p:pic>
    </p:spTree>
    <p:extLst>
      <p:ext uri="{BB962C8B-B14F-4D97-AF65-F5344CB8AC3E}">
        <p14:creationId xmlns:p14="http://schemas.microsoft.com/office/powerpoint/2010/main" val="42528783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ction Title Transmission">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alphaModFix amt="10000"/>
          </a:blip>
          <a:srcRect t="43378" r="43213" b="10783"/>
          <a:stretch/>
        </p:blipFill>
        <p:spPr>
          <a:xfrm>
            <a:off x="2998896" y="477"/>
            <a:ext cx="9172873" cy="6857523"/>
          </a:xfrm>
          <a:prstGeom prst="rect">
            <a:avLst/>
          </a:prstGeom>
        </p:spPr>
      </p:pic>
      <p:sp>
        <p:nvSpPr>
          <p:cNvPr id="2" name="Title 1"/>
          <p:cNvSpPr>
            <a:spLocks noGrp="1"/>
          </p:cNvSpPr>
          <p:nvPr>
            <p:ph type="title" hasCustomPrompt="1"/>
          </p:nvPr>
        </p:nvSpPr>
        <p:spPr>
          <a:xfrm>
            <a:off x="532189" y="2084172"/>
            <a:ext cx="5563811"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322695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Title Plain">
    <p:bg>
      <p:bgPr>
        <a:solidFill>
          <a:srgbClr val="0078D7"/>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32189" y="2084172"/>
            <a:ext cx="5563811" cy="1158793"/>
          </a:xfrm>
          <a:noFill/>
        </p:spPr>
        <p:txBody>
          <a:bodyPr wrap="square" tIns="91440" bIns="91440" anchor="t" anchorCtr="0">
            <a:spAutoFit/>
          </a:bodyPr>
          <a:lstStyle>
            <a:lvl1pPr>
              <a:defRPr sz="7058" spc="-98" baseline="0">
                <a:solidFill>
                  <a:schemeClr val="bg1"/>
                </a:solidFill>
              </a:defRPr>
            </a:lvl1pPr>
          </a:lstStyle>
          <a:p>
            <a:r>
              <a:rPr lang="en-US" dirty="0"/>
              <a:t>Section title</a:t>
            </a:r>
          </a:p>
        </p:txBody>
      </p:sp>
    </p:spTree>
    <p:extLst>
      <p:ext uri="{BB962C8B-B14F-4D97-AF65-F5344CB8AC3E}">
        <p14:creationId xmlns:p14="http://schemas.microsoft.com/office/powerpoint/2010/main" val="20135978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50-50 Right Photo">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3345" y="1217195"/>
            <a:ext cx="5154444" cy="1973570"/>
          </a:xfrm>
        </p:spPr>
        <p:txBody>
          <a:bodyPr wrap="square">
            <a:spAutoFit/>
          </a:bodyPr>
          <a:lstStyle>
            <a:lvl1pPr>
              <a:defRPr sz="6470" baseline="0">
                <a:solidFill>
                  <a:schemeClr val="bg1"/>
                </a:solidFill>
              </a:defRPr>
            </a:lvl1pPr>
          </a:lstStyle>
          <a:p>
            <a:r>
              <a:rPr lang="en-US" dirty="0"/>
              <a:t>50/50 photo layout</a:t>
            </a:r>
          </a:p>
        </p:txBody>
      </p:sp>
      <p:sp>
        <p:nvSpPr>
          <p:cNvPr id="5" name="Picture Placeholder 4"/>
          <p:cNvSpPr>
            <a:spLocks noGrp="1"/>
          </p:cNvSpPr>
          <p:nvPr>
            <p:ph type="pic" sz="quarter" idx="10"/>
          </p:nvPr>
        </p:nvSpPr>
        <p:spPr bwMode="ltGray">
          <a:xfrm>
            <a:off x="6110006" y="0"/>
            <a:ext cx="6094444" cy="6856100"/>
          </a:xfrm>
          <a:blipFill dpi="0" rotWithShape="1">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23011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50305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rgbClr val="5C2D9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7200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48803" y="160923"/>
            <a:ext cx="1709738" cy="257175"/>
          </a:xfrm>
          <a:prstGeom prst="rect">
            <a:avLst/>
          </a:prstGeom>
        </p:spPr>
      </p:pic>
    </p:spTree>
    <p:extLst>
      <p:ext uri="{BB962C8B-B14F-4D97-AF65-F5344CB8AC3E}">
        <p14:creationId xmlns:p14="http://schemas.microsoft.com/office/powerpoint/2010/main" val="306117409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losing slide Connect logo">
    <p:bg>
      <p:bgPr>
        <a:solidFill>
          <a:srgbClr val="0078D7"/>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3218785" y="2967842"/>
            <a:ext cx="5754430" cy="922315"/>
          </a:xfrm>
          <a:prstGeom prst="rect">
            <a:avLst/>
          </a:prstGeom>
        </p:spPr>
      </p:pic>
      <p:pic>
        <p:nvPicPr>
          <p:cNvPr id="9" name="MS logo white"/>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gray">
          <a:xfrm>
            <a:off x="10282259" y="6011681"/>
            <a:ext cx="1344637" cy="287755"/>
          </a:xfrm>
          <a:prstGeom prst="rect">
            <a:avLst/>
          </a:prstGeom>
        </p:spPr>
      </p:pic>
    </p:spTree>
    <p:extLst>
      <p:ext uri="{BB962C8B-B14F-4D97-AF65-F5344CB8AC3E}">
        <p14:creationId xmlns:p14="http://schemas.microsoft.com/office/powerpoint/2010/main" val="264658288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losing slide Microsoft">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854744" y="2882374"/>
            <a:ext cx="4482512" cy="959394"/>
          </a:xfrm>
          <a:prstGeom prst="rect">
            <a:avLst/>
          </a:prstGeom>
        </p:spPr>
      </p:pic>
    </p:spTree>
    <p:extLst>
      <p:ext uri="{BB962C8B-B14F-4D97-AF65-F5344CB8AC3E}">
        <p14:creationId xmlns:p14="http://schemas.microsoft.com/office/powerpoint/2010/main" val="424354757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814188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D7BA4C7-2435-4040-85DC-E645CABEA110}"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30DFF-5E2A-4D42-92AA-97824C75AB64}" type="slidenum">
              <a:rPr lang="en-US" smtClean="0"/>
              <a:t>‹#›</a:t>
            </a:fld>
            <a:endParaRPr lang="en-US"/>
          </a:p>
        </p:txBody>
      </p:sp>
    </p:spTree>
    <p:extLst>
      <p:ext uri="{BB962C8B-B14F-4D97-AF65-F5344CB8AC3E}">
        <p14:creationId xmlns:p14="http://schemas.microsoft.com/office/powerpoint/2010/main" val="461526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 2">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0" name="Rectangle 9"/>
          <p:cNvSpPr/>
          <p:nvPr/>
        </p:nvSpPr>
        <p:spPr bwMode="auto">
          <a:xfrm>
            <a:off x="1" y="478"/>
            <a:ext cx="12191999" cy="651566"/>
          </a:xfrm>
          <a:prstGeom prst="rect">
            <a:avLst/>
          </a:prstGeom>
          <a:solidFill>
            <a:srgbClr val="FFFFFF"/>
          </a:solidFill>
          <a:ln>
            <a:noFill/>
            <a:headEnd type="none" w="med" len="med"/>
            <a:tailEnd type="none" w="med" len="med"/>
          </a:ln>
          <a:effectLst>
            <a:outerShdw blurRad="25400" dist="12700" dir="5400000" algn="t" rotWithShape="0">
              <a:prstClr val="black">
                <a:alpha val="18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pPr>
            <a:endParaRPr lang="en-US" sz="2307"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00526" y="211594"/>
            <a:ext cx="1164345" cy="249711"/>
          </a:xfrm>
          <a:prstGeom prst="rect">
            <a:avLst/>
          </a:prstGeom>
        </p:spPr>
      </p:pic>
      <p:pic>
        <p:nvPicPr>
          <p:cNvPr id="12" name="Picture 11"/>
          <p:cNvPicPr>
            <a:picLocks noChangeAspect="1"/>
          </p:cNvPicPr>
          <p:nvPr/>
        </p:nvPicPr>
        <p:blipFill>
          <a:blip r:embed="rId4"/>
          <a:stretch>
            <a:fillRect/>
          </a:stretch>
        </p:blipFill>
        <p:spPr>
          <a:xfrm>
            <a:off x="8859976" y="6106055"/>
            <a:ext cx="3007584" cy="353351"/>
          </a:xfrm>
          <a:prstGeom prst="rect">
            <a:avLst/>
          </a:prstGeom>
        </p:spPr>
      </p:pic>
      <p:sp>
        <p:nvSpPr>
          <p:cNvPr id="20" name="Title 1"/>
          <p:cNvSpPr>
            <a:spLocks noGrp="1"/>
          </p:cNvSpPr>
          <p:nvPr>
            <p:ph type="title" hasCustomPrompt="1"/>
          </p:nvPr>
        </p:nvSpPr>
        <p:spPr>
          <a:xfrm>
            <a:off x="543147" y="2084187"/>
            <a:ext cx="5552853"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21" name="Text Placeholder 4"/>
          <p:cNvSpPr>
            <a:spLocks noGrp="1"/>
          </p:cNvSpPr>
          <p:nvPr>
            <p:ph type="body" sz="quarter" idx="12" hasCustomPrompt="1"/>
          </p:nvPr>
        </p:nvSpPr>
        <p:spPr>
          <a:xfrm>
            <a:off x="543147" y="3878574"/>
            <a:ext cx="5552854"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5784115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mp; Non-Bulleted Text (4)">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17">
                <a:solidFill>
                  <a:schemeClr val="tx1"/>
                </a:solidFill>
              </a:defRPr>
            </a:lvl1pPr>
          </a:lstStyle>
          <a:p>
            <a:r>
              <a:rPr lang="en-US" dirty="0"/>
              <a:t>Click to edit Master title style</a:t>
            </a:r>
          </a:p>
        </p:txBody>
      </p:sp>
      <p:sp>
        <p:nvSpPr>
          <p:cNvPr id="5" name="Text Placeholder 3"/>
          <p:cNvSpPr>
            <a:spLocks noGrp="1"/>
          </p:cNvSpPr>
          <p:nvPr>
            <p:ph type="body" sz="quarter" idx="13"/>
          </p:nvPr>
        </p:nvSpPr>
        <p:spPr>
          <a:xfrm>
            <a:off x="269241" y="1783454"/>
            <a:ext cx="11655840" cy="2051245"/>
          </a:xfrm>
        </p:spPr>
        <p:txBody>
          <a:bodyPr/>
          <a:lstStyle>
            <a:lvl1pPr marL="0" indent="0">
              <a:buNone/>
              <a:defRPr>
                <a:solidFill>
                  <a:schemeClr val="tx1"/>
                </a:solidFill>
              </a:defRPr>
            </a:lvl1pPr>
            <a:lvl2pPr marL="27981" indent="0">
              <a:buNone/>
              <a:defRPr sz="1959">
                <a:solidFill>
                  <a:schemeClr val="tx1"/>
                </a:solidFill>
              </a:defRPr>
            </a:lvl2pPr>
            <a:lvl3pPr marL="219185" indent="0">
              <a:buNone/>
              <a:defRPr sz="1959">
                <a:solidFill>
                  <a:schemeClr val="tx1"/>
                </a:solidFill>
              </a:defRPr>
            </a:lvl3pPr>
            <a:lvl4pPr marL="466351" indent="0">
              <a:buNone/>
              <a:defRPr sz="1763">
                <a:solidFill>
                  <a:schemeClr val="tx1"/>
                </a:solidFill>
              </a:defRPr>
            </a:lvl4pPr>
            <a:lvl5pPr marL="724400" indent="0">
              <a:buNone/>
              <a:defRPr sz="1763">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5830834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alkin">
    <p:bg>
      <p:bgPr>
        <a:solidFill>
          <a:srgbClr val="0078D7"/>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3218785" y="2967842"/>
            <a:ext cx="5754430" cy="922315"/>
          </a:xfrm>
          <a:prstGeom prst="rect">
            <a:avLst/>
          </a:prstGeom>
        </p:spPr>
      </p:pic>
      <p:pic>
        <p:nvPicPr>
          <p:cNvPr id="19" name="Picture 18"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pic>
        <p:nvPicPr>
          <p:cNvPr id="6" name="MS logo white"/>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10282259" y="6011681"/>
            <a:ext cx="1344637" cy="287755"/>
          </a:xfrm>
          <a:prstGeom prst="rect">
            <a:avLst/>
          </a:prstGeom>
        </p:spPr>
      </p:pic>
    </p:spTree>
    <p:extLst>
      <p:ext uri="{BB962C8B-B14F-4D97-AF65-F5344CB8AC3E}">
        <p14:creationId xmlns:p14="http://schemas.microsoft.com/office/powerpoint/2010/main" val="17876931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1 - Connec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4" name="Rectangle 13"/>
          <p:cNvSpPr/>
          <p:nvPr userDrawn="1"/>
        </p:nvSpPr>
        <p:spPr bwMode="auto">
          <a:xfrm>
            <a:off x="0" y="5725636"/>
            <a:ext cx="12192000" cy="1132364"/>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354244" y="6145541"/>
            <a:ext cx="1344637" cy="287755"/>
          </a:xfrm>
          <a:prstGeom prst="rect">
            <a:avLst/>
          </a:prstGeom>
        </p:spPr>
      </p:pic>
      <p:pic>
        <p:nvPicPr>
          <p:cNvPr id="17" name="Picture 16"/>
          <p:cNvPicPr>
            <a:picLocks noChangeAspect="1"/>
          </p:cNvPicPr>
          <p:nvPr userDrawn="1"/>
        </p:nvPicPr>
        <p:blipFill rotWithShape="1">
          <a:blip r:embed="rId4">
            <a:alphaModFix amt="10000"/>
          </a:blip>
          <a:srcRect t="43378" r="43213" b="10783"/>
          <a:stretch/>
        </p:blipFill>
        <p:spPr>
          <a:xfrm>
            <a:off x="3003565" y="477"/>
            <a:ext cx="9172873" cy="6857523"/>
          </a:xfrm>
          <a:prstGeom prst="rect">
            <a:avLst/>
          </a:prstGeom>
        </p:spPr>
      </p:pic>
      <p:pic>
        <p:nvPicPr>
          <p:cNvPr id="20" name="Picture 19"/>
          <p:cNvPicPr>
            <a:picLocks noChangeAspect="1"/>
          </p:cNvPicPr>
          <p:nvPr userDrawn="1"/>
        </p:nvPicPr>
        <p:blipFill>
          <a:blip r:embed="rId5"/>
          <a:stretch>
            <a:fillRect/>
          </a:stretch>
        </p:blipFill>
        <p:spPr>
          <a:xfrm>
            <a:off x="642749" y="353708"/>
            <a:ext cx="3119224" cy="499946"/>
          </a:xfrm>
          <a:prstGeom prst="rect">
            <a:avLst/>
          </a:prstGeom>
        </p:spPr>
      </p:pic>
      <p:sp>
        <p:nvSpPr>
          <p:cNvPr id="23" name="Title 1"/>
          <p:cNvSpPr>
            <a:spLocks noGrp="1"/>
          </p:cNvSpPr>
          <p:nvPr>
            <p:ph type="title" hasCustomPrompt="1"/>
          </p:nvPr>
        </p:nvSpPr>
        <p:spPr>
          <a:xfrm>
            <a:off x="543147" y="2084187"/>
            <a:ext cx="5552853"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24" name="Text Placeholder 4"/>
          <p:cNvSpPr>
            <a:spLocks noGrp="1"/>
          </p:cNvSpPr>
          <p:nvPr>
            <p:ph type="body" sz="quarter" idx="12" hasCustomPrompt="1"/>
          </p:nvPr>
        </p:nvSpPr>
        <p:spPr>
          <a:xfrm>
            <a:off x="543147" y="3878574"/>
            <a:ext cx="5552854"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7598570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2 - Connec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7" name="Rectangle 16"/>
          <p:cNvSpPr/>
          <p:nvPr userDrawn="1"/>
        </p:nvSpPr>
        <p:spPr bwMode="auto">
          <a:xfrm>
            <a:off x="0" y="5725636"/>
            <a:ext cx="12192000" cy="1132364"/>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21" name="Picture 20"/>
          <p:cNvPicPr>
            <a:picLocks noChangeAspect="1"/>
          </p:cNvPicPr>
          <p:nvPr userDrawn="1"/>
        </p:nvPicPr>
        <p:blipFill rotWithShape="1">
          <a:blip r:embed="rId3">
            <a:alphaModFix amt="10000"/>
          </a:blip>
          <a:srcRect t="43378" r="43213" b="10783"/>
          <a:stretch/>
        </p:blipFill>
        <p:spPr>
          <a:xfrm>
            <a:off x="3003565" y="477"/>
            <a:ext cx="9172873" cy="6857523"/>
          </a:xfrm>
          <a:prstGeom prst="rect">
            <a:avLst/>
          </a:prstGeom>
        </p:spPr>
      </p:pic>
      <p:pic>
        <p:nvPicPr>
          <p:cNvPr id="22" name="Picture 21"/>
          <p:cNvPicPr>
            <a:picLocks noChangeAspect="1"/>
          </p:cNvPicPr>
          <p:nvPr userDrawn="1"/>
        </p:nvPicPr>
        <p:blipFill>
          <a:blip r:embed="rId4"/>
          <a:stretch>
            <a:fillRect/>
          </a:stretch>
        </p:blipFill>
        <p:spPr>
          <a:xfrm>
            <a:off x="8803537" y="515206"/>
            <a:ext cx="3119224" cy="499946"/>
          </a:xfrm>
          <a:prstGeom prst="rect">
            <a:avLst/>
          </a:prstGeom>
        </p:spPr>
      </p:pic>
      <p:sp>
        <p:nvSpPr>
          <p:cNvPr id="27" name="Title 1"/>
          <p:cNvSpPr>
            <a:spLocks noGrp="1"/>
          </p:cNvSpPr>
          <p:nvPr>
            <p:ph type="title" hasCustomPrompt="1"/>
          </p:nvPr>
        </p:nvSpPr>
        <p:spPr>
          <a:xfrm>
            <a:off x="543147"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28" name="Text Placeholder 4"/>
          <p:cNvSpPr>
            <a:spLocks noGrp="1"/>
          </p:cNvSpPr>
          <p:nvPr>
            <p:ph type="body" sz="quarter" idx="12" hasCustomPrompt="1"/>
          </p:nvPr>
        </p:nvSpPr>
        <p:spPr>
          <a:xfrm>
            <a:off x="543146"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9" name="MS logo white"/>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bwMode="gray">
          <a:xfrm>
            <a:off x="354244" y="6145541"/>
            <a:ext cx="1344637" cy="287755"/>
          </a:xfrm>
          <a:prstGeom prst="rect">
            <a:avLst/>
          </a:prstGeom>
        </p:spPr>
      </p:pic>
    </p:spTree>
    <p:extLst>
      <p:ext uri="{BB962C8B-B14F-4D97-AF65-F5344CB8AC3E}">
        <p14:creationId xmlns:p14="http://schemas.microsoft.com/office/powerpoint/2010/main" val="13724828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2055306"/>
          </a:xfrm>
        </p:spPr>
        <p:txBody>
          <a:bodyPr/>
          <a:lstStyle>
            <a:lvl1pPr marL="0" indent="0">
              <a:buNone/>
              <a:defRPr>
                <a:gradFill>
                  <a:gsLst>
                    <a:gs pos="1250">
                      <a:schemeClr val="tx1"/>
                    </a:gs>
                    <a:gs pos="99000">
                      <a:schemeClr val="tx1"/>
                    </a:gs>
                  </a:gsLst>
                  <a:lin ang="5400000" scaled="0"/>
                </a:gradFill>
              </a:defRPr>
            </a:lvl1pPr>
            <a:lvl2pPr marL="0" indent="0">
              <a:buFontTx/>
              <a:buNone/>
              <a:defRPr sz="2353"/>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135580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136399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3393"/>
          </a:xfrm>
        </p:spPr>
        <p:txBody>
          <a:bodyPr wrap="square">
            <a:spAutoFit/>
          </a:bodyPr>
          <a:lstStyle>
            <a:lvl1pPr marL="0" indent="0">
              <a:spcBef>
                <a:spcPts val="1200"/>
              </a:spcBef>
              <a:buClr>
                <a:schemeClr val="tx1"/>
              </a:buClr>
              <a:buFont typeface="Wingdings" pitchFamily="2" charset="2"/>
              <a:buNone/>
              <a:defRPr sz="3137"/>
            </a:lvl1pPr>
            <a:lvl2pPr marL="0" indent="0">
              <a:buNone/>
              <a:defRPr sz="2353"/>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3393"/>
          </a:xfrm>
        </p:spPr>
        <p:txBody>
          <a:bodyPr wrap="square">
            <a:spAutoFit/>
          </a:bodyPr>
          <a:lstStyle>
            <a:lvl1pPr marL="0" indent="0">
              <a:spcBef>
                <a:spcPts val="1200"/>
              </a:spcBef>
              <a:buClr>
                <a:schemeClr val="tx1"/>
              </a:buClr>
              <a:buFont typeface="Wingdings" pitchFamily="2" charset="2"/>
              <a:buNone/>
              <a:defRPr sz="3137"/>
            </a:lvl1pPr>
            <a:lvl2pPr marL="0" indent="0">
              <a:buNone/>
              <a:defRPr sz="2353"/>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18054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676984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5589587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079784" y="2906011"/>
            <a:ext cx="10034748" cy="89966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5624036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 3">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3" name="Rectangle 12"/>
          <p:cNvSpPr/>
          <p:nvPr/>
        </p:nvSpPr>
        <p:spPr bwMode="auto">
          <a:xfrm>
            <a:off x="0" y="5725636"/>
            <a:ext cx="12192000" cy="1132364"/>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4" name="MS logo white"/>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gray">
          <a:xfrm>
            <a:off x="341792" y="6145541"/>
            <a:ext cx="1344637" cy="287755"/>
          </a:xfrm>
          <a:prstGeom prst="rect">
            <a:avLst/>
          </a:prstGeom>
        </p:spPr>
      </p:pic>
      <p:pic>
        <p:nvPicPr>
          <p:cNvPr id="18" name="Picture 17"/>
          <p:cNvPicPr>
            <a:picLocks noChangeAspect="1"/>
          </p:cNvPicPr>
          <p:nvPr/>
        </p:nvPicPr>
        <p:blipFill rotWithShape="1">
          <a:blip r:embed="rId4">
            <a:alphaModFix amt="10000"/>
          </a:blip>
          <a:srcRect t="43378" r="43213" b="10783"/>
          <a:stretch/>
        </p:blipFill>
        <p:spPr>
          <a:xfrm>
            <a:off x="3003565" y="477"/>
            <a:ext cx="9172873" cy="6857523"/>
          </a:xfrm>
          <a:prstGeom prst="rect">
            <a:avLst/>
          </a:prstGeom>
        </p:spPr>
      </p:pic>
      <p:pic>
        <p:nvPicPr>
          <p:cNvPr id="19" name="Picture 18"/>
          <p:cNvPicPr>
            <a:picLocks noChangeAspect="1"/>
          </p:cNvPicPr>
          <p:nvPr/>
        </p:nvPicPr>
        <p:blipFill>
          <a:blip r:embed="rId5"/>
          <a:stretch>
            <a:fillRect/>
          </a:stretch>
        </p:blipFill>
        <p:spPr>
          <a:xfrm>
            <a:off x="8803537" y="6013079"/>
            <a:ext cx="3119224" cy="499946"/>
          </a:xfrm>
          <a:prstGeom prst="rect">
            <a:avLst/>
          </a:prstGeom>
        </p:spPr>
      </p:pic>
      <p:sp>
        <p:nvSpPr>
          <p:cNvPr id="23" name="Title 1"/>
          <p:cNvSpPr>
            <a:spLocks noGrp="1"/>
          </p:cNvSpPr>
          <p:nvPr>
            <p:ph type="title" hasCustomPrompt="1"/>
          </p:nvPr>
        </p:nvSpPr>
        <p:spPr>
          <a:xfrm>
            <a:off x="543147" y="2084187"/>
            <a:ext cx="5552853"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24" name="Text Placeholder 4"/>
          <p:cNvSpPr>
            <a:spLocks noGrp="1"/>
          </p:cNvSpPr>
          <p:nvPr>
            <p:ph type="body" sz="quarter" idx="12" hasCustomPrompt="1"/>
          </p:nvPr>
        </p:nvSpPr>
        <p:spPr>
          <a:xfrm>
            <a:off x="543147" y="3878574"/>
            <a:ext cx="5552854"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6406585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78D7"/>
        </a:solidFill>
        <a:effectLst/>
      </p:bgPr>
    </p:bg>
    <p:spTree>
      <p:nvGrpSpPr>
        <p:cNvPr id="1" name=""/>
        <p:cNvGrpSpPr/>
        <p:nvPr/>
      </p:nvGrpSpPr>
      <p:grpSpPr>
        <a:xfrm>
          <a:off x="0" y="0"/>
          <a:ext cx="0" cy="0"/>
          <a:chOff x="0" y="0"/>
          <a:chExt cx="0" cy="0"/>
        </a:xfrm>
      </p:grpSpPr>
      <p:sp>
        <p:nvSpPr>
          <p:cNvPr id="13" name="Rectangle 12"/>
          <p:cNvSpPr/>
          <p:nvPr userDrawn="1"/>
        </p:nvSpPr>
        <p:spPr bwMode="auto">
          <a:xfrm>
            <a:off x="0" y="5725636"/>
            <a:ext cx="12192000" cy="1132364"/>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Picture 14"/>
          <p:cNvPicPr>
            <a:picLocks noChangeAspect="1"/>
          </p:cNvPicPr>
          <p:nvPr userDrawn="1"/>
        </p:nvPicPr>
        <p:blipFill rotWithShape="1">
          <a:blip r:embed="rId2">
            <a:alphaModFix amt="10000"/>
          </a:blip>
          <a:srcRect t="43378" r="43213" b="10783"/>
          <a:stretch/>
        </p:blipFill>
        <p:spPr>
          <a:xfrm>
            <a:off x="3003565" y="477"/>
            <a:ext cx="9172873" cy="6857523"/>
          </a:xfrm>
          <a:prstGeom prst="rect">
            <a:avLst/>
          </a:prstGeom>
        </p:spPr>
      </p:pic>
      <p:sp>
        <p:nvSpPr>
          <p:cNvPr id="20" name="Title 12"/>
          <p:cNvSpPr>
            <a:spLocks noGrp="1"/>
          </p:cNvSpPr>
          <p:nvPr>
            <p:ph type="title" hasCustomPrompt="1"/>
          </p:nvPr>
        </p:nvSpPr>
        <p:spPr>
          <a:xfrm>
            <a:off x="544080" y="2073276"/>
            <a:ext cx="9179004" cy="1804311"/>
          </a:xfrm>
          <a:prstGeom prst="rect">
            <a:avLst/>
          </a:prstGeom>
        </p:spPr>
        <p:txBody>
          <a:bodyPr lIns="146304" tIns="9144" rIns="146304" bIns="9144" anchor="b" anchorCtr="0"/>
          <a:lstStyle>
            <a:lvl1pPr marL="0" indent="0">
              <a:spcBef>
                <a:spcPts val="0"/>
              </a:spcBef>
              <a:buNone/>
              <a:defRPr sz="5882">
                <a:solidFill>
                  <a:schemeClr val="tx1"/>
                </a:solidFill>
                <a:latin typeface="+mj-lt"/>
              </a:defRPr>
            </a:lvl1pPr>
          </a:lstStyle>
          <a:p>
            <a:r>
              <a:rPr lang="en-US" dirty="0"/>
              <a:t>Demo</a:t>
            </a:r>
          </a:p>
        </p:txBody>
      </p:sp>
      <p:sp>
        <p:nvSpPr>
          <p:cNvPr id="22" name="Text Placeholder 4"/>
          <p:cNvSpPr>
            <a:spLocks noGrp="1"/>
          </p:cNvSpPr>
          <p:nvPr>
            <p:ph type="body" sz="quarter" idx="14" hasCustomPrompt="1"/>
          </p:nvPr>
        </p:nvSpPr>
        <p:spPr>
          <a:xfrm>
            <a:off x="544080" y="3869805"/>
            <a:ext cx="9179003" cy="651821"/>
          </a:xfrm>
          <a:prstGeom prst="rect">
            <a:avLst/>
          </a:prstGeom>
          <a:noFill/>
        </p:spPr>
        <p:txBody>
          <a:bodyPr wrap="square" lIns="146304" tIns="109728" rIns="146304" bIns="109728">
            <a:spAutoFit/>
          </a:bodyPr>
          <a:lstStyle>
            <a:lvl1pPr marL="0" indent="0">
              <a:spcBef>
                <a:spcPts val="0"/>
              </a:spcBef>
              <a:buNone/>
              <a:defRPr lang="en-US" sz="3137" kern="1200" spc="0" baseline="0" dirty="0">
                <a:solidFill>
                  <a:schemeClr val="tx1"/>
                </a:solidFill>
                <a:latin typeface="+mj-lt"/>
                <a:ea typeface="+mn-ea"/>
                <a:cs typeface="+mn-cs"/>
              </a:defRPr>
            </a:lvl1pPr>
          </a:lstStyle>
          <a:p>
            <a:pPr lvl="0"/>
            <a:r>
              <a:rPr lang="en-US" dirty="0"/>
              <a:t>Name</a:t>
            </a:r>
          </a:p>
        </p:txBody>
      </p:sp>
      <p:pic>
        <p:nvPicPr>
          <p:cNvPr id="7" name="Picture 6"/>
          <p:cNvPicPr>
            <a:picLocks noChangeAspect="1"/>
          </p:cNvPicPr>
          <p:nvPr userDrawn="1"/>
        </p:nvPicPr>
        <p:blipFill>
          <a:blip r:embed="rId3"/>
          <a:stretch>
            <a:fillRect/>
          </a:stretch>
        </p:blipFill>
        <p:spPr>
          <a:xfrm>
            <a:off x="8803537" y="6013079"/>
            <a:ext cx="3119224" cy="499946"/>
          </a:xfrm>
          <a:prstGeom prst="rect">
            <a:avLst/>
          </a:prstGeom>
        </p:spPr>
      </p:pic>
    </p:spTree>
    <p:extLst>
      <p:ext uri="{BB962C8B-B14F-4D97-AF65-F5344CB8AC3E}">
        <p14:creationId xmlns:p14="http://schemas.microsoft.com/office/powerpoint/2010/main" val="5050753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alphaModFix amt="10000"/>
          </a:blip>
          <a:srcRect t="43378" r="43213" b="10783"/>
          <a:stretch/>
        </p:blipFill>
        <p:spPr>
          <a:xfrm>
            <a:off x="3148300" y="149903"/>
            <a:ext cx="9172873" cy="6857523"/>
          </a:xfrm>
          <a:prstGeom prst="rect">
            <a:avLst/>
          </a:prstGeom>
        </p:spPr>
      </p:pic>
      <p:sp>
        <p:nvSpPr>
          <p:cNvPr id="4" name="Title 1"/>
          <p:cNvSpPr>
            <a:spLocks noGrp="1"/>
          </p:cNvSpPr>
          <p:nvPr>
            <p:ph type="title" hasCustomPrompt="1"/>
          </p:nvPr>
        </p:nvSpPr>
        <p:spPr>
          <a:xfrm>
            <a:off x="532687" y="1186356"/>
            <a:ext cx="10968755" cy="1158793"/>
          </a:xfrm>
          <a:noFill/>
        </p:spPr>
        <p:txBody>
          <a:bodyPr wrap="square" tIns="91440" bIns="91440" anchor="t" anchorCtr="0">
            <a:spAutoFit/>
          </a:bodyPr>
          <a:lstStyle>
            <a:lvl1pPr>
              <a:defRPr sz="7058" spc="-98" baseline="0">
                <a:gradFill>
                  <a:gsLst>
                    <a:gs pos="21239">
                      <a:srgbClr val="FFFFFF"/>
                    </a:gs>
                    <a:gs pos="52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26968704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Transmission">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alphaModFix amt="10000"/>
          </a:blip>
          <a:srcRect t="43378" r="43213" b="10783"/>
          <a:stretch/>
        </p:blipFill>
        <p:spPr>
          <a:xfrm>
            <a:off x="3148300" y="149903"/>
            <a:ext cx="9172873" cy="6857523"/>
          </a:xfrm>
          <a:prstGeom prst="rect">
            <a:avLst/>
          </a:prstGeom>
        </p:spPr>
      </p:pic>
      <p:sp>
        <p:nvSpPr>
          <p:cNvPr id="6" name="Title 1"/>
          <p:cNvSpPr>
            <a:spLocks noGrp="1"/>
          </p:cNvSpPr>
          <p:nvPr>
            <p:ph type="title" hasCustomPrompt="1"/>
          </p:nvPr>
        </p:nvSpPr>
        <p:spPr>
          <a:xfrm>
            <a:off x="493344" y="2084172"/>
            <a:ext cx="11429417"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376959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rgbClr val="5C2D9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5794" y="2084172"/>
            <a:ext cx="11429417" cy="1158793"/>
          </a:xfrm>
          <a:noFill/>
        </p:spPr>
        <p:txBody>
          <a:bodyPr wrap="square" tIns="91440" bIns="91440" anchor="t" anchorCtr="0">
            <a:spAutoFit/>
          </a:bodyPr>
          <a:lstStyle>
            <a:lvl1pPr>
              <a:defRPr sz="7058" spc="-98"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6711626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0-50 Right Photo">
    <p:bg>
      <p:bgRef idx="1001">
        <a:schemeClr val="bg1"/>
      </p:bgRef>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3346" y="1217195"/>
            <a:ext cx="5229144" cy="1973570"/>
          </a:xfrm>
        </p:spPr>
        <p:txBody>
          <a:bodyPr wrap="square">
            <a:spAutoFit/>
          </a:bodyPr>
          <a:lstStyle>
            <a:lvl1pPr>
              <a:defRPr sz="6470" baseline="0">
                <a:solidFill>
                  <a:schemeClr val="tx1"/>
                </a:solidFill>
              </a:defRPr>
            </a:lvl1pPr>
          </a:lstStyle>
          <a:p>
            <a:r>
              <a:rPr lang="en-US" dirty="0"/>
              <a:t>50/50 photo layout</a:t>
            </a:r>
          </a:p>
        </p:txBody>
      </p:sp>
      <p:sp>
        <p:nvSpPr>
          <p:cNvPr id="6" name="Picture Placeholder 4"/>
          <p:cNvSpPr>
            <a:spLocks noGrp="1"/>
          </p:cNvSpPr>
          <p:nvPr>
            <p:ph type="pic" sz="quarter" idx="10"/>
          </p:nvPr>
        </p:nvSpPr>
        <p:spPr bwMode="ltGray">
          <a:xfrm>
            <a:off x="6110006" y="0"/>
            <a:ext cx="6094444" cy="6856100"/>
          </a:xfrm>
          <a:blipFill dpi="0" rotWithShape="1">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871121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61979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20733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74412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2548232"/>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slide Connect logo">
    <p:bg>
      <p:bgPr>
        <a:solidFill>
          <a:srgbClr val="0078D7"/>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3218785" y="2967842"/>
            <a:ext cx="5754430" cy="922315"/>
          </a:xfrm>
          <a:prstGeom prst="rect">
            <a:avLst/>
          </a:prstGeom>
        </p:spPr>
      </p:pic>
      <p:pic>
        <p:nvPicPr>
          <p:cNvPr id="9"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10282259" y="6011681"/>
            <a:ext cx="1344637" cy="287755"/>
          </a:xfrm>
          <a:prstGeom prst="rect">
            <a:avLst/>
          </a:prstGeom>
        </p:spPr>
      </p:pic>
    </p:spTree>
    <p:extLst>
      <p:ext uri="{BB962C8B-B14F-4D97-AF65-F5344CB8AC3E}">
        <p14:creationId xmlns:p14="http://schemas.microsoft.com/office/powerpoint/2010/main" val="28728439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 4">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3" name="Rectangle 12"/>
          <p:cNvSpPr/>
          <p:nvPr/>
        </p:nvSpPr>
        <p:spPr bwMode="auto">
          <a:xfrm>
            <a:off x="0" y="5725636"/>
            <a:ext cx="12192000" cy="1132364"/>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4" name="MS logo white"/>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gray">
          <a:xfrm>
            <a:off x="343939" y="6145541"/>
            <a:ext cx="1344637" cy="287755"/>
          </a:xfrm>
          <a:prstGeom prst="rect">
            <a:avLst/>
          </a:prstGeom>
        </p:spPr>
      </p:pic>
      <p:pic>
        <p:nvPicPr>
          <p:cNvPr id="18" name="Picture 17"/>
          <p:cNvPicPr>
            <a:picLocks noChangeAspect="1"/>
          </p:cNvPicPr>
          <p:nvPr/>
        </p:nvPicPr>
        <p:blipFill rotWithShape="1">
          <a:blip r:embed="rId4">
            <a:alphaModFix amt="10000"/>
          </a:blip>
          <a:srcRect t="43378" r="43213" b="10783"/>
          <a:stretch/>
        </p:blipFill>
        <p:spPr>
          <a:xfrm>
            <a:off x="3003565" y="477"/>
            <a:ext cx="9172873" cy="6857523"/>
          </a:xfrm>
          <a:prstGeom prst="rect">
            <a:avLst/>
          </a:prstGeom>
        </p:spPr>
      </p:pic>
      <p:pic>
        <p:nvPicPr>
          <p:cNvPr id="19" name="Picture 18"/>
          <p:cNvPicPr>
            <a:picLocks noChangeAspect="1"/>
          </p:cNvPicPr>
          <p:nvPr/>
        </p:nvPicPr>
        <p:blipFill>
          <a:blip r:embed="rId5"/>
          <a:stretch>
            <a:fillRect/>
          </a:stretch>
        </p:blipFill>
        <p:spPr>
          <a:xfrm>
            <a:off x="8803537" y="515206"/>
            <a:ext cx="3119224" cy="499946"/>
          </a:xfrm>
          <a:prstGeom prst="rect">
            <a:avLst/>
          </a:prstGeom>
        </p:spPr>
      </p:pic>
      <p:sp>
        <p:nvSpPr>
          <p:cNvPr id="9" name="Title 1"/>
          <p:cNvSpPr>
            <a:spLocks noGrp="1"/>
          </p:cNvSpPr>
          <p:nvPr>
            <p:ph type="title" hasCustomPrompt="1"/>
          </p:nvPr>
        </p:nvSpPr>
        <p:spPr>
          <a:xfrm>
            <a:off x="543147" y="2084187"/>
            <a:ext cx="5552853"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10" name="Text Placeholder 4"/>
          <p:cNvSpPr>
            <a:spLocks noGrp="1"/>
          </p:cNvSpPr>
          <p:nvPr>
            <p:ph type="body" sz="quarter" idx="12" hasCustomPrompt="1"/>
          </p:nvPr>
        </p:nvSpPr>
        <p:spPr>
          <a:xfrm>
            <a:off x="543147" y="3878574"/>
            <a:ext cx="5552854"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3011995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losing slide Microsoft">
    <p:bg>
      <p:bgPr>
        <a:solidFill>
          <a:srgbClr val="505050"/>
        </a:solidFill>
        <a:effectLst/>
      </p:bgPr>
    </p:bg>
    <p:spTree>
      <p:nvGrpSpPr>
        <p:cNvPr id="1" name=""/>
        <p:cNvGrpSpPr/>
        <p:nvPr/>
      </p:nvGrpSpPr>
      <p:grpSpPr>
        <a:xfrm>
          <a:off x="0" y="0"/>
          <a:ext cx="0" cy="0"/>
          <a:chOff x="0" y="0"/>
          <a:chExt cx="0" cy="0"/>
        </a:xfrm>
      </p:grpSpPr>
      <p:pic>
        <p:nvPicPr>
          <p:cNvPr id="6" name="MS logo whit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3854121" y="2887043"/>
            <a:ext cx="4483757" cy="959394"/>
          </a:xfrm>
          <a:prstGeom prst="rect">
            <a:avLst/>
          </a:prstGeom>
        </p:spPr>
      </p:pic>
      <p:sp>
        <p:nvSpPr>
          <p:cNvPr id="7"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2016 Microsoft Corporation. All rights reserved. </a:t>
            </a:r>
          </a:p>
        </p:txBody>
      </p:sp>
    </p:spTree>
    <p:extLst>
      <p:ext uri="{BB962C8B-B14F-4D97-AF65-F5344CB8AC3E}">
        <p14:creationId xmlns:p14="http://schemas.microsoft.com/office/powerpoint/2010/main" val="106383042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5423205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5826759" cy="899665"/>
          </a:xfrm>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2031817"/>
            <a:ext cx="5826760"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3384" y="160923"/>
            <a:ext cx="1709738" cy="257175"/>
          </a:xfrm>
          <a:prstGeom prst="rect">
            <a:avLst/>
          </a:prstGeom>
        </p:spPr>
      </p:pic>
    </p:spTree>
    <p:extLst>
      <p:ext uri="{BB962C8B-B14F-4D97-AF65-F5344CB8AC3E}">
        <p14:creationId xmlns:p14="http://schemas.microsoft.com/office/powerpoint/2010/main" val="40326235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5826759" cy="899665"/>
          </a:xfrm>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2041060"/>
            <a:ext cx="5826760"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420556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2040141"/>
            <a:ext cx="5826760" cy="2052030"/>
          </a:xfrm>
        </p:spPr>
        <p:txBody>
          <a:bodyPr wrap="square">
            <a:spAutoFit/>
          </a:bodyPr>
          <a:lstStyle>
            <a:lvl1pPr>
              <a:defRPr sz="3921">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269240" y="289511"/>
            <a:ext cx="5826759" cy="899665"/>
          </a:xfrm>
        </p:spPr>
        <p:txBody>
          <a:bodyPr/>
          <a:lstStyle/>
          <a:p>
            <a:r>
              <a:rPr lang="en-US"/>
              <a:t>Click to edit Master title style</a:t>
            </a:r>
          </a:p>
        </p:txBody>
      </p:sp>
    </p:spTree>
    <p:extLst>
      <p:ext uri="{BB962C8B-B14F-4D97-AF65-F5344CB8AC3E}">
        <p14:creationId xmlns:p14="http://schemas.microsoft.com/office/powerpoint/2010/main" val="306306990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2040141"/>
            <a:ext cx="5826760" cy="2052030"/>
          </a:xfrm>
        </p:spPr>
        <p:txBody>
          <a:bodyPr wrap="square">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269240" y="289511"/>
            <a:ext cx="5826759" cy="899665"/>
          </a:xfrm>
        </p:spPr>
        <p:txBody>
          <a:bodyPr/>
          <a:lstStyle/>
          <a:p>
            <a:r>
              <a:rPr lang="en-US"/>
              <a:t>Click to edit Master title style</a:t>
            </a:r>
          </a:p>
        </p:txBody>
      </p:sp>
    </p:spTree>
    <p:extLst>
      <p:ext uri="{BB962C8B-B14F-4D97-AF65-F5344CB8AC3E}">
        <p14:creationId xmlns:p14="http://schemas.microsoft.com/office/powerpoint/2010/main" val="2184922221"/>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p:nvGrpSpPr>
        <p:grpSpPr>
          <a:xfrm>
            <a:off x="12370906" y="-217"/>
            <a:ext cx="935477" cy="5654619"/>
            <a:chOff x="12618967" y="-221"/>
            <a:chExt cx="954235" cy="5767187"/>
          </a:xfrm>
        </p:grpSpPr>
        <p:grpSp>
          <p:nvGrpSpPr>
            <p:cNvPr id="18" name="Group 17"/>
            <p:cNvGrpSpPr/>
            <p:nvPr userDrawn="1"/>
          </p:nvGrpSpPr>
          <p:grpSpPr>
            <a:xfrm>
              <a:off x="12618967" y="-221"/>
              <a:ext cx="954235" cy="5767187"/>
              <a:chOff x="12618967" y="-221"/>
              <a:chExt cx="954235" cy="5767187"/>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dirty="0">
                      <a:gradFill>
                        <a:gsLst>
                          <a:gs pos="7965">
                            <a:srgbClr val="000000"/>
                          </a:gs>
                          <a:gs pos="28319">
                            <a:srgbClr val="000000"/>
                          </a:gs>
                        </a:gsLst>
                        <a:lin ang="5400000" scaled="0"/>
                      </a:gradFill>
                      <a:ea typeface="Segoe UI" pitchFamily="34" charset="0"/>
                      <a:cs typeface="Segoe UI" pitchFamily="34" charset="0"/>
                    </a:rPr>
                    <a:t>R:</a:t>
                  </a:r>
                  <a:r>
                    <a:rPr lang="en-US" sz="49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49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dirty="0">
                      <a:gradFill>
                        <a:gsLst>
                          <a:gs pos="92035">
                            <a:srgbClr val="505050"/>
                          </a:gs>
                          <a:gs pos="27000">
                            <a:srgbClr val="505050"/>
                          </a:gs>
                        </a:gsLst>
                        <a:lin ang="5400000" scaled="0"/>
                      </a:gradFill>
                      <a:ea typeface="Segoe UI" pitchFamily="34" charset="0"/>
                      <a:cs typeface="Segoe UI" pitchFamily="34" charset="0"/>
                    </a:rPr>
                    <a:t>R:</a:t>
                  </a:r>
                  <a:r>
                    <a:rPr lang="en-US" sz="49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49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4102"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R:92</a:t>
                  </a:r>
                  <a:r>
                    <a:rPr lang="en-US" sz="490" baseline="0" dirty="0">
                      <a:gradFill>
                        <a:gsLst>
                          <a:gs pos="0">
                            <a:srgbClr val="FFFFFF"/>
                          </a:gs>
                          <a:gs pos="100000">
                            <a:srgbClr val="FFFFFF"/>
                          </a:gs>
                        </a:gsLst>
                        <a:lin ang="5400000" scaled="0"/>
                      </a:gradFill>
                      <a:ea typeface="Segoe UI" pitchFamily="34" charset="0"/>
                      <a:cs typeface="Segoe UI" pitchFamily="34" charset="0"/>
                    </a:rPr>
                    <a:t> G:45 B:145</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solidFill>
                        <a:srgbClr val="000000"/>
                      </a:soli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dirty="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R:0</a:t>
                  </a:r>
                  <a:r>
                    <a:rPr lang="en-US" sz="490" baseline="0" dirty="0">
                      <a:gradFill>
                        <a:gsLst>
                          <a:gs pos="2092">
                            <a:srgbClr val="F8F8F8"/>
                          </a:gs>
                          <a:gs pos="10042">
                            <a:srgbClr val="F8F8F8"/>
                          </a:gs>
                        </a:gsLst>
                        <a:lin ang="5400000" scaled="0"/>
                      </a:gradFill>
                      <a:ea typeface="Segoe UI" pitchFamily="34" charset="0"/>
                      <a:cs typeface="Segoe UI" pitchFamily="34" charset="0"/>
                    </a:rPr>
                    <a:t> G:130 B:114</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Secondary colors (use only when</a:t>
                </a:r>
                <a:r>
                  <a:rPr lang="en-US" sz="980" baseline="0" dirty="0">
                    <a:gradFill>
                      <a:gsLst>
                        <a:gs pos="2917">
                          <a:schemeClr val="tx1"/>
                        </a:gs>
                        <a:gs pos="30000">
                          <a:schemeClr val="tx1"/>
                        </a:gs>
                      </a:gsLst>
                      <a:lin ang="5400000" scaled="0"/>
                    </a:gradFill>
                  </a:rPr>
                  <a:t> necessary)</a:t>
                </a:r>
                <a:endParaRPr lang="en-US" sz="980" dirty="0">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dirty="0">
                  <a:gradFill>
                    <a:gsLst>
                      <a:gs pos="7965">
                        <a:srgbClr val="000000"/>
                      </a:gs>
                      <a:gs pos="28319">
                        <a:srgbClr val="000000"/>
                      </a:gs>
                    </a:gsLst>
                    <a:lin ang="5400000" scaled="0"/>
                  </a:gradFill>
                  <a:ea typeface="Segoe UI" pitchFamily="34" charset="0"/>
                  <a:cs typeface="Segoe UI" pitchFamily="34" charset="0"/>
                </a:rPr>
                <a:t>R:</a:t>
              </a:r>
              <a:r>
                <a:rPr lang="en-US" sz="49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490" dirty="0">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9257781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712" r:id="rId3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pPr>
            <a:r>
              <a:rPr lang="en-US"/>
              <a:t>Edit Master text styles</a:t>
            </a:r>
          </a:p>
          <a:p>
            <a:pPr marL="336145" marR="0" lvl="1" indent="-336145" algn="l" defTabSz="914367" rtl="0" eaLnBrk="1" fontAlgn="auto" latinLnBrk="0" hangingPunct="1">
              <a:lnSpc>
                <a:spcPct val="90000"/>
              </a:lnSpc>
              <a:spcBef>
                <a:spcPct val="20000"/>
              </a:spcBef>
              <a:spcAft>
                <a:spcPts val="0"/>
              </a:spcAft>
              <a:buClrTx/>
              <a:buSzPct val="90000"/>
              <a:buFont typeface="Arial" pitchFamily="34" charset="0"/>
              <a:buChar char="•"/>
              <a:tabLst/>
            </a:pPr>
            <a:r>
              <a:rPr lang="en-US"/>
              <a:t>Second level</a:t>
            </a:r>
          </a:p>
          <a:p>
            <a:pPr marL="336145" marR="0" lvl="2" indent="-336145" algn="l" defTabSz="914367" rtl="0" eaLnBrk="1" fontAlgn="auto" latinLnBrk="0" hangingPunct="1">
              <a:lnSpc>
                <a:spcPct val="90000"/>
              </a:lnSpc>
              <a:spcBef>
                <a:spcPct val="20000"/>
              </a:spcBef>
              <a:spcAft>
                <a:spcPts val="0"/>
              </a:spcAft>
              <a:buClrTx/>
              <a:buSzPct val="90000"/>
              <a:buFont typeface="Arial" pitchFamily="34" charset="0"/>
              <a:buChar char="•"/>
              <a:tabLst/>
            </a:pPr>
            <a:r>
              <a:rPr lang="en-US"/>
              <a:t>Third level</a:t>
            </a:r>
          </a:p>
          <a:p>
            <a:pPr marL="336145" marR="0" lvl="3" indent="-336145" algn="l" defTabSz="914367" rtl="0" eaLnBrk="1" fontAlgn="auto" latinLnBrk="0" hangingPunct="1">
              <a:lnSpc>
                <a:spcPct val="90000"/>
              </a:lnSpc>
              <a:spcBef>
                <a:spcPct val="20000"/>
              </a:spcBef>
              <a:spcAft>
                <a:spcPts val="0"/>
              </a:spcAft>
              <a:buClrTx/>
              <a:buSzPct val="90000"/>
              <a:buFont typeface="Arial" pitchFamily="34" charset="0"/>
              <a:buChar char="•"/>
              <a:tabLst/>
            </a:pPr>
            <a:r>
              <a:rPr lang="en-US"/>
              <a:t>Fourth level</a:t>
            </a:r>
          </a:p>
          <a:p>
            <a:pPr marL="336145" marR="0" lvl="4" indent="-336145" algn="l" defTabSz="914367" rtl="0" eaLnBrk="1" fontAlgn="auto" latinLnBrk="0" hangingPunct="1">
              <a:lnSpc>
                <a:spcPct val="90000"/>
              </a:lnSpc>
              <a:spcBef>
                <a:spcPct val="20000"/>
              </a:spcBef>
              <a:spcAft>
                <a:spcPts val="0"/>
              </a:spcAft>
              <a:buClrTx/>
              <a:buSzPct val="90000"/>
              <a:buFont typeface="Arial" pitchFamily="34" charset="0"/>
              <a:buChar char="•"/>
              <a:tabLst/>
            </a:pPr>
            <a:r>
              <a:rPr lang="en-US"/>
              <a:t>Fifth level</a:t>
            </a:r>
            <a:endParaRPr lang="en-US" dirty="0"/>
          </a:p>
        </p:txBody>
      </p:sp>
      <p:grpSp>
        <p:nvGrpSpPr>
          <p:cNvPr id="64" name="Group 63"/>
          <p:cNvGrpSpPr/>
          <p:nvPr/>
        </p:nvGrpSpPr>
        <p:grpSpPr>
          <a:xfrm>
            <a:off x="12370906" y="-217"/>
            <a:ext cx="935477" cy="5654619"/>
            <a:chOff x="12618967" y="-221"/>
            <a:chExt cx="954235" cy="5767187"/>
          </a:xfrm>
        </p:grpSpPr>
        <p:grpSp>
          <p:nvGrpSpPr>
            <p:cNvPr id="65" name="Group 64"/>
            <p:cNvGrpSpPr/>
            <p:nvPr userDrawn="1"/>
          </p:nvGrpSpPr>
          <p:grpSpPr>
            <a:xfrm>
              <a:off x="12618967" y="-221"/>
              <a:ext cx="954235" cy="5767187"/>
              <a:chOff x="12618967" y="-221"/>
              <a:chExt cx="954235" cy="5767187"/>
            </a:xfrm>
          </p:grpSpPr>
          <p:grpSp>
            <p:nvGrpSpPr>
              <p:cNvPr id="67" name="Group 66"/>
              <p:cNvGrpSpPr/>
              <p:nvPr userDrawn="1"/>
            </p:nvGrpSpPr>
            <p:grpSpPr>
              <a:xfrm rot="5400000">
                <a:off x="11582059" y="1045293"/>
                <a:ext cx="2703052" cy="629236"/>
                <a:chOff x="1586734" y="4543426"/>
                <a:chExt cx="2703052" cy="629236"/>
              </a:xfrm>
            </p:grpSpPr>
            <p:sp>
              <p:nvSpPr>
                <p:cNvPr id="74" name="Rectangle 73"/>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75" name="Rectangle 74"/>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dirty="0">
                      <a:gradFill>
                        <a:gsLst>
                          <a:gs pos="7965">
                            <a:srgbClr val="000000"/>
                          </a:gs>
                          <a:gs pos="28319">
                            <a:srgbClr val="000000"/>
                          </a:gs>
                        </a:gsLst>
                        <a:lin ang="5400000" scaled="0"/>
                      </a:gradFill>
                      <a:ea typeface="Segoe UI" pitchFamily="34" charset="0"/>
                      <a:cs typeface="Segoe UI" pitchFamily="34" charset="0"/>
                    </a:rPr>
                    <a:t>R:</a:t>
                  </a:r>
                  <a:r>
                    <a:rPr lang="en-US" sz="49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490" dirty="0">
                    <a:gradFill>
                      <a:gsLst>
                        <a:gs pos="7965">
                          <a:srgbClr val="000000"/>
                        </a:gs>
                        <a:gs pos="28319">
                          <a:srgbClr val="000000"/>
                        </a:gs>
                      </a:gsLst>
                      <a:lin ang="5400000" scaled="0"/>
                    </a:gradFill>
                    <a:ea typeface="Segoe UI" pitchFamily="34" charset="0"/>
                    <a:cs typeface="Segoe UI" pitchFamily="34" charset="0"/>
                  </a:endParaRPr>
                </a:p>
              </p:txBody>
            </p:sp>
            <p:sp>
              <p:nvSpPr>
                <p:cNvPr id="76" name="Rectangle 75"/>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dirty="0">
                      <a:gradFill>
                        <a:gsLst>
                          <a:gs pos="92035">
                            <a:srgbClr val="505050"/>
                          </a:gs>
                          <a:gs pos="27000">
                            <a:srgbClr val="505050"/>
                          </a:gs>
                        </a:gsLst>
                        <a:lin ang="5400000" scaled="0"/>
                      </a:gradFill>
                      <a:ea typeface="Segoe UI" pitchFamily="34" charset="0"/>
                      <a:cs typeface="Segoe UI" pitchFamily="34" charset="0"/>
                    </a:rPr>
                    <a:t>R:</a:t>
                  </a:r>
                  <a:r>
                    <a:rPr lang="en-US" sz="49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490" dirty="0">
                    <a:gradFill>
                      <a:gsLst>
                        <a:gs pos="92035">
                          <a:srgbClr val="505050"/>
                        </a:gs>
                        <a:gs pos="27000">
                          <a:srgbClr val="505050"/>
                        </a:gs>
                      </a:gsLst>
                      <a:lin ang="5400000" scaled="0"/>
                    </a:gradFill>
                    <a:ea typeface="Segoe UI" pitchFamily="34" charset="0"/>
                    <a:cs typeface="Segoe UI" pitchFamily="34" charset="0"/>
                  </a:endParaRPr>
                </a:p>
              </p:txBody>
            </p:sp>
            <p:sp>
              <p:nvSpPr>
                <p:cNvPr id="77" name="Rectangle 76"/>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4102"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R:92</a:t>
                  </a:r>
                  <a:r>
                    <a:rPr lang="en-US" sz="490" baseline="0" dirty="0">
                      <a:gradFill>
                        <a:gsLst>
                          <a:gs pos="0">
                            <a:srgbClr val="FFFFFF"/>
                          </a:gs>
                          <a:gs pos="100000">
                            <a:srgbClr val="FFFFFF"/>
                          </a:gs>
                        </a:gsLst>
                        <a:lin ang="5400000" scaled="0"/>
                      </a:gradFill>
                      <a:ea typeface="Segoe UI" pitchFamily="34" charset="0"/>
                      <a:cs typeface="Segoe UI" pitchFamily="34" charset="0"/>
                    </a:rPr>
                    <a:t> G:45 B:145</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78" name="Rectangle 77"/>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79" name="Rectangle 78"/>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68" name="Group 67"/>
              <p:cNvGrpSpPr/>
              <p:nvPr userDrawn="1"/>
            </p:nvGrpSpPr>
            <p:grpSpPr>
              <a:xfrm rot="5400000">
                <a:off x="10970856" y="3489620"/>
                <a:ext cx="3925458" cy="629233"/>
                <a:chOff x="3254158" y="4203959"/>
                <a:chExt cx="3925458" cy="629233"/>
              </a:xfrm>
            </p:grpSpPr>
            <p:sp>
              <p:nvSpPr>
                <p:cNvPr id="71" name="Rectangle 70"/>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solidFill>
                        <a:srgbClr val="000000"/>
                      </a:soli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dirty="0">
                      <a:solidFill>
                        <a:srgbClr val="000000"/>
                      </a:solidFill>
                      <a:latin typeface="+mn-lt"/>
                      <a:ea typeface="Segoe UI" pitchFamily="34" charset="0"/>
                      <a:cs typeface="Segoe UI" pitchFamily="34" charset="0"/>
                    </a:rPr>
                    <a:t>R:255 G:185 B:0</a:t>
                  </a:r>
                </a:p>
              </p:txBody>
            </p:sp>
            <p:sp>
              <p:nvSpPr>
                <p:cNvPr id="72" name="Rectangle 71"/>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73" name="Rectangle 72"/>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R:0</a:t>
                  </a:r>
                  <a:r>
                    <a:rPr lang="en-US" sz="490" baseline="0" dirty="0">
                      <a:gradFill>
                        <a:gsLst>
                          <a:gs pos="2092">
                            <a:srgbClr val="F8F8F8"/>
                          </a:gs>
                          <a:gs pos="10042">
                            <a:srgbClr val="F8F8F8"/>
                          </a:gs>
                        </a:gsLst>
                        <a:lin ang="5400000" scaled="0"/>
                      </a:gradFill>
                      <a:ea typeface="Segoe UI" pitchFamily="34" charset="0"/>
                      <a:cs typeface="Segoe UI" pitchFamily="34" charset="0"/>
                    </a:rPr>
                    <a:t> G:130 B:114</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69" name="TextBox 68"/>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dirty="0">
                    <a:solidFill>
                      <a:schemeClr val="bg1"/>
                    </a:solidFill>
                  </a:rPr>
                  <a:t>Main colors</a:t>
                </a:r>
              </a:p>
            </p:txBody>
          </p:sp>
          <p:sp>
            <p:nvSpPr>
              <p:cNvPr id="70" name="TextBox 69"/>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dirty="0">
                    <a:solidFill>
                      <a:schemeClr val="bg1"/>
                    </a:solidFill>
                  </a:rPr>
                  <a:t>Secondary colors (use only when</a:t>
                </a:r>
                <a:r>
                  <a:rPr lang="en-US" sz="980" baseline="0" dirty="0">
                    <a:solidFill>
                      <a:schemeClr val="bg1"/>
                    </a:solidFill>
                  </a:rPr>
                  <a:t> necessary)</a:t>
                </a:r>
                <a:endParaRPr lang="en-US" sz="980" dirty="0">
                  <a:solidFill>
                    <a:schemeClr val="bg1"/>
                  </a:solidFill>
                </a:endParaRPr>
              </a:p>
            </p:txBody>
          </p:sp>
        </p:grpSp>
        <p:sp>
          <p:nvSpPr>
            <p:cNvPr id="66" name="Rectangle 65"/>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dirty="0">
                  <a:gradFill>
                    <a:gsLst>
                      <a:gs pos="7965">
                        <a:srgbClr val="000000"/>
                      </a:gs>
                      <a:gs pos="28319">
                        <a:srgbClr val="000000"/>
                      </a:gs>
                    </a:gsLst>
                    <a:lin ang="5400000" scaled="0"/>
                  </a:gradFill>
                  <a:ea typeface="Segoe UI" pitchFamily="34" charset="0"/>
                  <a:cs typeface="Segoe UI" pitchFamily="34" charset="0"/>
                </a:rPr>
                <a:t>R:</a:t>
              </a:r>
              <a:r>
                <a:rPr lang="en-US" sz="49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490" dirty="0">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768288544"/>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3921" kern="1200" spc="0" baseline="0" dirty="0" smtClean="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2353"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147" y="2084187"/>
            <a:ext cx="10699619" cy="1793090"/>
          </a:xfrm>
        </p:spPr>
        <p:txBody>
          <a:bodyPr>
            <a:normAutofit/>
          </a:bodyPr>
          <a:lstStyle/>
          <a:p>
            <a:pPr algn="ctr"/>
            <a:r>
              <a:rPr lang="en-US" b="1" dirty="0"/>
              <a:t>Adaptive Code Via C#</a:t>
            </a:r>
          </a:p>
        </p:txBody>
      </p:sp>
      <p:sp>
        <p:nvSpPr>
          <p:cNvPr id="3" name="Subtitle 2"/>
          <p:cNvSpPr>
            <a:spLocks noGrp="1"/>
          </p:cNvSpPr>
          <p:nvPr>
            <p:ph type="body" sz="quarter" idx="12"/>
          </p:nvPr>
        </p:nvSpPr>
        <p:spPr>
          <a:xfrm>
            <a:off x="543147" y="3878574"/>
            <a:ext cx="6282196" cy="1792326"/>
          </a:xfrm>
        </p:spPr>
        <p:txBody>
          <a:bodyPr/>
          <a:lstStyle/>
          <a:p>
            <a:pPr fontAlgn="base"/>
            <a:r>
              <a:rPr lang="en-IN" dirty="0"/>
              <a:t>Umamaheswaran</a:t>
            </a:r>
          </a:p>
          <a:p>
            <a:pPr fontAlgn="base"/>
            <a:r>
              <a:rPr lang="en-IN" dirty="0"/>
              <a:t>@UMW1990</a:t>
            </a:r>
          </a:p>
          <a:p>
            <a:pPr>
              <a:lnSpc>
                <a:spcPct val="100000"/>
              </a:lnSpc>
            </a:pPr>
            <a:endParaRPr lang="en-US" sz="2000" dirty="0"/>
          </a:p>
        </p:txBody>
      </p:sp>
    </p:spTree>
    <p:extLst>
      <p:ext uri="{BB962C8B-B14F-4D97-AF65-F5344CB8AC3E}">
        <p14:creationId xmlns:p14="http://schemas.microsoft.com/office/powerpoint/2010/main" val="1571482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 conditions</a:t>
            </a:r>
          </a:p>
        </p:txBody>
      </p:sp>
      <p:sp>
        <p:nvSpPr>
          <p:cNvPr id="4" name="TextBox 3"/>
          <p:cNvSpPr txBox="1"/>
          <p:nvPr/>
        </p:nvSpPr>
        <p:spPr>
          <a:xfrm>
            <a:off x="438912" y="1335024"/>
            <a:ext cx="11486168" cy="960263"/>
          </a:xfrm>
          <a:prstGeom prst="rect">
            <a:avLst/>
          </a:prstGeom>
          <a:noFill/>
        </p:spPr>
        <p:txBody>
          <a:bodyPr wrap="square" lIns="182880" tIns="146304" rIns="182880" bIns="146304" rtlCol="0">
            <a:spAutoFit/>
          </a:bodyPr>
          <a:lstStyle/>
          <a:p>
            <a:pPr>
              <a:lnSpc>
                <a:spcPct val="90000"/>
              </a:lnSpc>
              <a:spcAft>
                <a:spcPts val="600"/>
              </a:spcAft>
            </a:pPr>
            <a:r>
              <a:rPr lang="en-IN" sz="2400" dirty="0">
                <a:gradFill>
                  <a:gsLst>
                    <a:gs pos="2917">
                      <a:schemeClr val="tx1"/>
                    </a:gs>
                    <a:gs pos="30000">
                      <a:schemeClr val="tx1"/>
                    </a:gs>
                  </a:gsLst>
                  <a:lin ang="5400000" scaled="0"/>
                </a:gradFill>
              </a:rPr>
              <a:t>Defined as all of the conditions necessary for a method to run  reliably and without fault.</a:t>
            </a:r>
          </a:p>
        </p:txBody>
      </p:sp>
      <p:sp>
        <p:nvSpPr>
          <p:cNvPr id="5" name="TextBox 4"/>
          <p:cNvSpPr txBox="1"/>
          <p:nvPr/>
        </p:nvSpPr>
        <p:spPr>
          <a:xfrm>
            <a:off x="621792" y="2368439"/>
            <a:ext cx="11137392" cy="2511457"/>
          </a:xfrm>
          <a:prstGeom prst="rect">
            <a:avLst/>
          </a:prstGeom>
          <a:noFill/>
        </p:spPr>
        <p:txBody>
          <a:bodyPr wrap="square" lIns="182880" tIns="146304" rIns="182880" bIns="146304" rtlCol="0">
            <a:spAutoFit/>
          </a:bodyPr>
          <a:lstStyle/>
          <a:p>
            <a:r>
              <a:rPr lang="en-IN" sz="1600" dirty="0">
                <a:solidFill>
                  <a:srgbClr val="0000FF"/>
                </a:solidFill>
                <a:latin typeface="Consolas" panose="020B0609020204030204" pitchFamily="49" charset="0"/>
              </a:rPr>
              <a:t>public</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decimal</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CalculateShippingCost</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float</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packageWeightInKilograms</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a:solidFill>
                  <a:srgbClr val="2B91AF"/>
                </a:solidFill>
                <a:latin typeface="Consolas" panose="020B0609020204030204" pitchFamily="49" charset="0"/>
              </a:rPr>
              <a:t>Size</a:t>
            </a:r>
            <a:r>
              <a:rPr lang="en-IN" sz="1600" dirty="0">
                <a:solidFill>
                  <a:srgbClr val="000000"/>
                </a:solidFill>
                <a:latin typeface="Consolas" panose="020B0609020204030204" pitchFamily="49" charset="0"/>
              </a:rPr>
              <a:t>&lt;</a:t>
            </a:r>
            <a:r>
              <a:rPr lang="en-IN" sz="1600" dirty="0">
                <a:solidFill>
                  <a:srgbClr val="0000FF"/>
                </a:solidFill>
                <a:latin typeface="Consolas" panose="020B0609020204030204" pitchFamily="49" charset="0"/>
              </a:rPr>
              <a:t>float</a:t>
            </a:r>
            <a:r>
              <a:rPr lang="en-IN" sz="1600" dirty="0">
                <a:solidFill>
                  <a:srgbClr val="000000"/>
                </a:solidFill>
                <a:latin typeface="Consolas" panose="020B0609020204030204" pitchFamily="49" charset="0"/>
              </a:rPr>
              <a:t>&gt; </a:t>
            </a:r>
            <a:r>
              <a:rPr lang="en-IN" sz="1600" dirty="0" err="1">
                <a:solidFill>
                  <a:srgbClr val="000000"/>
                </a:solidFill>
                <a:latin typeface="Consolas" panose="020B0609020204030204" pitchFamily="49" charset="0"/>
              </a:rPr>
              <a:t>packageDimensionsInInches</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err="1">
                <a:solidFill>
                  <a:srgbClr val="2B91AF"/>
                </a:solidFill>
                <a:latin typeface="Consolas" panose="020B0609020204030204" pitchFamily="49" charset="0"/>
              </a:rPr>
              <a:t>RegionInfo</a:t>
            </a:r>
            <a:r>
              <a:rPr lang="en-IN" sz="1600" dirty="0">
                <a:solidFill>
                  <a:srgbClr val="000000"/>
                </a:solidFill>
                <a:latin typeface="Consolas" panose="020B0609020204030204" pitchFamily="49" charset="0"/>
              </a:rPr>
              <a:t> destination)</a:t>
            </a:r>
          </a:p>
          <a:p>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if</a:t>
            </a:r>
            <a:r>
              <a:rPr lang="en-IN" sz="1600" dirty="0">
                <a:solidFill>
                  <a:srgbClr val="000000"/>
                </a:solidFill>
                <a:latin typeface="Consolas" panose="020B0609020204030204" pitchFamily="49" charset="0"/>
              </a:rPr>
              <a:t>(</a:t>
            </a:r>
            <a:r>
              <a:rPr lang="en-IN" sz="1600" dirty="0" err="1">
                <a:solidFill>
                  <a:srgbClr val="000000"/>
                </a:solidFill>
                <a:latin typeface="Consolas" panose="020B0609020204030204" pitchFamily="49" charset="0"/>
              </a:rPr>
              <a:t>packageWeightInKilograms</a:t>
            </a:r>
            <a:r>
              <a:rPr lang="en-IN" sz="1600" dirty="0">
                <a:solidFill>
                  <a:srgbClr val="000000"/>
                </a:solidFill>
                <a:latin typeface="Consolas" panose="020B0609020204030204" pitchFamily="49" charset="0"/>
              </a:rPr>
              <a:t> &lt;= 0f) </a:t>
            </a:r>
            <a:r>
              <a:rPr lang="en-IN" sz="1600" dirty="0">
                <a:solidFill>
                  <a:srgbClr val="0000FF"/>
                </a:solidFill>
                <a:latin typeface="Consolas" panose="020B0609020204030204" pitchFamily="49" charset="0"/>
              </a:rPr>
              <a:t>throw</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new</a:t>
            </a:r>
            <a:r>
              <a:rPr lang="en-IN" sz="1600" dirty="0">
                <a:solidFill>
                  <a:srgbClr val="000000"/>
                </a:solidFill>
                <a:latin typeface="Consolas" panose="020B0609020204030204" pitchFamily="49" charset="0"/>
              </a:rPr>
              <a:t> </a:t>
            </a:r>
            <a:r>
              <a:rPr lang="en-IN" sz="1600" dirty="0">
                <a:solidFill>
                  <a:srgbClr val="2B91AF"/>
                </a:solidFill>
                <a:latin typeface="Consolas" panose="020B0609020204030204" pitchFamily="49" charset="0"/>
              </a:rPr>
              <a:t>Exception</a:t>
            </a:r>
            <a:r>
              <a:rPr lang="en-IN" sz="1600" dirty="0">
                <a:solidFill>
                  <a:srgbClr val="000000"/>
                </a:solidFill>
                <a:latin typeface="Consolas" panose="020B0609020204030204" pitchFamily="49" charset="0"/>
              </a:rPr>
              <a:t>();</a:t>
            </a:r>
          </a:p>
          <a:p>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return</a:t>
            </a:r>
            <a:r>
              <a:rPr lang="en-IN" sz="1600" dirty="0">
                <a:solidFill>
                  <a:srgbClr val="000000"/>
                </a:solidFill>
                <a:latin typeface="Consolas" panose="020B0609020204030204" pitchFamily="49" charset="0"/>
              </a:rPr>
              <a:t> -1;</a:t>
            </a:r>
          </a:p>
          <a:p>
            <a:r>
              <a:rPr lang="en-IN" sz="1600" dirty="0">
                <a:solidFill>
                  <a:srgbClr val="000000"/>
                </a:solidFill>
                <a:latin typeface="Consolas" panose="020B0609020204030204" pitchFamily="49" charset="0"/>
              </a:rPr>
              <a:t>        }</a:t>
            </a:r>
            <a:endParaRPr lang="en-IN"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05396884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Post conditions</a:t>
            </a:r>
          </a:p>
        </p:txBody>
      </p:sp>
      <p:sp>
        <p:nvSpPr>
          <p:cNvPr id="5" name="TextBox 4"/>
          <p:cNvSpPr txBox="1"/>
          <p:nvPr/>
        </p:nvSpPr>
        <p:spPr>
          <a:xfrm>
            <a:off x="457200" y="1408176"/>
            <a:ext cx="11301984" cy="960263"/>
          </a:xfrm>
          <a:prstGeom prst="rect">
            <a:avLst/>
          </a:prstGeom>
          <a:noFill/>
        </p:spPr>
        <p:txBody>
          <a:bodyPr wrap="square" lIns="182880" tIns="146304" rIns="182880" bIns="146304" rtlCol="0">
            <a:spAutoFit/>
          </a:bodyPr>
          <a:lstStyle/>
          <a:p>
            <a:pPr>
              <a:lnSpc>
                <a:spcPct val="90000"/>
              </a:lnSpc>
              <a:spcAft>
                <a:spcPts val="600"/>
              </a:spcAft>
            </a:pPr>
            <a:r>
              <a:rPr lang="en-IN" sz="2400" dirty="0">
                <a:gradFill>
                  <a:gsLst>
                    <a:gs pos="2917">
                      <a:schemeClr val="tx1"/>
                    </a:gs>
                    <a:gs pos="30000">
                      <a:schemeClr val="tx1"/>
                    </a:gs>
                  </a:gsLst>
                  <a:lin ang="5400000" scaled="0"/>
                </a:gradFill>
              </a:rPr>
              <a:t>Post conditions check whether an object is being left in a valid state as a method is exited.</a:t>
            </a:r>
          </a:p>
        </p:txBody>
      </p:sp>
      <p:sp>
        <p:nvSpPr>
          <p:cNvPr id="4" name="TextBox 3"/>
          <p:cNvSpPr txBox="1"/>
          <p:nvPr/>
        </p:nvSpPr>
        <p:spPr>
          <a:xfrm>
            <a:off x="647336" y="2368439"/>
            <a:ext cx="10899648" cy="3742563"/>
          </a:xfrm>
          <a:prstGeom prst="rect">
            <a:avLst/>
          </a:prstGeom>
          <a:noFill/>
        </p:spPr>
        <p:txBody>
          <a:bodyPr wrap="square" lIns="182880" tIns="146304" rIns="182880" bIns="146304" rtlCol="0">
            <a:spAutoFit/>
          </a:bodyPr>
          <a:lstStyle/>
          <a:p>
            <a:r>
              <a:rPr lang="en-IN" sz="1600" dirty="0">
                <a:solidFill>
                  <a:srgbClr val="0000FF"/>
                </a:solidFill>
                <a:latin typeface="Consolas" panose="020B0609020204030204" pitchFamily="49" charset="0"/>
              </a:rPr>
              <a:t>public</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decimal</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CalculateShippingCost</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float</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packageWeightInKilograms</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a:solidFill>
                  <a:srgbClr val="2B91AF"/>
                </a:solidFill>
                <a:latin typeface="Consolas" panose="020B0609020204030204" pitchFamily="49" charset="0"/>
              </a:rPr>
              <a:t>Size</a:t>
            </a:r>
            <a:r>
              <a:rPr lang="en-IN" sz="1600" dirty="0">
                <a:solidFill>
                  <a:srgbClr val="000000"/>
                </a:solidFill>
                <a:latin typeface="Consolas" panose="020B0609020204030204" pitchFamily="49" charset="0"/>
              </a:rPr>
              <a:t>&lt;</a:t>
            </a:r>
            <a:r>
              <a:rPr lang="en-IN" sz="1600" dirty="0">
                <a:solidFill>
                  <a:srgbClr val="0000FF"/>
                </a:solidFill>
                <a:latin typeface="Consolas" panose="020B0609020204030204" pitchFamily="49" charset="0"/>
              </a:rPr>
              <a:t>float</a:t>
            </a:r>
            <a:r>
              <a:rPr lang="en-IN" sz="1600" dirty="0">
                <a:solidFill>
                  <a:srgbClr val="000000"/>
                </a:solidFill>
                <a:latin typeface="Consolas" panose="020B0609020204030204" pitchFamily="49" charset="0"/>
              </a:rPr>
              <a:t>&gt; </a:t>
            </a:r>
            <a:r>
              <a:rPr lang="en-IN" sz="1600" dirty="0" err="1">
                <a:solidFill>
                  <a:srgbClr val="000000"/>
                </a:solidFill>
                <a:latin typeface="Consolas" panose="020B0609020204030204" pitchFamily="49" charset="0"/>
              </a:rPr>
              <a:t>packageDimensionsInInches</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err="1">
                <a:solidFill>
                  <a:srgbClr val="2B91AF"/>
                </a:solidFill>
                <a:latin typeface="Consolas" panose="020B0609020204030204" pitchFamily="49" charset="0"/>
              </a:rPr>
              <a:t>RegionInfo</a:t>
            </a:r>
            <a:r>
              <a:rPr lang="en-IN" sz="1600" dirty="0">
                <a:solidFill>
                  <a:srgbClr val="000000"/>
                </a:solidFill>
                <a:latin typeface="Consolas" panose="020B0609020204030204" pitchFamily="49" charset="0"/>
              </a:rPr>
              <a:t> destination)</a:t>
            </a:r>
          </a:p>
          <a:p>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 pre conditions</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err="1">
                <a:solidFill>
                  <a:srgbClr val="0000FF"/>
                </a:solidFill>
                <a:latin typeface="Consolas" panose="020B0609020204030204" pitchFamily="49" charset="0"/>
              </a:rPr>
              <a:t>var</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shippingCost</a:t>
            </a:r>
            <a:r>
              <a:rPr lang="en-IN" sz="1600" dirty="0">
                <a:solidFill>
                  <a:srgbClr val="000000"/>
                </a:solidFill>
                <a:latin typeface="Consolas" panose="020B0609020204030204" pitchFamily="49" charset="0"/>
              </a:rPr>
              <a:t> = (</a:t>
            </a:r>
            <a:r>
              <a:rPr lang="en-IN" sz="1600" dirty="0">
                <a:solidFill>
                  <a:srgbClr val="0000FF"/>
                </a:solidFill>
                <a:latin typeface="Consolas" panose="020B0609020204030204" pitchFamily="49" charset="0"/>
              </a:rPr>
              <a:t>decimal</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packageDimensionsInInches.Length</a:t>
            </a:r>
            <a:r>
              <a:rPr lang="en-IN" sz="1600" dirty="0">
                <a:solidFill>
                  <a:srgbClr val="000000"/>
                </a:solidFill>
                <a:latin typeface="Consolas" panose="020B0609020204030204" pitchFamily="49" charset="0"/>
              </a:rPr>
              <a:t> * </a:t>
            </a:r>
            <a:r>
              <a:rPr lang="en-IN" sz="1600" dirty="0" err="1">
                <a:solidFill>
                  <a:srgbClr val="000000"/>
                </a:solidFill>
                <a:latin typeface="Consolas" panose="020B0609020204030204" pitchFamily="49" charset="0"/>
              </a:rPr>
              <a:t>packageDimensionsInInches.Width</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packageDimensionsInInches.Height</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if</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shippingCost</a:t>
            </a:r>
            <a:r>
              <a:rPr lang="en-IN" sz="1600" dirty="0">
                <a:solidFill>
                  <a:srgbClr val="000000"/>
                </a:solidFill>
                <a:latin typeface="Consolas" panose="020B0609020204030204" pitchFamily="49" charset="0"/>
              </a:rPr>
              <a:t> &lt;= </a:t>
            </a:r>
            <a:r>
              <a:rPr lang="en-IN" sz="1600" dirty="0" err="1">
                <a:solidFill>
                  <a:srgbClr val="0000FF"/>
                </a:solidFill>
                <a:latin typeface="Consolas" panose="020B0609020204030204" pitchFamily="49" charset="0"/>
              </a:rPr>
              <a:t>decimal</a:t>
            </a:r>
            <a:r>
              <a:rPr lang="en-IN" sz="1600" dirty="0" err="1">
                <a:solidFill>
                  <a:srgbClr val="000000"/>
                </a:solidFill>
                <a:latin typeface="Consolas" panose="020B0609020204030204" pitchFamily="49" charset="0"/>
              </a:rPr>
              <a:t>.Zero</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throw</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new</a:t>
            </a:r>
            <a:r>
              <a:rPr lang="en-IN" sz="1600" dirty="0">
                <a:solidFill>
                  <a:srgbClr val="000000"/>
                </a:solidFill>
                <a:latin typeface="Consolas" panose="020B0609020204030204" pitchFamily="49" charset="0"/>
              </a:rPr>
              <a:t> </a:t>
            </a:r>
            <a:r>
              <a:rPr lang="en-IN" sz="1600" dirty="0">
                <a:solidFill>
                  <a:srgbClr val="2B91AF"/>
                </a:solidFill>
                <a:latin typeface="Consolas" panose="020B0609020204030204" pitchFamily="49" charset="0"/>
              </a:rPr>
              <a:t>Exception</a:t>
            </a:r>
            <a:r>
              <a:rPr lang="en-IN" sz="1600" dirty="0">
                <a:solidFill>
                  <a:srgbClr val="000000"/>
                </a:solidFill>
                <a:latin typeface="Consolas" panose="020B0609020204030204" pitchFamily="49" charset="0"/>
              </a:rPr>
              <a:t>(</a:t>
            </a:r>
            <a:r>
              <a:rPr lang="en-IN" sz="1600" dirty="0">
                <a:solidFill>
                  <a:srgbClr val="A31515"/>
                </a:solidFill>
                <a:latin typeface="Consolas" panose="020B0609020204030204" pitchFamily="49" charset="0"/>
              </a:rPr>
              <a:t>"The return value is our of range"</a:t>
            </a:r>
            <a:r>
              <a:rPr lang="en-IN" sz="1600" dirty="0">
                <a:solidFill>
                  <a:srgbClr val="000000"/>
                </a:solidFill>
                <a:latin typeface="Consolas" panose="020B0609020204030204" pitchFamily="49" charset="0"/>
              </a:rPr>
              <a:t>);</a:t>
            </a:r>
          </a:p>
          <a:p>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return</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shippingCost</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endParaRPr lang="en-IN"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72150730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Variant</a:t>
            </a:r>
          </a:p>
        </p:txBody>
      </p:sp>
      <p:sp>
        <p:nvSpPr>
          <p:cNvPr id="4" name="TextBox 3"/>
          <p:cNvSpPr txBox="1"/>
          <p:nvPr/>
        </p:nvSpPr>
        <p:spPr>
          <a:xfrm>
            <a:off x="457200" y="1499616"/>
            <a:ext cx="11467880" cy="627864"/>
          </a:xfrm>
          <a:prstGeom prst="rect">
            <a:avLst/>
          </a:prstGeom>
          <a:noFill/>
        </p:spPr>
        <p:txBody>
          <a:bodyPr wrap="square" lIns="182880" tIns="146304" rIns="182880" bIns="146304" rtlCol="0">
            <a:spAutoFit/>
          </a:bodyPr>
          <a:lstStyle/>
          <a:p>
            <a:pPr>
              <a:lnSpc>
                <a:spcPct val="90000"/>
              </a:lnSpc>
              <a:spcAft>
                <a:spcPts val="600"/>
              </a:spcAft>
            </a:pPr>
            <a:r>
              <a:rPr lang="en-IN" sz="2400" dirty="0">
                <a:gradFill>
                  <a:gsLst>
                    <a:gs pos="2917">
                      <a:schemeClr val="tx1"/>
                    </a:gs>
                    <a:gs pos="30000">
                      <a:schemeClr val="tx1"/>
                    </a:gs>
                  </a:gsLst>
                  <a:lin ang="5400000" scaled="0"/>
                </a:gradFill>
              </a:rPr>
              <a:t>Predicate that remains true for the lifetime of an object</a:t>
            </a:r>
          </a:p>
        </p:txBody>
      </p:sp>
      <p:sp>
        <p:nvSpPr>
          <p:cNvPr id="5" name="TextBox 4"/>
          <p:cNvSpPr txBox="1"/>
          <p:nvPr/>
        </p:nvSpPr>
        <p:spPr>
          <a:xfrm>
            <a:off x="640080" y="2127480"/>
            <a:ext cx="10991088" cy="3496342"/>
          </a:xfrm>
          <a:prstGeom prst="rect">
            <a:avLst/>
          </a:prstGeom>
          <a:noFill/>
        </p:spPr>
        <p:txBody>
          <a:bodyPr wrap="square" lIns="182880" tIns="146304" rIns="182880" bIns="146304" rtlCol="0">
            <a:spAutoFit/>
          </a:bodyPr>
          <a:lstStyle/>
          <a:p>
            <a:r>
              <a:rPr lang="en-IN" sz="1600" dirty="0">
                <a:solidFill>
                  <a:srgbClr val="0000FF"/>
                </a:solidFill>
                <a:latin typeface="Consolas" panose="020B0609020204030204" pitchFamily="49" charset="0"/>
              </a:rPr>
              <a:t>public</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class</a:t>
            </a:r>
            <a:r>
              <a:rPr lang="en-IN" sz="1600" dirty="0">
                <a:solidFill>
                  <a:srgbClr val="000000"/>
                </a:solidFill>
                <a:latin typeface="Consolas" panose="020B0609020204030204" pitchFamily="49" charset="0"/>
              </a:rPr>
              <a:t> </a:t>
            </a:r>
            <a:r>
              <a:rPr lang="en-IN" sz="1600" dirty="0" err="1">
                <a:solidFill>
                  <a:srgbClr val="2B91AF"/>
                </a:solidFill>
                <a:latin typeface="Consolas" panose="020B0609020204030204" pitchFamily="49" charset="0"/>
              </a:rPr>
              <a:t>ShippingStrategy</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public</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ShippingStrategy</a:t>
            </a:r>
            <a:r>
              <a:rPr lang="en-IN" sz="1600" dirty="0">
                <a:solidFill>
                  <a:srgbClr val="000000"/>
                </a:solidFill>
                <a:latin typeface="Consolas" panose="020B0609020204030204" pitchFamily="49" charset="0"/>
              </a:rPr>
              <a:t>(</a:t>
            </a:r>
            <a:r>
              <a:rPr lang="en-IN" sz="1600" dirty="0">
                <a:solidFill>
                  <a:srgbClr val="0000FF"/>
                </a:solidFill>
                <a:latin typeface="Consolas" panose="020B0609020204030204" pitchFamily="49" charset="0"/>
              </a:rPr>
              <a:t>decimal</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flatRate</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if</a:t>
            </a:r>
            <a:r>
              <a:rPr lang="en-IN" sz="1600" dirty="0">
                <a:solidFill>
                  <a:srgbClr val="000000"/>
                </a:solidFill>
                <a:latin typeface="Consolas" panose="020B0609020204030204" pitchFamily="49" charset="0"/>
              </a:rPr>
              <a:t>(</a:t>
            </a:r>
            <a:r>
              <a:rPr lang="en-IN" sz="1600" dirty="0" err="1">
                <a:solidFill>
                  <a:srgbClr val="000000"/>
                </a:solidFill>
                <a:latin typeface="Consolas" panose="020B0609020204030204" pitchFamily="49" charset="0"/>
              </a:rPr>
              <a:t>flatRate</a:t>
            </a:r>
            <a:r>
              <a:rPr lang="en-IN" sz="1600" dirty="0">
                <a:solidFill>
                  <a:srgbClr val="000000"/>
                </a:solidFill>
                <a:latin typeface="Consolas" panose="020B0609020204030204" pitchFamily="49" charset="0"/>
              </a:rPr>
              <a:t> &lt;=</a:t>
            </a:r>
            <a:r>
              <a:rPr lang="en-IN" sz="1600" dirty="0" err="1">
                <a:solidFill>
                  <a:srgbClr val="0000FF"/>
                </a:solidFill>
                <a:latin typeface="Consolas" panose="020B0609020204030204" pitchFamily="49" charset="0"/>
              </a:rPr>
              <a:t>decimal</a:t>
            </a:r>
            <a:r>
              <a:rPr lang="en-IN" sz="1600" dirty="0" err="1">
                <a:solidFill>
                  <a:srgbClr val="000000"/>
                </a:solidFill>
                <a:latin typeface="Consolas" panose="020B0609020204030204" pitchFamily="49" charset="0"/>
              </a:rPr>
              <a:t>.Zero</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throw</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new</a:t>
            </a:r>
            <a:r>
              <a:rPr lang="en-IN" sz="1600" dirty="0">
                <a:solidFill>
                  <a:srgbClr val="000000"/>
                </a:solidFill>
                <a:latin typeface="Consolas" panose="020B0609020204030204" pitchFamily="49" charset="0"/>
              </a:rPr>
              <a:t> </a:t>
            </a:r>
            <a:r>
              <a:rPr lang="en-IN" sz="1600" dirty="0" err="1">
                <a:solidFill>
                  <a:srgbClr val="2B91AF"/>
                </a:solidFill>
                <a:latin typeface="Consolas" panose="020B0609020204030204" pitchFamily="49" charset="0"/>
              </a:rPr>
              <a:t>ArgumentOutOfRangeException</a:t>
            </a:r>
            <a:r>
              <a:rPr lang="en-IN" sz="1600" dirty="0">
                <a:solidFill>
                  <a:srgbClr val="000000"/>
                </a:solidFill>
                <a:latin typeface="Consolas" panose="020B0609020204030204" pitchFamily="49" charset="0"/>
              </a:rPr>
              <a:t>(</a:t>
            </a:r>
            <a:r>
              <a:rPr lang="en-IN" sz="1600" dirty="0" err="1">
                <a:solidFill>
                  <a:srgbClr val="0000FF"/>
                </a:solidFill>
                <a:latin typeface="Consolas" panose="020B0609020204030204" pitchFamily="49" charset="0"/>
              </a:rPr>
              <a:t>nameof</a:t>
            </a:r>
            <a:r>
              <a:rPr lang="en-IN" sz="1600" dirty="0">
                <a:solidFill>
                  <a:srgbClr val="000000"/>
                </a:solidFill>
                <a:latin typeface="Consolas" panose="020B0609020204030204" pitchFamily="49" charset="0"/>
              </a:rPr>
              <a:t>(</a:t>
            </a:r>
            <a:r>
              <a:rPr lang="en-IN" sz="1600" dirty="0" err="1">
                <a:solidFill>
                  <a:srgbClr val="000000"/>
                </a:solidFill>
                <a:latin typeface="Consolas" panose="020B0609020204030204" pitchFamily="49" charset="0"/>
              </a:rPr>
              <a:t>flatRate</a:t>
            </a:r>
            <a:r>
              <a:rPr lang="en-IN" sz="1600" dirty="0">
                <a:solidFill>
                  <a:srgbClr val="000000"/>
                </a:solidFill>
                <a:latin typeface="Consolas" panose="020B0609020204030204" pitchFamily="49" charset="0"/>
              </a:rPr>
              <a:t>),</a:t>
            </a:r>
            <a:r>
              <a:rPr lang="en-IN" sz="1600" dirty="0">
                <a:solidFill>
                  <a:srgbClr val="A31515"/>
                </a:solidFill>
                <a:latin typeface="Consolas" panose="020B0609020204030204" pitchFamily="49" charset="0"/>
              </a:rPr>
              <a:t>"Flat rate must be positive and non-zero"</a:t>
            </a:r>
            <a:r>
              <a:rPr lang="en-IN" sz="1600" dirty="0">
                <a:solidFill>
                  <a:srgbClr val="000000"/>
                </a:solidFill>
                <a:latin typeface="Consolas" panose="020B0609020204030204" pitchFamily="49" charset="0"/>
              </a:rPr>
              <a:t>);</a:t>
            </a:r>
          </a:p>
          <a:p>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FlatRate</a:t>
            </a:r>
            <a:r>
              <a:rPr lang="en-IN" sz="1600" dirty="0">
                <a:solidFill>
                  <a:srgbClr val="000000"/>
                </a:solidFill>
                <a:latin typeface="Consolas" panose="020B0609020204030204" pitchFamily="49" charset="0"/>
              </a:rPr>
              <a:t> = </a:t>
            </a:r>
            <a:r>
              <a:rPr lang="en-IN" sz="1600" dirty="0" err="1">
                <a:solidFill>
                  <a:srgbClr val="000000"/>
                </a:solidFill>
                <a:latin typeface="Consolas" panose="020B0609020204030204" pitchFamily="49" charset="0"/>
              </a:rPr>
              <a:t>flatRate</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p>
          <a:p>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protected</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decimal</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FlatRate</a:t>
            </a:r>
            <a:r>
              <a:rPr lang="en-IN" sz="1600" dirty="0">
                <a:solidFill>
                  <a:srgbClr val="000000"/>
                </a:solidFill>
                <a:latin typeface="Consolas" panose="020B0609020204030204" pitchFamily="49" charset="0"/>
              </a:rPr>
              <a:t> { </a:t>
            </a:r>
            <a:r>
              <a:rPr lang="en-IN" sz="1600" dirty="0">
                <a:solidFill>
                  <a:srgbClr val="0000FF"/>
                </a:solidFill>
                <a:latin typeface="Consolas" panose="020B0609020204030204" pitchFamily="49" charset="0"/>
              </a:rPr>
              <a:t>get</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set</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endParaRPr lang="en-IN"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80043053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Variance</a:t>
            </a:r>
          </a:p>
        </p:txBody>
      </p:sp>
      <p:sp>
        <p:nvSpPr>
          <p:cNvPr id="4" name="TextBox 3"/>
          <p:cNvSpPr txBox="1"/>
          <p:nvPr/>
        </p:nvSpPr>
        <p:spPr>
          <a:xfrm>
            <a:off x="402336" y="1335024"/>
            <a:ext cx="11522744" cy="3339376"/>
          </a:xfrm>
          <a:prstGeom prst="rect">
            <a:avLst/>
          </a:prstGeom>
          <a:noFill/>
        </p:spPr>
        <p:txBody>
          <a:bodyPr wrap="square" lIns="182880" tIns="146304" rIns="182880" bIns="146304" rtlCol="0">
            <a:spAutoFit/>
          </a:bodyPr>
          <a:lstStyle/>
          <a:p>
            <a:pPr>
              <a:lnSpc>
                <a:spcPct val="90000"/>
              </a:lnSpc>
              <a:spcAft>
                <a:spcPts val="600"/>
              </a:spcAft>
            </a:pPr>
            <a:r>
              <a:rPr lang="en-IN" sz="2400" b="1" dirty="0">
                <a:gradFill>
                  <a:gsLst>
                    <a:gs pos="2917">
                      <a:schemeClr val="tx1"/>
                    </a:gs>
                    <a:gs pos="30000">
                      <a:schemeClr val="tx1"/>
                    </a:gs>
                  </a:gsLst>
                  <a:lin ang="5400000" scaled="0"/>
                </a:gradFill>
              </a:rPr>
              <a:t>Covariance:</a:t>
            </a:r>
            <a:r>
              <a:rPr lang="en-IN" sz="2400" dirty="0">
                <a:gradFill>
                  <a:gsLst>
                    <a:gs pos="2917">
                      <a:schemeClr val="tx1"/>
                    </a:gs>
                    <a:gs pos="30000">
                      <a:schemeClr val="tx1"/>
                    </a:gs>
                  </a:gsLst>
                  <a:lin ang="5400000" scaled="0"/>
                </a:gradFill>
              </a:rPr>
              <a:t> </a:t>
            </a:r>
            <a:r>
              <a:rPr lang="en-IN" sz="2400" dirty="0" err="1">
                <a:gradFill>
                  <a:gsLst>
                    <a:gs pos="2917">
                      <a:schemeClr val="tx1"/>
                    </a:gs>
                    <a:gs pos="30000">
                      <a:schemeClr val="tx1"/>
                    </a:gs>
                  </a:gsLst>
                  <a:lin ang="5400000" scaled="0"/>
                </a:gradFill>
              </a:rPr>
              <a:t>Supertype</a:t>
            </a:r>
            <a:r>
              <a:rPr lang="en-IN" sz="2400" dirty="0">
                <a:gradFill>
                  <a:gsLst>
                    <a:gs pos="2917">
                      <a:schemeClr val="tx1"/>
                    </a:gs>
                    <a:gs pos="30000">
                      <a:schemeClr val="tx1"/>
                    </a:gs>
                  </a:gsLst>
                  <a:lin ang="5400000" scaled="0"/>
                </a:gradFill>
              </a:rPr>
              <a:t> defines some fields and methods that are inherited by subtype. Subtype enhances the </a:t>
            </a:r>
            <a:r>
              <a:rPr lang="en-IN" sz="2400" dirty="0" err="1">
                <a:gradFill>
                  <a:gsLst>
                    <a:gs pos="2917">
                      <a:schemeClr val="tx1"/>
                    </a:gs>
                    <a:gs pos="30000">
                      <a:schemeClr val="tx1"/>
                    </a:gs>
                  </a:gsLst>
                  <a:lin ang="5400000" scaled="0"/>
                </a:gradFill>
              </a:rPr>
              <a:t>supertype</a:t>
            </a:r>
            <a:r>
              <a:rPr lang="en-IN" sz="2400" dirty="0">
                <a:gradFill>
                  <a:gsLst>
                    <a:gs pos="2917">
                      <a:schemeClr val="tx1"/>
                    </a:gs>
                    <a:gs pos="30000">
                      <a:schemeClr val="tx1"/>
                    </a:gs>
                  </a:gsLst>
                  <a:lin ang="5400000" scaled="0"/>
                </a:gradFill>
              </a:rPr>
              <a:t> by defining its own fields and methods</a:t>
            </a:r>
          </a:p>
          <a:p>
            <a:pPr>
              <a:lnSpc>
                <a:spcPct val="90000"/>
              </a:lnSpc>
              <a:spcAft>
                <a:spcPts val="600"/>
              </a:spcAft>
            </a:pPr>
            <a:endParaRPr lang="en-IN" sz="2400" dirty="0">
              <a:gradFill>
                <a:gsLst>
                  <a:gs pos="2917">
                    <a:schemeClr val="tx1"/>
                  </a:gs>
                  <a:gs pos="30000">
                    <a:schemeClr val="tx1"/>
                  </a:gs>
                </a:gsLst>
                <a:lin ang="5400000" scaled="0"/>
              </a:gradFill>
            </a:endParaRPr>
          </a:p>
          <a:p>
            <a:pPr>
              <a:lnSpc>
                <a:spcPct val="90000"/>
              </a:lnSpc>
              <a:spcAft>
                <a:spcPts val="600"/>
              </a:spcAft>
            </a:pPr>
            <a:r>
              <a:rPr lang="en-IN" sz="2400" b="1" dirty="0">
                <a:gradFill>
                  <a:gsLst>
                    <a:gs pos="2917">
                      <a:schemeClr val="tx1"/>
                    </a:gs>
                    <a:gs pos="30000">
                      <a:schemeClr val="tx1"/>
                    </a:gs>
                  </a:gsLst>
                  <a:lin ang="5400000" scaled="0"/>
                </a:gradFill>
              </a:rPr>
              <a:t>Contravariance: </a:t>
            </a:r>
            <a:r>
              <a:rPr lang="en-IN" sz="2400" dirty="0">
                <a:gradFill>
                  <a:gsLst>
                    <a:gs pos="2917">
                      <a:schemeClr val="tx1"/>
                    </a:gs>
                    <a:gs pos="30000">
                      <a:schemeClr val="tx1"/>
                    </a:gs>
                  </a:gsLst>
                  <a:lin ang="5400000" scaled="0"/>
                </a:gradFill>
              </a:rPr>
              <a:t>relates to treatment of types that are used as return values</a:t>
            </a:r>
          </a:p>
          <a:p>
            <a:pPr>
              <a:lnSpc>
                <a:spcPct val="90000"/>
              </a:lnSpc>
              <a:spcAft>
                <a:spcPts val="600"/>
              </a:spcAft>
            </a:pPr>
            <a:endParaRPr lang="en-IN" sz="2400" dirty="0">
              <a:gradFill>
                <a:gsLst>
                  <a:gs pos="2917">
                    <a:schemeClr val="tx1"/>
                  </a:gs>
                  <a:gs pos="30000">
                    <a:schemeClr val="tx1"/>
                  </a:gs>
                </a:gsLst>
                <a:lin ang="5400000" scaled="0"/>
              </a:gradFill>
            </a:endParaRPr>
          </a:p>
          <a:p>
            <a:pPr>
              <a:lnSpc>
                <a:spcPct val="90000"/>
              </a:lnSpc>
              <a:spcAft>
                <a:spcPts val="600"/>
              </a:spcAft>
            </a:pPr>
            <a:r>
              <a:rPr lang="en-IN" sz="2400" b="1" dirty="0">
                <a:gradFill>
                  <a:gsLst>
                    <a:gs pos="2917">
                      <a:schemeClr val="tx1"/>
                    </a:gs>
                    <a:gs pos="30000">
                      <a:schemeClr val="tx1"/>
                    </a:gs>
                  </a:gsLst>
                  <a:lin ang="5400000" scaled="0"/>
                </a:gradFill>
              </a:rPr>
              <a:t>Invariant: </a:t>
            </a:r>
            <a:r>
              <a:rPr lang="en-IN" sz="2400" dirty="0">
                <a:gradFill>
                  <a:gsLst>
                    <a:gs pos="2917">
                      <a:schemeClr val="tx1"/>
                    </a:gs>
                    <a:gs pos="30000">
                      <a:schemeClr val="tx1"/>
                    </a:gs>
                  </a:gsLst>
                  <a:lin ang="5400000" scaled="0"/>
                </a:gradFill>
              </a:rPr>
              <a:t>If a type is not variant at all, no arrangement of types will yield a class </a:t>
            </a:r>
            <a:r>
              <a:rPr lang="en-IN" sz="2400" dirty="0" err="1">
                <a:gradFill>
                  <a:gsLst>
                    <a:gs pos="2917">
                      <a:schemeClr val="tx1"/>
                    </a:gs>
                    <a:gs pos="30000">
                      <a:schemeClr val="tx1"/>
                    </a:gs>
                  </a:gsLst>
                  <a:lin ang="5400000" scaled="0"/>
                </a:gradFill>
              </a:rPr>
              <a:t>hirarchy</a:t>
            </a:r>
            <a:endParaRPr lang="en-IN" sz="2400" dirty="0">
              <a:gradFill>
                <a:gsLst>
                  <a:gs pos="2917">
                    <a:schemeClr val="tx1"/>
                  </a:gs>
                  <a:gs pos="30000">
                    <a:schemeClr val="tx1"/>
                  </a:gs>
                </a:gsLst>
                <a:lin ang="5400000" scaled="0"/>
              </a:gradFill>
            </a:endParaRPr>
          </a:p>
          <a:p>
            <a:pPr>
              <a:lnSpc>
                <a:spcPct val="90000"/>
              </a:lnSpc>
              <a:spcAft>
                <a:spcPts val="600"/>
              </a:spcAft>
            </a:pPr>
            <a:endParaRPr lang="en-IN"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15351566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3180940"/>
            <a:ext cx="11653522" cy="632737"/>
          </a:xfrm>
        </p:spPr>
        <p:txBody>
          <a:bodyPr anchor="ctr"/>
          <a:lstStyle/>
          <a:p>
            <a:pPr algn="ctr"/>
            <a:r>
              <a:rPr lang="en-IN" dirty="0"/>
              <a:t>Thank you!!</a:t>
            </a:r>
          </a:p>
        </p:txBody>
      </p:sp>
    </p:spTree>
    <p:extLst>
      <p:ext uri="{BB962C8B-B14F-4D97-AF65-F5344CB8AC3E}">
        <p14:creationId xmlns:p14="http://schemas.microsoft.com/office/powerpoint/2010/main" val="382953512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a:t>
            </a:r>
          </a:p>
        </p:txBody>
      </p:sp>
      <p:sp>
        <p:nvSpPr>
          <p:cNvPr id="3" name="Text Placeholder 2"/>
          <p:cNvSpPr>
            <a:spLocks noGrp="1"/>
          </p:cNvSpPr>
          <p:nvPr>
            <p:ph type="body" sz="quarter" idx="10"/>
          </p:nvPr>
        </p:nvSpPr>
        <p:spPr>
          <a:xfrm>
            <a:off x="269239" y="1197322"/>
            <a:ext cx="11653522" cy="5385898"/>
          </a:xfrm>
        </p:spPr>
        <p:txBody>
          <a:bodyPr/>
          <a:lstStyle/>
          <a:p>
            <a:pPr marL="342900" indent="-342900">
              <a:lnSpc>
                <a:spcPct val="200000"/>
              </a:lnSpc>
              <a:buFont typeface="Arial" panose="020B0604020202020204" pitchFamily="34" charset="0"/>
              <a:buChar char="•"/>
            </a:pPr>
            <a:r>
              <a:rPr lang="en-IN" sz="2800" dirty="0">
                <a:latin typeface="+mj-lt"/>
              </a:rPr>
              <a:t>Recap (Solid Principles)</a:t>
            </a:r>
          </a:p>
          <a:p>
            <a:pPr marL="342900" indent="-342900">
              <a:lnSpc>
                <a:spcPct val="200000"/>
              </a:lnSpc>
              <a:buFont typeface="Arial" panose="020B0604020202020204" pitchFamily="34" charset="0"/>
              <a:buChar char="•"/>
            </a:pPr>
            <a:r>
              <a:rPr lang="en-IN" sz="2800" dirty="0" err="1">
                <a:latin typeface="+mj-lt"/>
              </a:rPr>
              <a:t>Liskov</a:t>
            </a:r>
            <a:r>
              <a:rPr lang="en-IN" sz="2800" dirty="0">
                <a:latin typeface="+mj-lt"/>
              </a:rPr>
              <a:t> Substitution Principle</a:t>
            </a:r>
          </a:p>
          <a:p>
            <a:pPr marL="342900" indent="-342900">
              <a:lnSpc>
                <a:spcPct val="200000"/>
              </a:lnSpc>
              <a:buFont typeface="Arial" panose="020B0604020202020204" pitchFamily="34" charset="0"/>
              <a:buChar char="•"/>
            </a:pPr>
            <a:r>
              <a:rPr lang="en-IN" sz="2800" dirty="0">
                <a:latin typeface="+mj-lt"/>
              </a:rPr>
              <a:t>Interface Segregation</a:t>
            </a:r>
          </a:p>
          <a:p>
            <a:pPr marL="342900" indent="-342900">
              <a:lnSpc>
                <a:spcPct val="200000"/>
              </a:lnSpc>
              <a:buFont typeface="Arial" panose="020B0604020202020204" pitchFamily="34" charset="0"/>
              <a:buChar char="•"/>
            </a:pPr>
            <a:r>
              <a:rPr lang="en-IN" sz="2800" dirty="0">
                <a:latin typeface="+mj-lt"/>
              </a:rPr>
              <a:t>Dependency Injection</a:t>
            </a:r>
          </a:p>
          <a:p>
            <a:pPr marL="342900" indent="-342900">
              <a:lnSpc>
                <a:spcPct val="200000"/>
              </a:lnSpc>
              <a:buFont typeface="Arial" panose="020B0604020202020204" pitchFamily="34" charset="0"/>
              <a:buChar char="•"/>
            </a:pPr>
            <a:endParaRPr lang="en-IN" sz="2800" dirty="0">
              <a:latin typeface="+mj-lt"/>
            </a:endParaRPr>
          </a:p>
          <a:p>
            <a:endParaRPr lang="en-IN" dirty="0"/>
          </a:p>
        </p:txBody>
      </p:sp>
    </p:spTree>
    <p:extLst>
      <p:ext uri="{BB962C8B-B14F-4D97-AF65-F5344CB8AC3E}">
        <p14:creationId xmlns:p14="http://schemas.microsoft.com/office/powerpoint/2010/main" val="58681710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Recap</a:t>
            </a:r>
          </a:p>
        </p:txBody>
      </p:sp>
      <p:sp>
        <p:nvSpPr>
          <p:cNvPr id="5" name="TextBox 4"/>
          <p:cNvSpPr txBox="1"/>
          <p:nvPr/>
        </p:nvSpPr>
        <p:spPr>
          <a:xfrm>
            <a:off x="423081" y="1446663"/>
            <a:ext cx="11600597" cy="3902607"/>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IN" sz="2400" dirty="0"/>
              <a:t>Agile overview</a:t>
            </a:r>
          </a:p>
          <a:p>
            <a:pPr marL="342900" indent="-342900">
              <a:lnSpc>
                <a:spcPct val="90000"/>
              </a:lnSpc>
              <a:spcAft>
                <a:spcPts val="600"/>
              </a:spcAft>
              <a:buFont typeface="Arial" panose="020B0604020202020204" pitchFamily="34" charset="0"/>
              <a:buChar char="•"/>
            </a:pPr>
            <a:r>
              <a:rPr lang="en-IN" sz="2400" dirty="0"/>
              <a:t>What goes wrong with Agile</a:t>
            </a:r>
          </a:p>
          <a:p>
            <a:pPr marL="809271" lvl="1" indent="-342900">
              <a:lnSpc>
                <a:spcPct val="90000"/>
              </a:lnSpc>
              <a:spcAft>
                <a:spcPts val="600"/>
              </a:spcAft>
              <a:buFont typeface="Arial" panose="020B0604020202020204" pitchFamily="34" charset="0"/>
              <a:buChar char="•"/>
            </a:pPr>
            <a:r>
              <a:rPr lang="en-IN" sz="2400" dirty="0"/>
              <a:t>Bad Code</a:t>
            </a:r>
          </a:p>
          <a:p>
            <a:pPr marL="809271" lvl="1" indent="-342900">
              <a:lnSpc>
                <a:spcPct val="90000"/>
              </a:lnSpc>
              <a:spcAft>
                <a:spcPts val="600"/>
              </a:spcAft>
              <a:buFont typeface="Arial" panose="020B0604020202020204" pitchFamily="34" charset="0"/>
              <a:buChar char="•"/>
            </a:pPr>
            <a:r>
              <a:rPr lang="en-IN" sz="2400" dirty="0"/>
              <a:t>In Experience</a:t>
            </a:r>
          </a:p>
          <a:p>
            <a:pPr marL="809271" lvl="1" indent="-342900">
              <a:lnSpc>
                <a:spcPct val="90000"/>
              </a:lnSpc>
              <a:spcAft>
                <a:spcPts val="600"/>
              </a:spcAft>
              <a:buFont typeface="Arial" panose="020B0604020202020204" pitchFamily="34" charset="0"/>
              <a:buChar char="•"/>
            </a:pPr>
            <a:r>
              <a:rPr lang="en-IN" sz="2400" dirty="0"/>
              <a:t>Not for all Projects</a:t>
            </a:r>
          </a:p>
          <a:p>
            <a:pPr marL="342900" indent="-342900">
              <a:lnSpc>
                <a:spcPct val="90000"/>
              </a:lnSpc>
              <a:spcAft>
                <a:spcPts val="600"/>
              </a:spcAft>
              <a:buFont typeface="Arial" panose="020B0604020202020204" pitchFamily="34" charset="0"/>
              <a:buChar char="•"/>
            </a:pPr>
            <a:endParaRPr lang="en-IN" sz="2400" dirty="0"/>
          </a:p>
          <a:p>
            <a:pPr marL="809271" lvl="1" indent="-342900">
              <a:lnSpc>
                <a:spcPct val="90000"/>
              </a:lnSpc>
              <a:spcAft>
                <a:spcPts val="600"/>
              </a:spcAft>
              <a:buFont typeface="Arial" panose="020B0604020202020204" pitchFamily="34" charset="0"/>
              <a:buChar char="•"/>
            </a:pPr>
            <a:endParaRPr lang="en-IN" sz="2400" dirty="0"/>
          </a:p>
          <a:p>
            <a:pPr marL="342900" indent="-342900">
              <a:lnSpc>
                <a:spcPct val="90000"/>
              </a:lnSpc>
              <a:spcAft>
                <a:spcPts val="600"/>
              </a:spcAft>
              <a:buFont typeface="Arial" panose="020B0604020202020204" pitchFamily="34" charset="0"/>
              <a:buChar char="•"/>
            </a:pPr>
            <a:endParaRPr lang="en-IN" sz="2400" dirty="0"/>
          </a:p>
          <a:p>
            <a:pPr>
              <a:lnSpc>
                <a:spcPct val="90000"/>
              </a:lnSpc>
              <a:spcAft>
                <a:spcPts val="600"/>
              </a:spcAft>
            </a:pPr>
            <a:endParaRPr lang="en-IN" sz="2400" dirty="0"/>
          </a:p>
        </p:txBody>
      </p:sp>
    </p:spTree>
    <p:extLst>
      <p:ext uri="{BB962C8B-B14F-4D97-AF65-F5344CB8AC3E}">
        <p14:creationId xmlns:p14="http://schemas.microsoft.com/office/powerpoint/2010/main" val="2369470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952" y="2758391"/>
            <a:ext cx="11655840" cy="899665"/>
          </a:xfrm>
        </p:spPr>
        <p:txBody>
          <a:bodyPr/>
          <a:lstStyle/>
          <a:p>
            <a:pPr algn="ctr"/>
            <a:r>
              <a:rPr lang="en-IN" dirty="0"/>
              <a:t>Problems with Inheritance</a:t>
            </a:r>
          </a:p>
        </p:txBody>
      </p:sp>
    </p:spTree>
    <p:extLst>
      <p:ext uri="{BB962C8B-B14F-4D97-AF65-F5344CB8AC3E}">
        <p14:creationId xmlns:p14="http://schemas.microsoft.com/office/powerpoint/2010/main" val="24836248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Liskov</a:t>
            </a:r>
            <a:r>
              <a:rPr lang="en-IN" dirty="0"/>
              <a:t> Substitution Principle</a:t>
            </a:r>
          </a:p>
        </p:txBody>
      </p:sp>
      <p:sp>
        <p:nvSpPr>
          <p:cNvPr id="3" name="Text Placeholder 2"/>
          <p:cNvSpPr>
            <a:spLocks noGrp="1"/>
          </p:cNvSpPr>
          <p:nvPr>
            <p:ph type="body" sz="quarter" idx="10"/>
          </p:nvPr>
        </p:nvSpPr>
        <p:spPr>
          <a:xfrm>
            <a:off x="269239" y="1197322"/>
            <a:ext cx="11653522" cy="1064715"/>
          </a:xfrm>
        </p:spPr>
        <p:txBody>
          <a:bodyPr/>
          <a:lstStyle/>
          <a:p>
            <a:r>
              <a:rPr lang="en-IN" sz="2400" dirty="0">
                <a:solidFill>
                  <a:schemeClr val="tx1"/>
                </a:solidFill>
                <a:latin typeface="+mn-lt"/>
                <a:cs typeface="+mn-cs"/>
              </a:rPr>
              <a:t>If S is a subtype of T, then objects of type T may be replaced with objects of type S</a:t>
            </a:r>
          </a:p>
          <a:p>
            <a:pPr algn="r"/>
            <a:r>
              <a:rPr lang="en-IN" dirty="0"/>
              <a:t>- Barbara </a:t>
            </a:r>
            <a:r>
              <a:rPr lang="en-IN" dirty="0" err="1"/>
              <a:t>Liskov</a:t>
            </a:r>
            <a:endParaRPr lang="en-IN" dirty="0"/>
          </a:p>
        </p:txBody>
      </p:sp>
      <p:sp>
        <p:nvSpPr>
          <p:cNvPr id="4" name="Rectangle 3"/>
          <p:cNvSpPr/>
          <p:nvPr/>
        </p:nvSpPr>
        <p:spPr bwMode="auto">
          <a:xfrm>
            <a:off x="1514856" y="2833927"/>
            <a:ext cx="1740408" cy="12801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2400" dirty="0">
                <a:gradFill>
                  <a:gsLst>
                    <a:gs pos="0">
                      <a:srgbClr val="FFFFFF"/>
                    </a:gs>
                    <a:gs pos="100000">
                      <a:srgbClr val="FFFFFF"/>
                    </a:gs>
                  </a:gsLst>
                  <a:lin ang="5400000" scaled="0"/>
                </a:gradFill>
                <a:ea typeface="Segoe UI" pitchFamily="34" charset="0"/>
                <a:cs typeface="Segoe UI" pitchFamily="34" charset="0"/>
              </a:rPr>
              <a:t>Class T</a:t>
            </a:r>
          </a:p>
        </p:txBody>
      </p:sp>
      <p:sp>
        <p:nvSpPr>
          <p:cNvPr id="15" name="Rectangle 14"/>
          <p:cNvSpPr/>
          <p:nvPr/>
        </p:nvSpPr>
        <p:spPr bwMode="auto">
          <a:xfrm>
            <a:off x="1514856" y="4485943"/>
            <a:ext cx="1740408" cy="12801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2400" dirty="0">
                <a:gradFill>
                  <a:gsLst>
                    <a:gs pos="0">
                      <a:srgbClr val="FFFFFF"/>
                    </a:gs>
                    <a:gs pos="100000">
                      <a:srgbClr val="FFFFFF"/>
                    </a:gs>
                  </a:gsLst>
                  <a:lin ang="5400000" scaled="0"/>
                </a:gradFill>
                <a:ea typeface="Segoe UI" pitchFamily="34" charset="0"/>
                <a:cs typeface="Segoe UI" pitchFamily="34" charset="0"/>
              </a:rPr>
              <a:t>Class S: T</a:t>
            </a:r>
          </a:p>
        </p:txBody>
      </p:sp>
      <p:cxnSp>
        <p:nvCxnSpPr>
          <p:cNvPr id="17" name="Straight Arrow Connector 16"/>
          <p:cNvCxnSpPr>
            <a:stCxn id="4" idx="2"/>
            <a:endCxn id="15" idx="0"/>
          </p:cNvCxnSpPr>
          <p:nvPr/>
        </p:nvCxnSpPr>
        <p:spPr>
          <a:xfrm>
            <a:off x="2385060" y="4114087"/>
            <a:ext cx="0" cy="37185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auto">
          <a:xfrm>
            <a:off x="5413248" y="3474007"/>
            <a:ext cx="1755648" cy="12801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2400" dirty="0">
                <a:gradFill>
                  <a:gsLst>
                    <a:gs pos="0">
                      <a:srgbClr val="FFFFFF"/>
                    </a:gs>
                    <a:gs pos="100000">
                      <a:srgbClr val="FFFFFF"/>
                    </a:gs>
                  </a:gsLst>
                  <a:lin ang="5400000" scaled="0"/>
                </a:gradFill>
                <a:ea typeface="Segoe UI" pitchFamily="34" charset="0"/>
                <a:cs typeface="Segoe UI" pitchFamily="34" charset="0"/>
              </a:rPr>
              <a:t>Object T</a:t>
            </a:r>
          </a:p>
        </p:txBody>
      </p:sp>
      <p:sp>
        <p:nvSpPr>
          <p:cNvPr id="23" name="Rectangle 22"/>
          <p:cNvSpPr/>
          <p:nvPr/>
        </p:nvSpPr>
        <p:spPr bwMode="auto">
          <a:xfrm>
            <a:off x="5413248" y="3474007"/>
            <a:ext cx="1755648" cy="12801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2400" dirty="0">
                <a:gradFill>
                  <a:gsLst>
                    <a:gs pos="0">
                      <a:srgbClr val="FFFFFF"/>
                    </a:gs>
                    <a:gs pos="100000">
                      <a:srgbClr val="FFFFFF"/>
                    </a:gs>
                  </a:gsLst>
                  <a:lin ang="5400000" scaled="0"/>
                </a:gradFill>
                <a:ea typeface="Segoe UI" pitchFamily="34" charset="0"/>
                <a:cs typeface="Segoe UI" pitchFamily="34" charset="0"/>
              </a:rPr>
              <a:t>Object S</a:t>
            </a:r>
          </a:p>
        </p:txBody>
      </p:sp>
    </p:spTree>
    <p:extLst>
      <p:ext uri="{BB962C8B-B14F-4D97-AF65-F5344CB8AC3E}">
        <p14:creationId xmlns:p14="http://schemas.microsoft.com/office/powerpoint/2010/main" val="30019185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15" grpId="0" animBg="1"/>
      <p:bldP spid="22" grpId="0" animBg="1"/>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LSP?</a:t>
            </a:r>
          </a:p>
        </p:txBody>
      </p:sp>
      <p:sp>
        <p:nvSpPr>
          <p:cNvPr id="3" name="Text Placeholder 2"/>
          <p:cNvSpPr>
            <a:spLocks noGrp="1"/>
          </p:cNvSpPr>
          <p:nvPr>
            <p:ph type="body" sz="quarter" idx="10"/>
          </p:nvPr>
        </p:nvSpPr>
        <p:spPr>
          <a:xfrm>
            <a:off x="269239" y="1197322"/>
            <a:ext cx="11653522" cy="3619452"/>
          </a:xfrm>
        </p:spPr>
        <p:txBody>
          <a:bodyPr/>
          <a:lstStyle/>
          <a:p>
            <a:pPr marL="342900" indent="-342900">
              <a:buFont typeface="Arial" panose="020B0604020202020204" pitchFamily="34" charset="0"/>
              <a:buChar char="•"/>
            </a:pPr>
            <a:r>
              <a:rPr lang="en-IN" sz="2400" dirty="0">
                <a:solidFill>
                  <a:schemeClr val="tx1"/>
                </a:solidFill>
                <a:latin typeface="+mn-lt"/>
                <a:cs typeface="+mn-cs"/>
              </a:rPr>
              <a:t>Collection of guidelines for creating inheritance hierarchies</a:t>
            </a:r>
          </a:p>
          <a:p>
            <a:pPr marL="342900" indent="-342900">
              <a:buFont typeface="Arial" panose="020B0604020202020204" pitchFamily="34" charset="0"/>
              <a:buChar char="•"/>
            </a:pPr>
            <a:endParaRPr lang="en-IN" sz="2400" dirty="0">
              <a:solidFill>
                <a:schemeClr val="tx1"/>
              </a:solidFill>
              <a:latin typeface="+mn-lt"/>
              <a:cs typeface="+mn-cs"/>
            </a:endParaRPr>
          </a:p>
          <a:p>
            <a:pPr marL="342900" indent="-342900">
              <a:buFont typeface="Arial" panose="020B0604020202020204" pitchFamily="34" charset="0"/>
              <a:buChar char="•"/>
            </a:pPr>
            <a:r>
              <a:rPr lang="en-IN" sz="2400" dirty="0">
                <a:solidFill>
                  <a:schemeClr val="tx1"/>
                </a:solidFill>
                <a:latin typeface="+mn-lt"/>
                <a:cs typeface="+mn-cs"/>
              </a:rPr>
              <a:t>Client can reliable use any class or subclass without compromising the expected behaviour</a:t>
            </a:r>
          </a:p>
          <a:p>
            <a:pPr marL="342900" indent="-342900">
              <a:buFont typeface="Arial" panose="020B0604020202020204" pitchFamily="34" charset="0"/>
              <a:buChar char="•"/>
            </a:pPr>
            <a:endParaRPr lang="en-IN" sz="2400" dirty="0">
              <a:solidFill>
                <a:schemeClr val="tx1"/>
              </a:solidFill>
              <a:latin typeface="+mn-lt"/>
              <a:cs typeface="+mn-cs"/>
            </a:endParaRPr>
          </a:p>
          <a:p>
            <a:pPr marL="342900" indent="-342900">
              <a:buFont typeface="Arial" panose="020B0604020202020204" pitchFamily="34" charset="0"/>
              <a:buChar char="•"/>
            </a:pPr>
            <a:r>
              <a:rPr lang="en-IN" sz="2400" dirty="0">
                <a:solidFill>
                  <a:schemeClr val="tx1"/>
                </a:solidFill>
                <a:latin typeface="+mn-lt"/>
                <a:cs typeface="+mn-cs"/>
              </a:rPr>
              <a:t>Client can remain unaware of changes to the client hierarchy</a:t>
            </a:r>
          </a:p>
          <a:p>
            <a:pPr marL="342900" indent="-342900">
              <a:buFont typeface="Arial" panose="020B0604020202020204" pitchFamily="34" charset="0"/>
              <a:buChar char="•"/>
            </a:pPr>
            <a:endParaRPr lang="en-IN" sz="2400" dirty="0">
              <a:solidFill>
                <a:schemeClr val="tx1"/>
              </a:solidFill>
              <a:latin typeface="+mn-lt"/>
              <a:cs typeface="+mn-cs"/>
            </a:endParaRPr>
          </a:p>
          <a:p>
            <a:pPr marL="342900" indent="-342900">
              <a:buFont typeface="Arial" panose="020B0604020202020204" pitchFamily="34" charset="0"/>
              <a:buChar char="•"/>
            </a:pPr>
            <a:r>
              <a:rPr lang="en-IN" sz="2400" dirty="0">
                <a:solidFill>
                  <a:schemeClr val="tx1"/>
                </a:solidFill>
                <a:latin typeface="+mn-lt"/>
                <a:cs typeface="+mn-cs"/>
              </a:rPr>
              <a:t>As long as there are no changes to the interface there should no reason to change any existing code</a:t>
            </a:r>
          </a:p>
        </p:txBody>
      </p:sp>
    </p:spTree>
    <p:extLst>
      <p:ext uri="{BB962C8B-B14F-4D97-AF65-F5344CB8AC3E}">
        <p14:creationId xmlns:p14="http://schemas.microsoft.com/office/powerpoint/2010/main" val="60872348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LSP Ingredients </a:t>
            </a:r>
          </a:p>
        </p:txBody>
      </p:sp>
      <p:sp>
        <p:nvSpPr>
          <p:cNvPr id="4" name="TextBox 3"/>
          <p:cNvSpPr txBox="1"/>
          <p:nvPr/>
        </p:nvSpPr>
        <p:spPr>
          <a:xfrm>
            <a:off x="457200" y="1481328"/>
            <a:ext cx="11301984" cy="4592026"/>
          </a:xfrm>
          <a:prstGeom prst="rect">
            <a:avLst/>
          </a:prstGeom>
          <a:noFill/>
        </p:spPr>
        <p:txBody>
          <a:bodyPr wrap="square" lIns="182880" tIns="146304" rIns="182880" bIns="146304" rtlCol="0">
            <a:spAutoFit/>
          </a:bodyPr>
          <a:lstStyle/>
          <a:p>
            <a:pPr>
              <a:lnSpc>
                <a:spcPct val="90000"/>
              </a:lnSpc>
              <a:spcAft>
                <a:spcPts val="600"/>
              </a:spcAft>
            </a:pPr>
            <a:r>
              <a:rPr lang="en-IN" sz="2400" b="1" dirty="0">
                <a:gradFill>
                  <a:gsLst>
                    <a:gs pos="2917">
                      <a:schemeClr val="tx1"/>
                    </a:gs>
                    <a:gs pos="30000">
                      <a:schemeClr val="tx1"/>
                    </a:gs>
                  </a:gsLst>
                  <a:lin ang="5400000" scaled="0"/>
                </a:gradFill>
              </a:rPr>
              <a:t>Base Type </a:t>
            </a:r>
            <a:r>
              <a:rPr lang="en-IN" sz="2400" dirty="0">
                <a:gradFill>
                  <a:gsLst>
                    <a:gs pos="2917">
                      <a:schemeClr val="tx1"/>
                    </a:gs>
                    <a:gs pos="30000">
                      <a:schemeClr val="tx1"/>
                    </a:gs>
                  </a:gsLst>
                  <a:lin ang="5400000" scaled="0"/>
                </a:gradFill>
              </a:rPr>
              <a:t>The type (T) that clients have reference to. Clients call various methods, any of which  can be over ridden or partially specialized by the subtype.</a:t>
            </a:r>
          </a:p>
          <a:p>
            <a:pPr>
              <a:lnSpc>
                <a:spcPct val="90000"/>
              </a:lnSpc>
              <a:spcAft>
                <a:spcPts val="600"/>
              </a:spcAft>
            </a:pPr>
            <a:endParaRPr lang="en-IN" sz="2400" dirty="0">
              <a:gradFill>
                <a:gsLst>
                  <a:gs pos="2917">
                    <a:schemeClr val="tx1"/>
                  </a:gs>
                  <a:gs pos="30000">
                    <a:schemeClr val="tx1"/>
                  </a:gs>
                </a:gsLst>
                <a:lin ang="5400000" scaled="0"/>
              </a:gradFill>
            </a:endParaRPr>
          </a:p>
          <a:p>
            <a:pPr>
              <a:lnSpc>
                <a:spcPct val="90000"/>
              </a:lnSpc>
              <a:spcAft>
                <a:spcPts val="600"/>
              </a:spcAft>
            </a:pPr>
            <a:r>
              <a:rPr lang="en-IN" sz="2400" b="1" dirty="0">
                <a:gradFill>
                  <a:gsLst>
                    <a:gs pos="2917">
                      <a:schemeClr val="tx1"/>
                    </a:gs>
                    <a:gs pos="30000">
                      <a:schemeClr val="tx1"/>
                    </a:gs>
                  </a:gsLst>
                  <a:lin ang="5400000" scaled="0"/>
                </a:gradFill>
              </a:rPr>
              <a:t>Subtype </a:t>
            </a:r>
            <a:r>
              <a:rPr lang="en-IN" sz="2400" dirty="0">
                <a:gradFill>
                  <a:gsLst>
                    <a:gs pos="2917">
                      <a:schemeClr val="tx1"/>
                    </a:gs>
                    <a:gs pos="30000">
                      <a:schemeClr val="tx1"/>
                    </a:gs>
                  </a:gsLst>
                  <a:lin ang="5400000" scaled="0"/>
                </a:gradFill>
              </a:rPr>
              <a:t>Any one of a possible family of classes(S) that inherit from the base type (T). Clients  should not know which specific subtype they are calling, nor should they need to. The client should behave the same regardless of the subtype instance that it is given.</a:t>
            </a:r>
          </a:p>
          <a:p>
            <a:pPr>
              <a:lnSpc>
                <a:spcPct val="90000"/>
              </a:lnSpc>
              <a:spcAft>
                <a:spcPts val="600"/>
              </a:spcAft>
            </a:pPr>
            <a:endParaRPr lang="en-IN" sz="2400" dirty="0">
              <a:gradFill>
                <a:gsLst>
                  <a:gs pos="2917">
                    <a:schemeClr val="tx1"/>
                  </a:gs>
                  <a:gs pos="30000">
                    <a:schemeClr val="tx1"/>
                  </a:gs>
                </a:gsLst>
                <a:lin ang="5400000" scaled="0"/>
              </a:gradFill>
            </a:endParaRPr>
          </a:p>
          <a:p>
            <a:pPr>
              <a:lnSpc>
                <a:spcPct val="90000"/>
              </a:lnSpc>
              <a:spcAft>
                <a:spcPts val="600"/>
              </a:spcAft>
            </a:pPr>
            <a:r>
              <a:rPr lang="en-IN" sz="2400" b="1" dirty="0">
                <a:gradFill>
                  <a:gsLst>
                    <a:gs pos="2917">
                      <a:schemeClr val="tx1"/>
                    </a:gs>
                    <a:gs pos="30000">
                      <a:schemeClr val="tx1"/>
                    </a:gs>
                  </a:gsLst>
                  <a:lin ang="5400000" scaled="0"/>
                </a:gradFill>
              </a:rPr>
              <a:t>Context </a:t>
            </a:r>
            <a:r>
              <a:rPr lang="en-IN" sz="2400" dirty="0">
                <a:gradFill>
                  <a:gsLst>
                    <a:gs pos="2917">
                      <a:schemeClr val="tx1"/>
                    </a:gs>
                    <a:gs pos="30000">
                      <a:schemeClr val="tx1"/>
                    </a:gs>
                  </a:gsLst>
                  <a:lin ang="5400000" scaled="0"/>
                </a:gradFill>
              </a:rPr>
              <a:t>The way in which the client interacts with the subtype. If the client doesn’t interact with a subtype, the LSP can neither be honoured nor contravened</a:t>
            </a:r>
            <a:endParaRPr lang="en-IN" sz="2400" b="1"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2029108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LSP Rules</a:t>
            </a:r>
          </a:p>
        </p:txBody>
      </p:sp>
      <p:sp>
        <p:nvSpPr>
          <p:cNvPr id="5" name="TextBox 4"/>
          <p:cNvSpPr txBox="1"/>
          <p:nvPr/>
        </p:nvSpPr>
        <p:spPr>
          <a:xfrm>
            <a:off x="438912" y="1371600"/>
            <a:ext cx="11356848" cy="2188291"/>
          </a:xfrm>
          <a:prstGeom prst="rect">
            <a:avLst/>
          </a:prstGeom>
          <a:noFill/>
        </p:spPr>
        <p:txBody>
          <a:bodyPr wrap="square" lIns="182880" tIns="146304" rIns="182880" bIns="146304" rtlCol="0">
            <a:spAutoFit/>
          </a:bodyPr>
          <a:lstStyle/>
          <a:p>
            <a:pPr>
              <a:lnSpc>
                <a:spcPct val="90000"/>
              </a:lnSpc>
              <a:spcAft>
                <a:spcPts val="600"/>
              </a:spcAft>
            </a:pPr>
            <a:r>
              <a:rPr lang="en-IN" sz="2400" b="1" dirty="0">
                <a:gradFill>
                  <a:gsLst>
                    <a:gs pos="2917">
                      <a:schemeClr val="tx1"/>
                    </a:gs>
                    <a:gs pos="30000">
                      <a:schemeClr val="tx1"/>
                    </a:gs>
                  </a:gsLst>
                  <a:lin ang="5400000" scaled="0"/>
                </a:gradFill>
              </a:rPr>
              <a:t>Contract Rules</a:t>
            </a:r>
          </a:p>
          <a:p>
            <a:pPr marL="342900" indent="-342900">
              <a:lnSpc>
                <a:spcPct val="90000"/>
              </a:lnSpc>
              <a:spcAft>
                <a:spcPts val="600"/>
              </a:spcAft>
              <a:buFont typeface="Arial" panose="020B0604020202020204" pitchFamily="34" charset="0"/>
              <a:buChar char="•"/>
            </a:pPr>
            <a:r>
              <a:rPr lang="en-IN" sz="2400" dirty="0">
                <a:gradFill>
                  <a:gsLst>
                    <a:gs pos="2917">
                      <a:schemeClr val="tx1"/>
                    </a:gs>
                    <a:gs pos="30000">
                      <a:schemeClr val="tx1"/>
                    </a:gs>
                  </a:gsLst>
                  <a:lin ang="5400000" scaled="0"/>
                </a:gradFill>
              </a:rPr>
              <a:t>Preconditions cannot be strengthened in a subtype</a:t>
            </a:r>
          </a:p>
          <a:p>
            <a:pPr marL="342900" indent="-342900">
              <a:lnSpc>
                <a:spcPct val="90000"/>
              </a:lnSpc>
              <a:spcAft>
                <a:spcPts val="600"/>
              </a:spcAft>
              <a:buFont typeface="Arial" panose="020B0604020202020204" pitchFamily="34" charset="0"/>
              <a:buChar char="•"/>
            </a:pPr>
            <a:r>
              <a:rPr lang="en-IN" sz="2400" dirty="0">
                <a:gradFill>
                  <a:gsLst>
                    <a:gs pos="2917">
                      <a:schemeClr val="tx1"/>
                    </a:gs>
                    <a:gs pos="30000">
                      <a:schemeClr val="tx1"/>
                    </a:gs>
                  </a:gsLst>
                  <a:lin ang="5400000" scaled="0"/>
                </a:gradFill>
              </a:rPr>
              <a:t>Postconditions cannot be weakened in a subtype</a:t>
            </a:r>
          </a:p>
          <a:p>
            <a:pPr marL="342900" indent="-342900">
              <a:lnSpc>
                <a:spcPct val="90000"/>
              </a:lnSpc>
              <a:spcAft>
                <a:spcPts val="600"/>
              </a:spcAft>
              <a:buFont typeface="Arial" panose="020B0604020202020204" pitchFamily="34" charset="0"/>
              <a:buChar char="•"/>
            </a:pPr>
            <a:r>
              <a:rPr lang="en-IN" sz="2400" dirty="0">
                <a:gradFill>
                  <a:gsLst>
                    <a:gs pos="2917">
                      <a:schemeClr val="tx1"/>
                    </a:gs>
                    <a:gs pos="30000">
                      <a:schemeClr val="tx1"/>
                    </a:gs>
                  </a:gsLst>
                  <a:lin ang="5400000" scaled="0"/>
                </a:gradFill>
              </a:rPr>
              <a:t>Invariants conditions that must remain true of the </a:t>
            </a:r>
            <a:r>
              <a:rPr lang="en-IN" sz="2400" dirty="0" err="1">
                <a:gradFill>
                  <a:gsLst>
                    <a:gs pos="2917">
                      <a:schemeClr val="tx1"/>
                    </a:gs>
                    <a:gs pos="30000">
                      <a:schemeClr val="tx1"/>
                    </a:gs>
                  </a:gsLst>
                  <a:lin ang="5400000" scaled="0"/>
                </a:gradFill>
              </a:rPr>
              <a:t>supertype</a:t>
            </a:r>
            <a:r>
              <a:rPr lang="en-IN" sz="2400" dirty="0">
                <a:gradFill>
                  <a:gsLst>
                    <a:gs pos="2917">
                      <a:schemeClr val="tx1"/>
                    </a:gs>
                    <a:gs pos="30000">
                      <a:schemeClr val="tx1"/>
                    </a:gs>
                  </a:gsLst>
                  <a:lin ang="5400000" scaled="0"/>
                </a:gradFill>
              </a:rPr>
              <a:t> must be preserved in a subtype</a:t>
            </a:r>
          </a:p>
        </p:txBody>
      </p:sp>
      <p:sp>
        <p:nvSpPr>
          <p:cNvPr id="6" name="TextBox 5"/>
          <p:cNvSpPr txBox="1"/>
          <p:nvPr/>
        </p:nvSpPr>
        <p:spPr>
          <a:xfrm>
            <a:off x="438912" y="3742315"/>
            <a:ext cx="11045952" cy="2188291"/>
          </a:xfrm>
          <a:prstGeom prst="rect">
            <a:avLst/>
          </a:prstGeom>
          <a:noFill/>
        </p:spPr>
        <p:txBody>
          <a:bodyPr wrap="square" lIns="182880" tIns="146304" rIns="182880" bIns="146304" rtlCol="0">
            <a:spAutoFit/>
          </a:bodyPr>
          <a:lstStyle/>
          <a:p>
            <a:pPr>
              <a:lnSpc>
                <a:spcPct val="90000"/>
              </a:lnSpc>
              <a:spcAft>
                <a:spcPts val="600"/>
              </a:spcAft>
            </a:pPr>
            <a:r>
              <a:rPr lang="en-IN" sz="2400" b="1" dirty="0">
                <a:gradFill>
                  <a:gsLst>
                    <a:gs pos="2917">
                      <a:schemeClr val="tx1"/>
                    </a:gs>
                    <a:gs pos="30000">
                      <a:schemeClr val="tx1"/>
                    </a:gs>
                  </a:gsLst>
                  <a:lin ang="5400000" scaled="0"/>
                </a:gradFill>
              </a:rPr>
              <a:t>Variance Rules</a:t>
            </a:r>
          </a:p>
          <a:p>
            <a:pPr marL="342900" indent="-342900">
              <a:lnSpc>
                <a:spcPct val="90000"/>
              </a:lnSpc>
              <a:spcAft>
                <a:spcPts val="600"/>
              </a:spcAft>
              <a:buFont typeface="Arial" panose="020B0604020202020204" pitchFamily="34" charset="0"/>
              <a:buChar char="•"/>
            </a:pPr>
            <a:r>
              <a:rPr lang="en-IN" sz="2400" dirty="0">
                <a:gradFill>
                  <a:gsLst>
                    <a:gs pos="2917">
                      <a:schemeClr val="tx1"/>
                    </a:gs>
                    <a:gs pos="30000">
                      <a:schemeClr val="tx1"/>
                    </a:gs>
                  </a:gsLst>
                  <a:lin ang="5400000" scaled="0"/>
                </a:gradFill>
              </a:rPr>
              <a:t>There must be contravariance of the method arguments in the subtype</a:t>
            </a:r>
          </a:p>
          <a:p>
            <a:pPr marL="342900" indent="-342900">
              <a:lnSpc>
                <a:spcPct val="90000"/>
              </a:lnSpc>
              <a:spcAft>
                <a:spcPts val="600"/>
              </a:spcAft>
              <a:buFont typeface="Arial" panose="020B0604020202020204" pitchFamily="34" charset="0"/>
              <a:buChar char="•"/>
            </a:pPr>
            <a:r>
              <a:rPr lang="en-IN" sz="2400" dirty="0">
                <a:gradFill>
                  <a:gsLst>
                    <a:gs pos="2917">
                      <a:schemeClr val="tx1"/>
                    </a:gs>
                    <a:gs pos="30000">
                      <a:schemeClr val="tx1"/>
                    </a:gs>
                  </a:gsLst>
                  <a:lin ang="5400000" scaled="0"/>
                </a:gradFill>
              </a:rPr>
              <a:t>There must be covariance of the return types in the subtype</a:t>
            </a:r>
          </a:p>
          <a:p>
            <a:pPr marL="342900" indent="-342900">
              <a:lnSpc>
                <a:spcPct val="90000"/>
              </a:lnSpc>
              <a:spcAft>
                <a:spcPts val="600"/>
              </a:spcAft>
              <a:buFont typeface="Arial" panose="020B0604020202020204" pitchFamily="34" charset="0"/>
              <a:buChar char="•"/>
            </a:pPr>
            <a:r>
              <a:rPr lang="en-IN" sz="2400" dirty="0">
                <a:gradFill>
                  <a:gsLst>
                    <a:gs pos="2917">
                      <a:schemeClr val="tx1"/>
                    </a:gs>
                    <a:gs pos="30000">
                      <a:schemeClr val="tx1"/>
                    </a:gs>
                  </a:gsLst>
                  <a:lin ang="5400000" scaled="0"/>
                </a:gradFill>
              </a:rPr>
              <a:t>No new exceptions can be thrown by the subtype unless they are part of the existing exception hierarchy</a:t>
            </a:r>
          </a:p>
        </p:txBody>
      </p:sp>
    </p:spTree>
    <p:extLst>
      <p:ext uri="{BB962C8B-B14F-4D97-AF65-F5344CB8AC3E}">
        <p14:creationId xmlns:p14="http://schemas.microsoft.com/office/powerpoint/2010/main" val="258675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Contracts</a:t>
            </a:r>
          </a:p>
        </p:txBody>
      </p:sp>
      <p:sp>
        <p:nvSpPr>
          <p:cNvPr id="4" name="TextBox 3"/>
          <p:cNvSpPr txBox="1"/>
          <p:nvPr/>
        </p:nvSpPr>
        <p:spPr>
          <a:xfrm>
            <a:off x="512064" y="3177711"/>
            <a:ext cx="7827264" cy="1855893"/>
          </a:xfrm>
          <a:prstGeom prst="rect">
            <a:avLst/>
          </a:prstGeom>
          <a:noFill/>
        </p:spPr>
        <p:txBody>
          <a:bodyPr wrap="square" lIns="182880" tIns="146304" rIns="182880" bIns="146304" rtlCol="0" anchor="ctr">
            <a:spAutoFit/>
          </a:bodyPr>
          <a:lstStyle/>
          <a:p>
            <a:pPr>
              <a:lnSpc>
                <a:spcPct val="90000"/>
              </a:lnSpc>
              <a:spcAft>
                <a:spcPts val="600"/>
              </a:spcAft>
            </a:pPr>
            <a:r>
              <a:rPr lang="en-IN" sz="2400" dirty="0">
                <a:solidFill>
                  <a:schemeClr val="tx2"/>
                </a:solidFill>
              </a:rPr>
              <a:t>decimal</a:t>
            </a:r>
            <a:r>
              <a:rPr lang="en-IN" sz="2400" dirty="0">
                <a:gradFill>
                  <a:gsLst>
                    <a:gs pos="2917">
                      <a:schemeClr val="tx1"/>
                    </a:gs>
                    <a:gs pos="30000">
                      <a:schemeClr val="tx1"/>
                    </a:gs>
                  </a:gsLst>
                  <a:lin ang="5400000" scaled="0"/>
                </a:gradFill>
              </a:rPr>
              <a:t> </a:t>
            </a:r>
            <a:r>
              <a:rPr lang="en-IN" sz="2400" dirty="0" err="1">
                <a:gradFill>
                  <a:gsLst>
                    <a:gs pos="2917">
                      <a:schemeClr val="tx1"/>
                    </a:gs>
                    <a:gs pos="30000">
                      <a:schemeClr val="tx1"/>
                    </a:gs>
                  </a:gsLst>
                  <a:lin ang="5400000" scaled="0"/>
                </a:gradFill>
              </a:rPr>
              <a:t>CalculateShippingCost</a:t>
            </a:r>
            <a:r>
              <a:rPr lang="en-IN" sz="2400" dirty="0">
                <a:gradFill>
                  <a:gsLst>
                    <a:gs pos="2917">
                      <a:schemeClr val="tx1"/>
                    </a:gs>
                    <a:gs pos="30000">
                      <a:schemeClr val="tx1"/>
                    </a:gs>
                  </a:gsLst>
                  <a:lin ang="5400000" scaled="0"/>
                </a:gradFill>
              </a:rPr>
              <a:t>(</a:t>
            </a:r>
          </a:p>
          <a:p>
            <a:pPr lvl="2">
              <a:lnSpc>
                <a:spcPct val="90000"/>
              </a:lnSpc>
              <a:spcAft>
                <a:spcPts val="600"/>
              </a:spcAft>
            </a:pPr>
            <a:r>
              <a:rPr lang="en-IN" sz="2400" dirty="0">
                <a:gradFill>
                  <a:gsLst>
                    <a:gs pos="2917">
                      <a:schemeClr val="tx1"/>
                    </a:gs>
                    <a:gs pos="30000">
                      <a:schemeClr val="tx1"/>
                    </a:gs>
                  </a:gsLst>
                  <a:lin ang="5400000" scaled="0"/>
                </a:gradFill>
              </a:rPr>
              <a:t>         </a:t>
            </a:r>
            <a:r>
              <a:rPr lang="en-IN" sz="2400" dirty="0">
                <a:solidFill>
                  <a:schemeClr val="tx2"/>
                </a:solidFill>
              </a:rPr>
              <a:t>float</a:t>
            </a:r>
            <a:r>
              <a:rPr lang="en-IN" sz="2400" dirty="0">
                <a:gradFill>
                  <a:gsLst>
                    <a:gs pos="2917">
                      <a:schemeClr val="tx1"/>
                    </a:gs>
                    <a:gs pos="30000">
                      <a:schemeClr val="tx1"/>
                    </a:gs>
                  </a:gsLst>
                  <a:lin ang="5400000" scaled="0"/>
                </a:gradFill>
              </a:rPr>
              <a:t> </a:t>
            </a:r>
            <a:r>
              <a:rPr lang="en-IN" sz="2400" dirty="0" err="1">
                <a:gradFill>
                  <a:gsLst>
                    <a:gs pos="2917">
                      <a:schemeClr val="tx1"/>
                    </a:gs>
                    <a:gs pos="30000">
                      <a:schemeClr val="tx1"/>
                    </a:gs>
                  </a:gsLst>
                  <a:lin ang="5400000" scaled="0"/>
                </a:gradFill>
              </a:rPr>
              <a:t>packageWeightInKilograms</a:t>
            </a:r>
            <a:r>
              <a:rPr lang="en-IN" sz="2400" dirty="0">
                <a:gradFill>
                  <a:gsLst>
                    <a:gs pos="2917">
                      <a:schemeClr val="tx1"/>
                    </a:gs>
                    <a:gs pos="30000">
                      <a:schemeClr val="tx1"/>
                    </a:gs>
                  </a:gsLst>
                  <a:lin ang="5400000" scaled="0"/>
                </a:gradFill>
              </a:rPr>
              <a:t>,</a:t>
            </a:r>
          </a:p>
          <a:p>
            <a:pPr lvl="2">
              <a:lnSpc>
                <a:spcPct val="90000"/>
              </a:lnSpc>
              <a:spcAft>
                <a:spcPts val="600"/>
              </a:spcAft>
            </a:pPr>
            <a:r>
              <a:rPr lang="en-IN" sz="2400" dirty="0">
                <a:gradFill>
                  <a:gsLst>
                    <a:gs pos="2917">
                      <a:schemeClr val="tx1"/>
                    </a:gs>
                    <a:gs pos="30000">
                      <a:schemeClr val="tx1"/>
                    </a:gs>
                  </a:gsLst>
                  <a:lin ang="5400000" scaled="0"/>
                </a:gradFill>
              </a:rPr>
              <a:t>         </a:t>
            </a:r>
            <a:r>
              <a:rPr lang="en-IN" sz="2400" dirty="0">
                <a:solidFill>
                  <a:srgbClr val="00B0F0"/>
                </a:solidFill>
              </a:rPr>
              <a:t>Size</a:t>
            </a:r>
            <a:r>
              <a:rPr lang="en-IN" sz="2400" dirty="0">
                <a:gradFill>
                  <a:gsLst>
                    <a:gs pos="2917">
                      <a:schemeClr val="tx1"/>
                    </a:gs>
                    <a:gs pos="30000">
                      <a:schemeClr val="tx1"/>
                    </a:gs>
                  </a:gsLst>
                  <a:lin ang="5400000" scaled="0"/>
                </a:gradFill>
              </a:rPr>
              <a:t>&lt;</a:t>
            </a:r>
            <a:r>
              <a:rPr lang="en-IN" sz="2400" dirty="0">
                <a:solidFill>
                  <a:schemeClr val="tx2"/>
                </a:solidFill>
              </a:rPr>
              <a:t>float</a:t>
            </a:r>
            <a:r>
              <a:rPr lang="en-IN" sz="2400" dirty="0">
                <a:gradFill>
                  <a:gsLst>
                    <a:gs pos="2917">
                      <a:schemeClr val="tx1"/>
                    </a:gs>
                    <a:gs pos="30000">
                      <a:schemeClr val="tx1"/>
                    </a:gs>
                  </a:gsLst>
                  <a:lin ang="5400000" scaled="0"/>
                </a:gradFill>
              </a:rPr>
              <a:t>&gt; </a:t>
            </a:r>
            <a:r>
              <a:rPr lang="en-IN" sz="2400" dirty="0" err="1">
                <a:gradFill>
                  <a:gsLst>
                    <a:gs pos="2917">
                      <a:schemeClr val="tx1"/>
                    </a:gs>
                    <a:gs pos="30000">
                      <a:schemeClr val="tx1"/>
                    </a:gs>
                  </a:gsLst>
                  <a:lin ang="5400000" scaled="0"/>
                </a:gradFill>
              </a:rPr>
              <a:t>packageDimensionsInInches</a:t>
            </a:r>
            <a:r>
              <a:rPr lang="en-IN" sz="2400" dirty="0">
                <a:gradFill>
                  <a:gsLst>
                    <a:gs pos="2917">
                      <a:schemeClr val="tx1"/>
                    </a:gs>
                    <a:gs pos="30000">
                      <a:schemeClr val="tx1"/>
                    </a:gs>
                  </a:gsLst>
                  <a:lin ang="5400000" scaled="0"/>
                </a:gradFill>
              </a:rPr>
              <a:t>,</a:t>
            </a:r>
          </a:p>
          <a:p>
            <a:pPr lvl="2">
              <a:lnSpc>
                <a:spcPct val="90000"/>
              </a:lnSpc>
              <a:spcAft>
                <a:spcPts val="600"/>
              </a:spcAft>
            </a:pPr>
            <a:r>
              <a:rPr lang="en-IN" sz="2400" dirty="0">
                <a:gradFill>
                  <a:gsLst>
                    <a:gs pos="2917">
                      <a:schemeClr val="tx1"/>
                    </a:gs>
                    <a:gs pos="30000">
                      <a:schemeClr val="tx1"/>
                    </a:gs>
                  </a:gsLst>
                  <a:lin ang="5400000" scaled="0"/>
                </a:gradFill>
              </a:rPr>
              <a:t>         </a:t>
            </a:r>
            <a:r>
              <a:rPr lang="en-IN" sz="2400" dirty="0" err="1">
                <a:solidFill>
                  <a:srgbClr val="00B0F0"/>
                </a:solidFill>
              </a:rPr>
              <a:t>RegionInfo</a:t>
            </a:r>
            <a:r>
              <a:rPr lang="en-IN" sz="2400" dirty="0">
                <a:gradFill>
                  <a:gsLst>
                    <a:gs pos="2917">
                      <a:schemeClr val="tx1"/>
                    </a:gs>
                    <a:gs pos="30000">
                      <a:schemeClr val="tx1"/>
                    </a:gs>
                  </a:gsLst>
                  <a:lin ang="5400000" scaled="0"/>
                </a:gradFill>
              </a:rPr>
              <a:t> destination)</a:t>
            </a:r>
          </a:p>
        </p:txBody>
      </p:sp>
      <p:sp>
        <p:nvSpPr>
          <p:cNvPr id="5" name="Right Brace 4"/>
          <p:cNvSpPr/>
          <p:nvPr/>
        </p:nvSpPr>
        <p:spPr>
          <a:xfrm rot="16200000">
            <a:off x="934888" y="2320375"/>
            <a:ext cx="599103" cy="1115568"/>
          </a:xfrm>
          <a:prstGeom prst="righ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TextBox 5"/>
          <p:cNvSpPr txBox="1"/>
          <p:nvPr/>
        </p:nvSpPr>
        <p:spPr>
          <a:xfrm>
            <a:off x="269240" y="1873646"/>
            <a:ext cx="1986249" cy="627864"/>
          </a:xfrm>
          <a:prstGeom prst="rect">
            <a:avLst/>
          </a:prstGeom>
          <a:noFill/>
        </p:spPr>
        <p:txBody>
          <a:bodyPr wrap="none" lIns="182880" tIns="146304" rIns="182880" bIns="146304" rtlCol="0">
            <a:spAutoFit/>
          </a:bodyPr>
          <a:lstStyle/>
          <a:p>
            <a:pPr>
              <a:lnSpc>
                <a:spcPct val="90000"/>
              </a:lnSpc>
              <a:spcAft>
                <a:spcPts val="600"/>
              </a:spcAft>
            </a:pPr>
            <a:r>
              <a:rPr lang="en-IN" sz="2400" dirty="0">
                <a:solidFill>
                  <a:srgbClr val="00B050"/>
                </a:solidFill>
              </a:rPr>
              <a:t>Return Type</a:t>
            </a:r>
          </a:p>
        </p:txBody>
      </p:sp>
      <p:sp>
        <p:nvSpPr>
          <p:cNvPr id="7" name="Left Brace 6"/>
          <p:cNvSpPr/>
          <p:nvPr/>
        </p:nvSpPr>
        <p:spPr>
          <a:xfrm>
            <a:off x="1554480" y="3712464"/>
            <a:ext cx="512064" cy="1321140"/>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TextBox 7"/>
          <p:cNvSpPr txBox="1"/>
          <p:nvPr/>
        </p:nvSpPr>
        <p:spPr>
          <a:xfrm>
            <a:off x="0" y="3853912"/>
            <a:ext cx="1748364" cy="1037207"/>
          </a:xfrm>
          <a:prstGeom prst="rect">
            <a:avLst/>
          </a:prstGeom>
          <a:noFill/>
        </p:spPr>
        <p:txBody>
          <a:bodyPr wrap="none" lIns="182880" tIns="146304" rIns="182880" bIns="146304" rtlCol="0">
            <a:spAutoFit/>
          </a:bodyPr>
          <a:lstStyle/>
          <a:p>
            <a:pPr>
              <a:lnSpc>
                <a:spcPct val="90000"/>
              </a:lnSpc>
              <a:spcAft>
                <a:spcPts val="600"/>
              </a:spcAft>
            </a:pPr>
            <a:r>
              <a:rPr lang="en-IN" sz="2400" dirty="0">
                <a:solidFill>
                  <a:srgbClr val="00B050"/>
                </a:solidFill>
              </a:rPr>
              <a:t>Parameter</a:t>
            </a:r>
          </a:p>
          <a:p>
            <a:pPr>
              <a:lnSpc>
                <a:spcPct val="90000"/>
              </a:lnSpc>
              <a:spcAft>
                <a:spcPts val="600"/>
              </a:spcAft>
            </a:pPr>
            <a:r>
              <a:rPr lang="en-IN" sz="2400" dirty="0">
                <a:solidFill>
                  <a:srgbClr val="00B050"/>
                </a:solidFill>
              </a:rPr>
              <a:t>Types</a:t>
            </a:r>
          </a:p>
        </p:txBody>
      </p:sp>
      <p:sp>
        <p:nvSpPr>
          <p:cNvPr id="10" name="Right Brace 9"/>
          <p:cNvSpPr/>
          <p:nvPr/>
        </p:nvSpPr>
        <p:spPr>
          <a:xfrm>
            <a:off x="8065008" y="3712464"/>
            <a:ext cx="512064" cy="1178655"/>
          </a:xfrm>
          <a:prstGeom prst="righ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 name="TextBox 10"/>
          <p:cNvSpPr txBox="1"/>
          <p:nvPr/>
        </p:nvSpPr>
        <p:spPr>
          <a:xfrm>
            <a:off x="8716014" y="3783187"/>
            <a:ext cx="1748364" cy="1037207"/>
          </a:xfrm>
          <a:prstGeom prst="rect">
            <a:avLst/>
          </a:prstGeom>
          <a:noFill/>
        </p:spPr>
        <p:txBody>
          <a:bodyPr wrap="none" lIns="182880" tIns="146304" rIns="182880" bIns="146304" rtlCol="0">
            <a:spAutoFit/>
          </a:bodyPr>
          <a:lstStyle/>
          <a:p>
            <a:pPr>
              <a:lnSpc>
                <a:spcPct val="90000"/>
              </a:lnSpc>
              <a:spcAft>
                <a:spcPts val="600"/>
              </a:spcAft>
            </a:pPr>
            <a:r>
              <a:rPr lang="en-IN" sz="2400" dirty="0">
                <a:solidFill>
                  <a:srgbClr val="00B050"/>
                </a:solidFill>
              </a:rPr>
              <a:t>Parameter</a:t>
            </a:r>
          </a:p>
          <a:p>
            <a:pPr>
              <a:lnSpc>
                <a:spcPct val="90000"/>
              </a:lnSpc>
              <a:spcAft>
                <a:spcPts val="600"/>
              </a:spcAft>
            </a:pPr>
            <a:r>
              <a:rPr lang="en-IN" sz="2400" dirty="0">
                <a:solidFill>
                  <a:srgbClr val="00B050"/>
                </a:solidFill>
              </a:rPr>
              <a:t>names</a:t>
            </a:r>
          </a:p>
        </p:txBody>
      </p:sp>
    </p:spTree>
    <p:extLst>
      <p:ext uri="{BB962C8B-B14F-4D97-AF65-F5344CB8AC3E}">
        <p14:creationId xmlns:p14="http://schemas.microsoft.com/office/powerpoint/2010/main" val="4028674912"/>
      </p:ext>
    </p:extLst>
  </p:cSld>
  <p:clrMapOvr>
    <a:masterClrMapping/>
  </p:clrMapOvr>
  <p:transition>
    <p:fade/>
  </p:transition>
</p:sld>
</file>

<file path=ppt/theme/theme1.xml><?xml version="1.0" encoding="utf-8"?>
<a:theme xmlns:a="http://schemas.openxmlformats.org/drawingml/2006/main" name="Connect_2016_Template_Light">
  <a:themeElements>
    <a:clrScheme name="Custom 2">
      <a:dk1>
        <a:srgbClr val="505050"/>
      </a:dk1>
      <a:lt1>
        <a:srgbClr val="FFFFFF"/>
      </a:lt1>
      <a:dk2>
        <a:srgbClr val="0078D7"/>
      </a:dk2>
      <a:lt2>
        <a:srgbClr val="FFFFFF"/>
      </a:lt2>
      <a:accent1>
        <a:srgbClr val="0078D7"/>
      </a:accent1>
      <a:accent2>
        <a:srgbClr val="5C2D91"/>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TUDIO_SlideTemplate_101116.potx" id="{80CCC0EE-A535-46E1-81E2-2C88D26BF2D9}" vid="{2239D6D4-FF4D-4593-B7F3-45A8D905D389}"/>
    </a:ext>
  </a:extLst>
</a:theme>
</file>

<file path=ppt/theme/theme2.xml><?xml version="1.0" encoding="utf-8"?>
<a:theme xmlns:a="http://schemas.openxmlformats.org/drawingml/2006/main" name="Connect_2016_Template_Dark">
  <a:themeElements>
    <a:clrScheme name="Custom 1">
      <a:dk1>
        <a:srgbClr val="505050"/>
      </a:dk1>
      <a:lt1>
        <a:srgbClr val="FFFFFF"/>
      </a:lt1>
      <a:dk2>
        <a:srgbClr val="0078D7"/>
      </a:dk2>
      <a:lt2>
        <a:srgbClr val="FFFFFF"/>
      </a:lt2>
      <a:accent1>
        <a:srgbClr val="0078D7"/>
      </a:accent1>
      <a:accent2>
        <a:srgbClr val="5C2D91"/>
      </a:accent2>
      <a:accent3>
        <a:srgbClr val="008272"/>
      </a:accent3>
      <a:accent4>
        <a:srgbClr val="D2D2D2"/>
      </a:accent4>
      <a:accent5>
        <a:srgbClr val="00BCF2"/>
      </a:accent5>
      <a:accent6>
        <a:srgbClr val="737373"/>
      </a:accent6>
      <a:hlink>
        <a:srgbClr val="0078D7"/>
      </a:hlink>
      <a:folHlink>
        <a:srgbClr val="0078D7"/>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TUDIO_SlideTemplate_101116.potx" id="{80CCC0EE-A535-46E1-81E2-2C88D26BF2D9}" vid="{E2881649-9D4D-4513-9E5E-5A76199B180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Microsoft_Connect_2016_STUDIO_SlideTemplate_101416</Template>
  <TotalTime>0</TotalTime>
  <Words>610</Words>
  <Application>Microsoft Office PowerPoint</Application>
  <PresentationFormat>Widescreen</PresentationFormat>
  <Paragraphs>110</Paragraphs>
  <Slides>14</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Calibri</vt:lpstr>
      <vt:lpstr>Consolas</vt:lpstr>
      <vt:lpstr>Segoe UI</vt:lpstr>
      <vt:lpstr>Segoe UI Light</vt:lpstr>
      <vt:lpstr>Wingdings</vt:lpstr>
      <vt:lpstr>Connect_2016_Template_Light</vt:lpstr>
      <vt:lpstr>Connect_2016_Template_Dark</vt:lpstr>
      <vt:lpstr>Adaptive Code Via C#</vt:lpstr>
      <vt:lpstr>Agenda</vt:lpstr>
      <vt:lpstr>Recap</vt:lpstr>
      <vt:lpstr>Problems with Inheritance</vt:lpstr>
      <vt:lpstr>Liskov Substitution Principle</vt:lpstr>
      <vt:lpstr>Why LSP?</vt:lpstr>
      <vt:lpstr>LSP Ingredients </vt:lpstr>
      <vt:lpstr>LSP Rules</vt:lpstr>
      <vt:lpstr>Contracts</vt:lpstr>
      <vt:lpstr>Pre conditions</vt:lpstr>
      <vt:lpstr>Post conditions</vt:lpstr>
      <vt:lpstr>Data Variant</vt:lpstr>
      <vt:lpstr>Variance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2016-11-11T20:03:13Z</dcterms:created>
  <dcterms:modified xsi:type="dcterms:W3CDTF">2017-04-06T12:31:44Z</dcterms:modified>
</cp:coreProperties>
</file>