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50" charset="0"/>
      <p:regular r:id="rId12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F8F8F8"/>
    <a:srgbClr val="E6E6E6"/>
    <a:srgbClr val="666666"/>
    <a:srgbClr val="33363B"/>
    <a:srgbClr val="0495FE"/>
    <a:srgbClr val="12A7E1"/>
    <a:srgbClr val="4EC1B2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43" autoAdjust="0"/>
  </p:normalViewPr>
  <p:slideViewPr>
    <p:cSldViewPr snapToGrid="0">
      <p:cViewPr varScale="1">
        <p:scale>
          <a:sx n="54" d="100"/>
          <a:sy n="54" d="100"/>
        </p:scale>
        <p:origin x="126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21-12-2017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5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50875" y="653143"/>
            <a:ext cx="19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EE78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PRESENTS</a:t>
            </a: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100097" y="3208333"/>
            <a:ext cx="2509200" cy="2507576"/>
            <a:chOff x="1118723" y="2803638"/>
            <a:chExt cx="2509200" cy="2507576"/>
          </a:xfrm>
        </p:grpSpPr>
        <p:sp>
          <p:nvSpPr>
            <p:cNvPr id="45" name="Donut 44"/>
            <p:cNvSpPr/>
            <p:nvPr/>
          </p:nvSpPr>
          <p:spPr>
            <a:xfrm>
              <a:off x="1118723" y="2803638"/>
              <a:ext cx="2509200" cy="2507576"/>
            </a:xfrm>
            <a:prstGeom prst="donut">
              <a:avLst>
                <a:gd name="adj" fmla="val 12578"/>
              </a:avLst>
            </a:prstGeom>
            <a:solidFill>
              <a:srgbClr val="EE7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Donut 45"/>
            <p:cNvSpPr/>
            <p:nvPr userDrawn="1"/>
          </p:nvSpPr>
          <p:spPr>
            <a:xfrm>
              <a:off x="2751493" y="2892222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" y="285596"/>
            <a:ext cx="2683310" cy="35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49" y="146761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7606"/>
            <a:ext cx="10515600" cy="468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76702" y="4074353"/>
            <a:ext cx="8157009" cy="2783647"/>
            <a:chOff x="3797732" y="3844075"/>
            <a:chExt cx="8157009" cy="1431688"/>
          </a:xfrm>
        </p:grpSpPr>
        <p:sp>
          <p:nvSpPr>
            <p:cNvPr id="6" name="TextBox 5"/>
            <p:cNvSpPr txBox="1"/>
            <p:nvPr/>
          </p:nvSpPr>
          <p:spPr>
            <a:xfrm>
              <a:off x="3917475" y="4606550"/>
              <a:ext cx="5982661" cy="26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Umamaheswaran (UMW360)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17475" y="4875653"/>
              <a:ext cx="7327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BizTalk360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97732" y="3844075"/>
              <a:ext cx="8157009" cy="118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Exploring Mongo DB C</a:t>
              </a:r>
              <a:r>
                <a:rPr lang="en-IN" sz="3600" b="1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# Driver</a:t>
              </a:r>
              <a:br>
                <a:rPr lang="en-IN" sz="3600" b="1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</a:br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  <a:p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  <a:p>
              <a:endParaRPr lang="en-IN" sz="3600" b="1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8" name="Picture 4" descr="https://www.techmeet360.com/wp-content/uploads/2017/07/umamaheswaran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82"/>
          <a:stretch/>
        </p:blipFill>
        <p:spPr bwMode="auto">
          <a:xfrm>
            <a:off x="1598840" y="3666115"/>
            <a:ext cx="1558689" cy="1562400"/>
          </a:xfrm>
          <a:prstGeom prst="flowChartConnector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7F3881-6EB3-4E38-8DD5-FEAF14887EA9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Montserrat</vt:lpstr>
      <vt:lpstr>Arial</vt:lpstr>
      <vt:lpstr>Lato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Hariharan</dc:creator>
  <cp:lastModifiedBy>Umamaheswaran Manivannan</cp:lastModifiedBy>
  <cp:revision>216</cp:revision>
  <dcterms:created xsi:type="dcterms:W3CDTF">2016-04-19T12:30:53Z</dcterms:created>
  <dcterms:modified xsi:type="dcterms:W3CDTF">2017-12-21T06:27:22Z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0x0101001E81F81DC5BEF84096615F0BA9929F51</vt:lpwstr>
  </property>
</Properties>
</file>