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0" r:id="rId3"/>
    <p:sldId id="259" r:id="rId4"/>
    <p:sldId id="261" r:id="rId5"/>
    <p:sldId id="266" r:id="rId6"/>
    <p:sldId id="257" r:id="rId7"/>
    <p:sldId id="262" r:id="rId8"/>
    <p:sldId id="258" r:id="rId9"/>
    <p:sldId id="263" r:id="rId10"/>
    <p:sldId id="264" r:id="rId11"/>
    <p:sldId id="274" r:id="rId12"/>
    <p:sldId id="275" r:id="rId13"/>
    <p:sldId id="269" r:id="rId14"/>
    <p:sldId id="267" r:id="rId15"/>
    <p:sldId id="270" r:id="rId16"/>
    <p:sldId id="271" r:id="rId17"/>
    <p:sldId id="268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1754" autoAdjust="0"/>
  </p:normalViewPr>
  <p:slideViewPr>
    <p:cSldViewPr snapToGrid="0">
      <p:cViewPr varScale="1">
        <p:scale>
          <a:sx n="67" d="100"/>
          <a:sy n="67" d="100"/>
        </p:scale>
        <p:origin x="21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8F3EC9-6BA2-472A-AC28-265A20184CBD}" type="doc">
      <dgm:prSet loTypeId="urn:microsoft.com/office/officeart/2016/7/layout/BasicLinearProcessNumbered" loCatId="process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108E542-C2AE-4B34-85A6-CECD34630D4C}">
      <dgm:prSet phldrT="[Text]"/>
      <dgm:spPr/>
      <dgm:t>
        <a:bodyPr/>
        <a:lstStyle/>
        <a:p>
          <a:r>
            <a:rPr lang="en-US"/>
            <a:t>Presentation</a:t>
          </a:r>
        </a:p>
      </dgm:t>
    </dgm:pt>
    <dgm:pt modelId="{F8B17989-14BF-47FF-A50D-0BD7C6881C22}" type="parTrans" cxnId="{14F03ACD-E981-4F46-94C8-534D1A48178D}">
      <dgm:prSet/>
      <dgm:spPr/>
      <dgm:t>
        <a:bodyPr/>
        <a:lstStyle/>
        <a:p>
          <a:endParaRPr lang="en-US"/>
        </a:p>
      </dgm:t>
    </dgm:pt>
    <dgm:pt modelId="{E7ECC158-941C-46F9-A61F-F891E5A34FD2}" type="sibTrans" cxnId="{14F03ACD-E981-4F46-94C8-534D1A48178D}">
      <dgm:prSet phldrT="1"/>
      <dgm:spPr/>
      <dgm:t>
        <a:bodyPr/>
        <a:lstStyle/>
        <a:p>
          <a:r>
            <a:rPr lang="en-US"/>
            <a:t>1</a:t>
          </a:r>
        </a:p>
      </dgm:t>
    </dgm:pt>
    <dgm:pt modelId="{4EDD8D6C-98D1-4682-BEBA-0ED995F58DA1}">
      <dgm:prSet phldrT="[Text]"/>
      <dgm:spPr/>
      <dgm:t>
        <a:bodyPr/>
        <a:lstStyle/>
        <a:p>
          <a:r>
            <a:rPr lang="en-US"/>
            <a:t>Controllers</a:t>
          </a:r>
        </a:p>
      </dgm:t>
    </dgm:pt>
    <dgm:pt modelId="{AFE24955-64A3-4B86-A903-53221AFA94D7}" type="parTrans" cxnId="{1FBD21FC-C1ED-466C-92F5-D07053F3186C}">
      <dgm:prSet/>
      <dgm:spPr/>
      <dgm:t>
        <a:bodyPr/>
        <a:lstStyle/>
        <a:p>
          <a:endParaRPr lang="en-US"/>
        </a:p>
      </dgm:t>
    </dgm:pt>
    <dgm:pt modelId="{E234CB6E-E3B7-4E0F-B218-44BD82AE6066}" type="sibTrans" cxnId="{1FBD21FC-C1ED-466C-92F5-D07053F3186C}">
      <dgm:prSet phldrT="2"/>
      <dgm:spPr/>
      <dgm:t>
        <a:bodyPr/>
        <a:lstStyle/>
        <a:p>
          <a:r>
            <a:rPr lang="en-US"/>
            <a:t>2</a:t>
          </a:r>
        </a:p>
      </dgm:t>
    </dgm:pt>
    <dgm:pt modelId="{3A3D1E3A-EA7B-47E3-9050-BEF6D97C6A67}">
      <dgm:prSet phldrT="[Text]"/>
      <dgm:spPr/>
      <dgm:t>
        <a:bodyPr/>
        <a:lstStyle/>
        <a:p>
          <a:r>
            <a:rPr lang="en-US"/>
            <a:t>Services</a:t>
          </a:r>
        </a:p>
      </dgm:t>
    </dgm:pt>
    <dgm:pt modelId="{08BD7390-0268-4B9D-BA40-9A9022979426}" type="parTrans" cxnId="{A0CE3F03-766D-44CE-A7D1-D12103BB6007}">
      <dgm:prSet/>
      <dgm:spPr/>
      <dgm:t>
        <a:bodyPr/>
        <a:lstStyle/>
        <a:p>
          <a:endParaRPr lang="en-US"/>
        </a:p>
      </dgm:t>
    </dgm:pt>
    <dgm:pt modelId="{AA37BAC4-EC27-4640-A48B-1ADF8BA988B4}" type="sibTrans" cxnId="{A0CE3F03-766D-44CE-A7D1-D12103BB6007}">
      <dgm:prSet phldrT="3"/>
      <dgm:spPr/>
      <dgm:t>
        <a:bodyPr/>
        <a:lstStyle/>
        <a:p>
          <a:r>
            <a:rPr lang="en-US"/>
            <a:t>3</a:t>
          </a:r>
        </a:p>
      </dgm:t>
    </dgm:pt>
    <dgm:pt modelId="{6200F6B4-07A6-4C8F-B311-20786136BC03}">
      <dgm:prSet/>
      <dgm:spPr/>
      <dgm:t>
        <a:bodyPr/>
        <a:lstStyle/>
        <a:p>
          <a:r>
            <a:rPr lang="en-US"/>
            <a:t>Repository</a:t>
          </a:r>
        </a:p>
      </dgm:t>
    </dgm:pt>
    <dgm:pt modelId="{376A0D69-3788-440F-9E10-3F64D827A32E}" type="parTrans" cxnId="{52887B53-0A33-4ECC-AB9C-AA84E4C4E392}">
      <dgm:prSet/>
      <dgm:spPr/>
      <dgm:t>
        <a:bodyPr/>
        <a:lstStyle/>
        <a:p>
          <a:endParaRPr lang="en-US"/>
        </a:p>
      </dgm:t>
    </dgm:pt>
    <dgm:pt modelId="{07DE461F-0368-4AA7-8FE3-A48CC7618799}" type="sibTrans" cxnId="{52887B53-0A33-4ECC-AB9C-AA84E4C4E392}">
      <dgm:prSet phldrT="4"/>
      <dgm:spPr/>
      <dgm:t>
        <a:bodyPr/>
        <a:lstStyle/>
        <a:p>
          <a:r>
            <a:rPr lang="en-US"/>
            <a:t>4</a:t>
          </a:r>
        </a:p>
      </dgm:t>
    </dgm:pt>
    <dgm:pt modelId="{07193CCF-ACCB-4A9C-9C87-308309450F84}" type="pres">
      <dgm:prSet presAssocID="{7B8F3EC9-6BA2-472A-AC28-265A20184CBD}" presName="Name0" presStyleCnt="0">
        <dgm:presLayoutVars>
          <dgm:animLvl val="lvl"/>
          <dgm:resizeHandles val="exact"/>
        </dgm:presLayoutVars>
      </dgm:prSet>
      <dgm:spPr/>
    </dgm:pt>
    <dgm:pt modelId="{11B64E29-8D91-49B8-AB8B-A9EC6D2C20A1}" type="pres">
      <dgm:prSet presAssocID="{6108E542-C2AE-4B34-85A6-CECD34630D4C}" presName="compositeNode" presStyleCnt="0">
        <dgm:presLayoutVars>
          <dgm:bulletEnabled val="1"/>
        </dgm:presLayoutVars>
      </dgm:prSet>
      <dgm:spPr/>
    </dgm:pt>
    <dgm:pt modelId="{C6070CB0-EE43-4CA2-9964-9F0C263315BF}" type="pres">
      <dgm:prSet presAssocID="{6108E542-C2AE-4B34-85A6-CECD34630D4C}" presName="bgRect" presStyleLbl="bgAccFollowNode1" presStyleIdx="0" presStyleCnt="4"/>
      <dgm:spPr/>
    </dgm:pt>
    <dgm:pt modelId="{DD407808-4FEE-4F58-9C5C-AFF68E9E6DF6}" type="pres">
      <dgm:prSet presAssocID="{E7ECC158-941C-46F9-A61F-F891E5A34FD2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C2F3B62C-AD8C-4AFE-A722-F4C63FBE9B45}" type="pres">
      <dgm:prSet presAssocID="{6108E542-C2AE-4B34-85A6-CECD34630D4C}" presName="bottomLine" presStyleLbl="alignNode1" presStyleIdx="1" presStyleCnt="8">
        <dgm:presLayoutVars/>
      </dgm:prSet>
      <dgm:spPr/>
    </dgm:pt>
    <dgm:pt modelId="{DD20A6C7-261A-42E6-9842-0C01FEE75F29}" type="pres">
      <dgm:prSet presAssocID="{6108E542-C2AE-4B34-85A6-CECD34630D4C}" presName="nodeText" presStyleLbl="bgAccFollowNode1" presStyleIdx="0" presStyleCnt="4">
        <dgm:presLayoutVars>
          <dgm:bulletEnabled val="1"/>
        </dgm:presLayoutVars>
      </dgm:prSet>
      <dgm:spPr/>
    </dgm:pt>
    <dgm:pt modelId="{F7D69E78-C3AE-46A3-A834-0A7948B75B38}" type="pres">
      <dgm:prSet presAssocID="{E7ECC158-941C-46F9-A61F-F891E5A34FD2}" presName="sibTrans" presStyleCnt="0"/>
      <dgm:spPr/>
    </dgm:pt>
    <dgm:pt modelId="{63C84C59-24BE-4C50-9F6C-B5EBD153F2A4}" type="pres">
      <dgm:prSet presAssocID="{4EDD8D6C-98D1-4682-BEBA-0ED995F58DA1}" presName="compositeNode" presStyleCnt="0">
        <dgm:presLayoutVars>
          <dgm:bulletEnabled val="1"/>
        </dgm:presLayoutVars>
      </dgm:prSet>
      <dgm:spPr/>
    </dgm:pt>
    <dgm:pt modelId="{71BD33AA-26D1-4EA9-87E7-07774A988BD3}" type="pres">
      <dgm:prSet presAssocID="{4EDD8D6C-98D1-4682-BEBA-0ED995F58DA1}" presName="bgRect" presStyleLbl="bgAccFollowNode1" presStyleIdx="1" presStyleCnt="4"/>
      <dgm:spPr/>
    </dgm:pt>
    <dgm:pt modelId="{B58637DB-5823-4BBF-94D0-1957A4BFA222}" type="pres">
      <dgm:prSet presAssocID="{E234CB6E-E3B7-4E0F-B218-44BD82AE6066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493CDF43-C2F9-47FE-A0E1-49E396C2017E}" type="pres">
      <dgm:prSet presAssocID="{4EDD8D6C-98D1-4682-BEBA-0ED995F58DA1}" presName="bottomLine" presStyleLbl="alignNode1" presStyleIdx="3" presStyleCnt="8">
        <dgm:presLayoutVars/>
      </dgm:prSet>
      <dgm:spPr/>
    </dgm:pt>
    <dgm:pt modelId="{840D0BB1-D7D5-4DFE-962C-DB0101DEC75C}" type="pres">
      <dgm:prSet presAssocID="{4EDD8D6C-98D1-4682-BEBA-0ED995F58DA1}" presName="nodeText" presStyleLbl="bgAccFollowNode1" presStyleIdx="1" presStyleCnt="4">
        <dgm:presLayoutVars>
          <dgm:bulletEnabled val="1"/>
        </dgm:presLayoutVars>
      </dgm:prSet>
      <dgm:spPr/>
    </dgm:pt>
    <dgm:pt modelId="{1CF69CCD-AAE6-4061-A03C-753A7E8F260C}" type="pres">
      <dgm:prSet presAssocID="{E234CB6E-E3B7-4E0F-B218-44BD82AE6066}" presName="sibTrans" presStyleCnt="0"/>
      <dgm:spPr/>
    </dgm:pt>
    <dgm:pt modelId="{BFB7C725-DEBD-4A66-A632-A88A8DE94609}" type="pres">
      <dgm:prSet presAssocID="{3A3D1E3A-EA7B-47E3-9050-BEF6D97C6A67}" presName="compositeNode" presStyleCnt="0">
        <dgm:presLayoutVars>
          <dgm:bulletEnabled val="1"/>
        </dgm:presLayoutVars>
      </dgm:prSet>
      <dgm:spPr/>
    </dgm:pt>
    <dgm:pt modelId="{EB051A1B-B538-40EA-90DF-AE14DB16CE51}" type="pres">
      <dgm:prSet presAssocID="{3A3D1E3A-EA7B-47E3-9050-BEF6D97C6A67}" presName="bgRect" presStyleLbl="bgAccFollowNode1" presStyleIdx="2" presStyleCnt="4"/>
      <dgm:spPr/>
    </dgm:pt>
    <dgm:pt modelId="{8DA75F7E-E9EA-4601-86E3-E7BF89281386}" type="pres">
      <dgm:prSet presAssocID="{AA37BAC4-EC27-4640-A48B-1ADF8BA988B4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EC3CA4AB-3E94-4B3C-9941-31AA0B5F5C99}" type="pres">
      <dgm:prSet presAssocID="{3A3D1E3A-EA7B-47E3-9050-BEF6D97C6A67}" presName="bottomLine" presStyleLbl="alignNode1" presStyleIdx="5" presStyleCnt="8">
        <dgm:presLayoutVars/>
      </dgm:prSet>
      <dgm:spPr/>
    </dgm:pt>
    <dgm:pt modelId="{8B719FDF-B284-480C-AF25-2BC43A149378}" type="pres">
      <dgm:prSet presAssocID="{3A3D1E3A-EA7B-47E3-9050-BEF6D97C6A67}" presName="nodeText" presStyleLbl="bgAccFollowNode1" presStyleIdx="2" presStyleCnt="4">
        <dgm:presLayoutVars>
          <dgm:bulletEnabled val="1"/>
        </dgm:presLayoutVars>
      </dgm:prSet>
      <dgm:spPr/>
    </dgm:pt>
    <dgm:pt modelId="{AEEE5CE6-6D4E-4385-A7F3-F5C52242ABD8}" type="pres">
      <dgm:prSet presAssocID="{AA37BAC4-EC27-4640-A48B-1ADF8BA988B4}" presName="sibTrans" presStyleCnt="0"/>
      <dgm:spPr/>
    </dgm:pt>
    <dgm:pt modelId="{70EF5894-2329-4AC2-9845-3524DAAC1713}" type="pres">
      <dgm:prSet presAssocID="{6200F6B4-07A6-4C8F-B311-20786136BC03}" presName="compositeNode" presStyleCnt="0">
        <dgm:presLayoutVars>
          <dgm:bulletEnabled val="1"/>
        </dgm:presLayoutVars>
      </dgm:prSet>
      <dgm:spPr/>
    </dgm:pt>
    <dgm:pt modelId="{17E43357-E899-4900-91F5-1542B368664E}" type="pres">
      <dgm:prSet presAssocID="{6200F6B4-07A6-4C8F-B311-20786136BC03}" presName="bgRect" presStyleLbl="bgAccFollowNode1" presStyleIdx="3" presStyleCnt="4"/>
      <dgm:spPr/>
    </dgm:pt>
    <dgm:pt modelId="{27511AC6-D74D-4BB4-9B02-63E87AD3A308}" type="pres">
      <dgm:prSet presAssocID="{07DE461F-0368-4AA7-8FE3-A48CC7618799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44A5C4A3-591C-45CC-9DE9-FE456E447E6F}" type="pres">
      <dgm:prSet presAssocID="{6200F6B4-07A6-4C8F-B311-20786136BC03}" presName="bottomLine" presStyleLbl="alignNode1" presStyleIdx="7" presStyleCnt="8">
        <dgm:presLayoutVars/>
      </dgm:prSet>
      <dgm:spPr/>
    </dgm:pt>
    <dgm:pt modelId="{A89DBB07-553B-4A88-930D-1866B5F760CE}" type="pres">
      <dgm:prSet presAssocID="{6200F6B4-07A6-4C8F-B311-20786136BC03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A0CE3F03-766D-44CE-A7D1-D12103BB6007}" srcId="{7B8F3EC9-6BA2-472A-AC28-265A20184CBD}" destId="{3A3D1E3A-EA7B-47E3-9050-BEF6D97C6A67}" srcOrd="2" destOrd="0" parTransId="{08BD7390-0268-4B9D-BA40-9A9022979426}" sibTransId="{AA37BAC4-EC27-4640-A48B-1ADF8BA988B4}"/>
    <dgm:cxn modelId="{C7A85D34-EE97-4767-9868-F7B377C52661}" type="presOf" srcId="{7B8F3EC9-6BA2-472A-AC28-265A20184CBD}" destId="{07193CCF-ACCB-4A9C-9C87-308309450F84}" srcOrd="0" destOrd="0" presId="urn:microsoft.com/office/officeart/2016/7/layout/BasicLinearProcessNumbered"/>
    <dgm:cxn modelId="{ECA86047-1542-43ED-B570-CE2140593265}" type="presOf" srcId="{E7ECC158-941C-46F9-A61F-F891E5A34FD2}" destId="{DD407808-4FEE-4F58-9C5C-AFF68E9E6DF6}" srcOrd="0" destOrd="0" presId="urn:microsoft.com/office/officeart/2016/7/layout/BasicLinearProcessNumbered"/>
    <dgm:cxn modelId="{F6A51769-3B50-431E-AAE6-A3DBF4C800BA}" type="presOf" srcId="{3A3D1E3A-EA7B-47E3-9050-BEF6D97C6A67}" destId="{EB051A1B-B538-40EA-90DF-AE14DB16CE51}" srcOrd="0" destOrd="0" presId="urn:microsoft.com/office/officeart/2016/7/layout/BasicLinearProcessNumbered"/>
    <dgm:cxn modelId="{588EF06D-B791-4076-824B-C2FD6ACC0654}" type="presOf" srcId="{4EDD8D6C-98D1-4682-BEBA-0ED995F58DA1}" destId="{71BD33AA-26D1-4EA9-87E7-07774A988BD3}" srcOrd="0" destOrd="0" presId="urn:microsoft.com/office/officeart/2016/7/layout/BasicLinearProcessNumbered"/>
    <dgm:cxn modelId="{05923950-9AD0-4926-8F8C-E9718530993E}" type="presOf" srcId="{6108E542-C2AE-4B34-85A6-CECD34630D4C}" destId="{C6070CB0-EE43-4CA2-9964-9F0C263315BF}" srcOrd="0" destOrd="0" presId="urn:microsoft.com/office/officeart/2016/7/layout/BasicLinearProcessNumbered"/>
    <dgm:cxn modelId="{4EB0C171-E2F1-44DC-A62B-D3A253795622}" type="presOf" srcId="{6108E542-C2AE-4B34-85A6-CECD34630D4C}" destId="{DD20A6C7-261A-42E6-9842-0C01FEE75F29}" srcOrd="1" destOrd="0" presId="urn:microsoft.com/office/officeart/2016/7/layout/BasicLinearProcessNumbered"/>
    <dgm:cxn modelId="{52887B53-0A33-4ECC-AB9C-AA84E4C4E392}" srcId="{7B8F3EC9-6BA2-472A-AC28-265A20184CBD}" destId="{6200F6B4-07A6-4C8F-B311-20786136BC03}" srcOrd="3" destOrd="0" parTransId="{376A0D69-3788-440F-9E10-3F64D827A32E}" sibTransId="{07DE461F-0368-4AA7-8FE3-A48CC7618799}"/>
    <dgm:cxn modelId="{B79E5574-F7E9-4B8F-92B7-EDF236A8B2A4}" type="presOf" srcId="{6200F6B4-07A6-4C8F-B311-20786136BC03}" destId="{A89DBB07-553B-4A88-930D-1866B5F760CE}" srcOrd="1" destOrd="0" presId="urn:microsoft.com/office/officeart/2016/7/layout/BasicLinearProcessNumbered"/>
    <dgm:cxn modelId="{7FEBC88F-D71E-4807-830D-1FD33F9F6EBC}" type="presOf" srcId="{07DE461F-0368-4AA7-8FE3-A48CC7618799}" destId="{27511AC6-D74D-4BB4-9B02-63E87AD3A308}" srcOrd="0" destOrd="0" presId="urn:microsoft.com/office/officeart/2016/7/layout/BasicLinearProcessNumbered"/>
    <dgm:cxn modelId="{B21DEF94-36AF-4941-AA4B-E32D4216944A}" type="presOf" srcId="{6200F6B4-07A6-4C8F-B311-20786136BC03}" destId="{17E43357-E899-4900-91F5-1542B368664E}" srcOrd="0" destOrd="0" presId="urn:microsoft.com/office/officeart/2016/7/layout/BasicLinearProcessNumbered"/>
    <dgm:cxn modelId="{83DE99B7-5CF5-4614-879D-257C5E4799E7}" type="presOf" srcId="{E234CB6E-E3B7-4E0F-B218-44BD82AE6066}" destId="{B58637DB-5823-4BBF-94D0-1957A4BFA222}" srcOrd="0" destOrd="0" presId="urn:microsoft.com/office/officeart/2016/7/layout/BasicLinearProcessNumbered"/>
    <dgm:cxn modelId="{D4F6FEB8-668A-4115-98B3-565D9BF83F8D}" type="presOf" srcId="{3A3D1E3A-EA7B-47E3-9050-BEF6D97C6A67}" destId="{8B719FDF-B284-480C-AF25-2BC43A149378}" srcOrd="1" destOrd="0" presId="urn:microsoft.com/office/officeart/2016/7/layout/BasicLinearProcessNumbered"/>
    <dgm:cxn modelId="{251D9EC1-6D05-4F7F-A35A-629B00BDD1BE}" type="presOf" srcId="{4EDD8D6C-98D1-4682-BEBA-0ED995F58DA1}" destId="{840D0BB1-D7D5-4DFE-962C-DB0101DEC75C}" srcOrd="1" destOrd="0" presId="urn:microsoft.com/office/officeart/2016/7/layout/BasicLinearProcessNumbered"/>
    <dgm:cxn modelId="{58024BC6-DEA1-4099-8E78-A79E53554565}" type="presOf" srcId="{AA37BAC4-EC27-4640-A48B-1ADF8BA988B4}" destId="{8DA75F7E-E9EA-4601-86E3-E7BF89281386}" srcOrd="0" destOrd="0" presId="urn:microsoft.com/office/officeart/2016/7/layout/BasicLinearProcessNumbered"/>
    <dgm:cxn modelId="{14F03ACD-E981-4F46-94C8-534D1A48178D}" srcId="{7B8F3EC9-6BA2-472A-AC28-265A20184CBD}" destId="{6108E542-C2AE-4B34-85A6-CECD34630D4C}" srcOrd="0" destOrd="0" parTransId="{F8B17989-14BF-47FF-A50D-0BD7C6881C22}" sibTransId="{E7ECC158-941C-46F9-A61F-F891E5A34FD2}"/>
    <dgm:cxn modelId="{1FBD21FC-C1ED-466C-92F5-D07053F3186C}" srcId="{7B8F3EC9-6BA2-472A-AC28-265A20184CBD}" destId="{4EDD8D6C-98D1-4682-BEBA-0ED995F58DA1}" srcOrd="1" destOrd="0" parTransId="{AFE24955-64A3-4B86-A903-53221AFA94D7}" sibTransId="{E234CB6E-E3B7-4E0F-B218-44BD82AE6066}"/>
    <dgm:cxn modelId="{B869EE44-83B0-4154-8636-0103249F94D1}" type="presParOf" srcId="{07193CCF-ACCB-4A9C-9C87-308309450F84}" destId="{11B64E29-8D91-49B8-AB8B-A9EC6D2C20A1}" srcOrd="0" destOrd="0" presId="urn:microsoft.com/office/officeart/2016/7/layout/BasicLinearProcessNumbered"/>
    <dgm:cxn modelId="{38AE3D14-E157-43E8-B33D-309918E2EFDC}" type="presParOf" srcId="{11B64E29-8D91-49B8-AB8B-A9EC6D2C20A1}" destId="{C6070CB0-EE43-4CA2-9964-9F0C263315BF}" srcOrd="0" destOrd="0" presId="urn:microsoft.com/office/officeart/2016/7/layout/BasicLinearProcessNumbered"/>
    <dgm:cxn modelId="{BD5604AE-0837-46A1-9F8F-058CC319D275}" type="presParOf" srcId="{11B64E29-8D91-49B8-AB8B-A9EC6D2C20A1}" destId="{DD407808-4FEE-4F58-9C5C-AFF68E9E6DF6}" srcOrd="1" destOrd="0" presId="urn:microsoft.com/office/officeart/2016/7/layout/BasicLinearProcessNumbered"/>
    <dgm:cxn modelId="{76038D63-6A55-4F80-9305-A40881F6E6CB}" type="presParOf" srcId="{11B64E29-8D91-49B8-AB8B-A9EC6D2C20A1}" destId="{C2F3B62C-AD8C-4AFE-A722-F4C63FBE9B45}" srcOrd="2" destOrd="0" presId="urn:microsoft.com/office/officeart/2016/7/layout/BasicLinearProcessNumbered"/>
    <dgm:cxn modelId="{2A9872E7-3344-4511-80DE-C3E96B0794AA}" type="presParOf" srcId="{11B64E29-8D91-49B8-AB8B-A9EC6D2C20A1}" destId="{DD20A6C7-261A-42E6-9842-0C01FEE75F29}" srcOrd="3" destOrd="0" presId="urn:microsoft.com/office/officeart/2016/7/layout/BasicLinearProcessNumbered"/>
    <dgm:cxn modelId="{EBCB426A-BF7C-4ACB-9151-33C32478EFEF}" type="presParOf" srcId="{07193CCF-ACCB-4A9C-9C87-308309450F84}" destId="{F7D69E78-C3AE-46A3-A834-0A7948B75B38}" srcOrd="1" destOrd="0" presId="urn:microsoft.com/office/officeart/2016/7/layout/BasicLinearProcessNumbered"/>
    <dgm:cxn modelId="{45B960D6-D60B-48E4-A5A0-6F3B658543AE}" type="presParOf" srcId="{07193CCF-ACCB-4A9C-9C87-308309450F84}" destId="{63C84C59-24BE-4C50-9F6C-B5EBD153F2A4}" srcOrd="2" destOrd="0" presId="urn:microsoft.com/office/officeart/2016/7/layout/BasicLinearProcessNumbered"/>
    <dgm:cxn modelId="{76AADAC7-703B-4B06-9F92-623904B53FC5}" type="presParOf" srcId="{63C84C59-24BE-4C50-9F6C-B5EBD153F2A4}" destId="{71BD33AA-26D1-4EA9-87E7-07774A988BD3}" srcOrd="0" destOrd="0" presId="urn:microsoft.com/office/officeart/2016/7/layout/BasicLinearProcessNumbered"/>
    <dgm:cxn modelId="{EA6AAB9D-379E-41BF-AB22-09B8ADA1F287}" type="presParOf" srcId="{63C84C59-24BE-4C50-9F6C-B5EBD153F2A4}" destId="{B58637DB-5823-4BBF-94D0-1957A4BFA222}" srcOrd="1" destOrd="0" presId="urn:microsoft.com/office/officeart/2016/7/layout/BasicLinearProcessNumbered"/>
    <dgm:cxn modelId="{4C5F9951-0B00-42A2-8BA0-2717FA4E52C9}" type="presParOf" srcId="{63C84C59-24BE-4C50-9F6C-B5EBD153F2A4}" destId="{493CDF43-C2F9-47FE-A0E1-49E396C2017E}" srcOrd="2" destOrd="0" presId="urn:microsoft.com/office/officeart/2016/7/layout/BasicLinearProcessNumbered"/>
    <dgm:cxn modelId="{60CA2CDA-C4DE-4BB5-BA76-7171C4417B1C}" type="presParOf" srcId="{63C84C59-24BE-4C50-9F6C-B5EBD153F2A4}" destId="{840D0BB1-D7D5-4DFE-962C-DB0101DEC75C}" srcOrd="3" destOrd="0" presId="urn:microsoft.com/office/officeart/2016/7/layout/BasicLinearProcessNumbered"/>
    <dgm:cxn modelId="{1CF77EBB-42BB-4C6E-9EB8-A0C70A021D9F}" type="presParOf" srcId="{07193CCF-ACCB-4A9C-9C87-308309450F84}" destId="{1CF69CCD-AAE6-4061-A03C-753A7E8F260C}" srcOrd="3" destOrd="0" presId="urn:microsoft.com/office/officeart/2016/7/layout/BasicLinearProcessNumbered"/>
    <dgm:cxn modelId="{8B465E46-5D84-42BE-BD52-6DEE60B5FC78}" type="presParOf" srcId="{07193CCF-ACCB-4A9C-9C87-308309450F84}" destId="{BFB7C725-DEBD-4A66-A632-A88A8DE94609}" srcOrd="4" destOrd="0" presId="urn:microsoft.com/office/officeart/2016/7/layout/BasicLinearProcessNumbered"/>
    <dgm:cxn modelId="{1367CA4E-F4A9-4D93-94B9-8294D8BC6088}" type="presParOf" srcId="{BFB7C725-DEBD-4A66-A632-A88A8DE94609}" destId="{EB051A1B-B538-40EA-90DF-AE14DB16CE51}" srcOrd="0" destOrd="0" presId="urn:microsoft.com/office/officeart/2016/7/layout/BasicLinearProcessNumbered"/>
    <dgm:cxn modelId="{A9247AB7-B419-48EC-95F4-F0F325275789}" type="presParOf" srcId="{BFB7C725-DEBD-4A66-A632-A88A8DE94609}" destId="{8DA75F7E-E9EA-4601-86E3-E7BF89281386}" srcOrd="1" destOrd="0" presId="urn:microsoft.com/office/officeart/2016/7/layout/BasicLinearProcessNumbered"/>
    <dgm:cxn modelId="{F78AB942-AD83-48C6-B37F-C42DDD8A33EF}" type="presParOf" srcId="{BFB7C725-DEBD-4A66-A632-A88A8DE94609}" destId="{EC3CA4AB-3E94-4B3C-9941-31AA0B5F5C99}" srcOrd="2" destOrd="0" presId="urn:microsoft.com/office/officeart/2016/7/layout/BasicLinearProcessNumbered"/>
    <dgm:cxn modelId="{47F909E1-399A-4111-B601-32EF40D97E81}" type="presParOf" srcId="{BFB7C725-DEBD-4A66-A632-A88A8DE94609}" destId="{8B719FDF-B284-480C-AF25-2BC43A149378}" srcOrd="3" destOrd="0" presId="urn:microsoft.com/office/officeart/2016/7/layout/BasicLinearProcessNumbered"/>
    <dgm:cxn modelId="{A2A46AC6-24B7-45BF-9C2F-21D7BA71D932}" type="presParOf" srcId="{07193CCF-ACCB-4A9C-9C87-308309450F84}" destId="{AEEE5CE6-6D4E-4385-A7F3-F5C52242ABD8}" srcOrd="5" destOrd="0" presId="urn:microsoft.com/office/officeart/2016/7/layout/BasicLinearProcessNumbered"/>
    <dgm:cxn modelId="{10265519-2312-4CBB-938E-3D7FE0F995BB}" type="presParOf" srcId="{07193CCF-ACCB-4A9C-9C87-308309450F84}" destId="{70EF5894-2329-4AC2-9845-3524DAAC1713}" srcOrd="6" destOrd="0" presId="urn:microsoft.com/office/officeart/2016/7/layout/BasicLinearProcessNumbered"/>
    <dgm:cxn modelId="{58B4C7C4-A6F3-4542-995A-84054A969DFB}" type="presParOf" srcId="{70EF5894-2329-4AC2-9845-3524DAAC1713}" destId="{17E43357-E899-4900-91F5-1542B368664E}" srcOrd="0" destOrd="0" presId="urn:microsoft.com/office/officeart/2016/7/layout/BasicLinearProcessNumbered"/>
    <dgm:cxn modelId="{E222BD48-2D17-4EEE-AC77-6BDFAD20F06F}" type="presParOf" srcId="{70EF5894-2329-4AC2-9845-3524DAAC1713}" destId="{27511AC6-D74D-4BB4-9B02-63E87AD3A308}" srcOrd="1" destOrd="0" presId="urn:microsoft.com/office/officeart/2016/7/layout/BasicLinearProcessNumbered"/>
    <dgm:cxn modelId="{37D0058C-5FB5-4549-BB38-767A221B5F9E}" type="presParOf" srcId="{70EF5894-2329-4AC2-9845-3524DAAC1713}" destId="{44A5C4A3-591C-45CC-9DE9-FE456E447E6F}" srcOrd="2" destOrd="0" presId="urn:microsoft.com/office/officeart/2016/7/layout/BasicLinearProcessNumbered"/>
    <dgm:cxn modelId="{C97C6742-B371-4F0D-A75B-D66DBA61C975}" type="presParOf" srcId="{70EF5894-2329-4AC2-9845-3524DAAC1713}" destId="{A89DBB07-553B-4A88-930D-1866B5F760CE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534538-0694-469B-B26C-D68F3A7D6EFD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6E93C5F5-5F15-4A7E-9AF7-AFB304472348}">
      <dgm:prSet/>
      <dgm:spPr/>
      <dgm:t>
        <a:bodyPr/>
        <a:lstStyle/>
        <a:p>
          <a:r>
            <a:rPr lang="en-US"/>
            <a:t>Not new</a:t>
          </a:r>
        </a:p>
      </dgm:t>
    </dgm:pt>
    <dgm:pt modelId="{647E4B62-8D76-4CB8-8A63-F0B167615D0B}" type="parTrans" cxnId="{BC4AC0F7-60DA-4985-B489-A4506029FDC7}">
      <dgm:prSet/>
      <dgm:spPr/>
      <dgm:t>
        <a:bodyPr/>
        <a:lstStyle/>
        <a:p>
          <a:endParaRPr lang="en-US"/>
        </a:p>
      </dgm:t>
    </dgm:pt>
    <dgm:pt modelId="{8BE44947-634B-495B-9246-3AB22933D23F}" type="sibTrans" cxnId="{BC4AC0F7-60DA-4985-B489-A4506029FDC7}">
      <dgm:prSet/>
      <dgm:spPr/>
      <dgm:t>
        <a:bodyPr/>
        <a:lstStyle/>
        <a:p>
          <a:endParaRPr lang="en-US"/>
        </a:p>
      </dgm:t>
    </dgm:pt>
    <dgm:pt modelId="{6CFB55ED-F78E-46B9-9B8C-A5F4B223783B}">
      <dgm:prSet/>
      <dgm:spPr/>
      <dgm:t>
        <a:bodyPr/>
        <a:lstStyle/>
        <a:p>
          <a:r>
            <a:rPr lang="en-US"/>
            <a:t>States in Object Oriented Programming</a:t>
          </a:r>
        </a:p>
      </dgm:t>
    </dgm:pt>
    <dgm:pt modelId="{5B5886E2-BE8D-4CD5-B58A-6DB1677B65E3}" type="parTrans" cxnId="{ABDD3BF8-CE5B-498C-B789-7F7BA7D27EF2}">
      <dgm:prSet/>
      <dgm:spPr/>
      <dgm:t>
        <a:bodyPr/>
        <a:lstStyle/>
        <a:p>
          <a:endParaRPr lang="en-US"/>
        </a:p>
      </dgm:t>
    </dgm:pt>
    <dgm:pt modelId="{613C70E6-3EDA-4164-8A5C-A94DAA569AE6}" type="sibTrans" cxnId="{ABDD3BF8-CE5B-498C-B789-7F7BA7D27EF2}">
      <dgm:prSet/>
      <dgm:spPr/>
      <dgm:t>
        <a:bodyPr/>
        <a:lstStyle/>
        <a:p>
          <a:endParaRPr lang="en-US"/>
        </a:p>
      </dgm:t>
    </dgm:pt>
    <dgm:pt modelId="{269C70C2-FF3A-4384-A1F0-F6AD18C91D43}">
      <dgm:prSet/>
      <dgm:spPr/>
      <dgm:t>
        <a:bodyPr/>
        <a:lstStyle/>
        <a:p>
          <a:r>
            <a:rPr lang="en-US"/>
            <a:t>State transitions are important equally or slightly more than state</a:t>
          </a:r>
        </a:p>
      </dgm:t>
    </dgm:pt>
    <dgm:pt modelId="{CC551101-22E3-4827-A03A-59F85447EACC}" type="parTrans" cxnId="{7FB88EA8-8A0C-4BA1-AA5F-ED43A2F4CDB3}">
      <dgm:prSet/>
      <dgm:spPr/>
      <dgm:t>
        <a:bodyPr/>
        <a:lstStyle/>
        <a:p>
          <a:endParaRPr lang="en-US"/>
        </a:p>
      </dgm:t>
    </dgm:pt>
    <dgm:pt modelId="{9D4CB402-D9A5-4889-BD32-F2A6E54EAFC9}" type="sibTrans" cxnId="{7FB88EA8-8A0C-4BA1-AA5F-ED43A2F4CDB3}">
      <dgm:prSet/>
      <dgm:spPr/>
      <dgm:t>
        <a:bodyPr/>
        <a:lstStyle/>
        <a:p>
          <a:endParaRPr lang="en-US"/>
        </a:p>
      </dgm:t>
    </dgm:pt>
    <dgm:pt modelId="{EEDF71C5-C0D0-4115-AC70-B55F520569BA}">
      <dgm:prSet/>
      <dgm:spPr/>
      <dgm:t>
        <a:bodyPr/>
        <a:lstStyle/>
        <a:p>
          <a:r>
            <a:rPr lang="en-US"/>
            <a:t>Application states are stored as sequence of events</a:t>
          </a:r>
        </a:p>
      </dgm:t>
    </dgm:pt>
    <dgm:pt modelId="{9D829E61-1515-4F23-8478-36AD08217F6F}" type="parTrans" cxnId="{3F146460-76CA-46C3-9A97-02992C298123}">
      <dgm:prSet/>
      <dgm:spPr/>
      <dgm:t>
        <a:bodyPr/>
        <a:lstStyle/>
        <a:p>
          <a:endParaRPr lang="en-US"/>
        </a:p>
      </dgm:t>
    </dgm:pt>
    <dgm:pt modelId="{CB2FAA49-C8D0-4562-9506-95C1DFA2633C}" type="sibTrans" cxnId="{3F146460-76CA-46C3-9A97-02992C298123}">
      <dgm:prSet/>
      <dgm:spPr/>
      <dgm:t>
        <a:bodyPr/>
        <a:lstStyle/>
        <a:p>
          <a:endParaRPr lang="en-US"/>
        </a:p>
      </dgm:t>
    </dgm:pt>
    <dgm:pt modelId="{B97AB814-A6FF-4E19-BA54-355EA6728965}">
      <dgm:prSet/>
      <dgm:spPr/>
      <dgm:t>
        <a:bodyPr/>
        <a:lstStyle/>
        <a:p>
          <a:r>
            <a:rPr lang="en-US"/>
            <a:t>Your current state is first level derivative of your events</a:t>
          </a:r>
        </a:p>
      </dgm:t>
    </dgm:pt>
    <dgm:pt modelId="{3A815425-E7EE-4114-AFA5-7ADACD8725FA}" type="parTrans" cxnId="{4B3BD2C6-1721-45A7-8825-A77D5193E7C9}">
      <dgm:prSet/>
      <dgm:spPr/>
      <dgm:t>
        <a:bodyPr/>
        <a:lstStyle/>
        <a:p>
          <a:endParaRPr lang="en-US"/>
        </a:p>
      </dgm:t>
    </dgm:pt>
    <dgm:pt modelId="{4D6AAB30-EB55-420F-8E7D-522C6319CDAF}" type="sibTrans" cxnId="{4B3BD2C6-1721-45A7-8825-A77D5193E7C9}">
      <dgm:prSet/>
      <dgm:spPr/>
      <dgm:t>
        <a:bodyPr/>
        <a:lstStyle/>
        <a:p>
          <a:endParaRPr lang="en-US"/>
        </a:p>
      </dgm:t>
    </dgm:pt>
    <dgm:pt modelId="{9AC0FAC6-E70A-49C0-B815-FEE03C770585}" type="pres">
      <dgm:prSet presAssocID="{DF534538-0694-469B-B26C-D68F3A7D6EFD}" presName="vert0" presStyleCnt="0">
        <dgm:presLayoutVars>
          <dgm:dir/>
          <dgm:animOne val="branch"/>
          <dgm:animLvl val="lvl"/>
        </dgm:presLayoutVars>
      </dgm:prSet>
      <dgm:spPr/>
    </dgm:pt>
    <dgm:pt modelId="{23A06F1D-8418-42F0-838F-E55EE9AB91A3}" type="pres">
      <dgm:prSet presAssocID="{6E93C5F5-5F15-4A7E-9AF7-AFB304472348}" presName="thickLine" presStyleLbl="alignNode1" presStyleIdx="0" presStyleCnt="5"/>
      <dgm:spPr/>
    </dgm:pt>
    <dgm:pt modelId="{54EBD769-0C1F-4C0B-8A19-931F32CD1782}" type="pres">
      <dgm:prSet presAssocID="{6E93C5F5-5F15-4A7E-9AF7-AFB304472348}" presName="horz1" presStyleCnt="0"/>
      <dgm:spPr/>
    </dgm:pt>
    <dgm:pt modelId="{651EA6EC-A95B-49A1-8E26-D997B98E7BD2}" type="pres">
      <dgm:prSet presAssocID="{6E93C5F5-5F15-4A7E-9AF7-AFB304472348}" presName="tx1" presStyleLbl="revTx" presStyleIdx="0" presStyleCnt="5"/>
      <dgm:spPr/>
    </dgm:pt>
    <dgm:pt modelId="{BF3982A5-DDEE-4655-B80F-03F6E964B4D6}" type="pres">
      <dgm:prSet presAssocID="{6E93C5F5-5F15-4A7E-9AF7-AFB304472348}" presName="vert1" presStyleCnt="0"/>
      <dgm:spPr/>
    </dgm:pt>
    <dgm:pt modelId="{2F1174A7-8285-4F8D-8B7B-332FFE43515A}" type="pres">
      <dgm:prSet presAssocID="{6CFB55ED-F78E-46B9-9B8C-A5F4B223783B}" presName="thickLine" presStyleLbl="alignNode1" presStyleIdx="1" presStyleCnt="5"/>
      <dgm:spPr/>
    </dgm:pt>
    <dgm:pt modelId="{4FD43878-2269-46C3-B98B-DDAF5E36CF9A}" type="pres">
      <dgm:prSet presAssocID="{6CFB55ED-F78E-46B9-9B8C-A5F4B223783B}" presName="horz1" presStyleCnt="0"/>
      <dgm:spPr/>
    </dgm:pt>
    <dgm:pt modelId="{4798FDFA-5AE1-4B54-86D3-FC03ECD59CFB}" type="pres">
      <dgm:prSet presAssocID="{6CFB55ED-F78E-46B9-9B8C-A5F4B223783B}" presName="tx1" presStyleLbl="revTx" presStyleIdx="1" presStyleCnt="5"/>
      <dgm:spPr/>
    </dgm:pt>
    <dgm:pt modelId="{A1796687-816A-4F12-B443-FC88D76F88D7}" type="pres">
      <dgm:prSet presAssocID="{6CFB55ED-F78E-46B9-9B8C-A5F4B223783B}" presName="vert1" presStyleCnt="0"/>
      <dgm:spPr/>
    </dgm:pt>
    <dgm:pt modelId="{78643F84-1013-41C4-9947-1FE8EACE83E2}" type="pres">
      <dgm:prSet presAssocID="{269C70C2-FF3A-4384-A1F0-F6AD18C91D43}" presName="thickLine" presStyleLbl="alignNode1" presStyleIdx="2" presStyleCnt="5"/>
      <dgm:spPr/>
    </dgm:pt>
    <dgm:pt modelId="{CCD51C9F-0D60-44C5-AC6C-667644348B44}" type="pres">
      <dgm:prSet presAssocID="{269C70C2-FF3A-4384-A1F0-F6AD18C91D43}" presName="horz1" presStyleCnt="0"/>
      <dgm:spPr/>
    </dgm:pt>
    <dgm:pt modelId="{C31847F5-57EC-4B10-920B-311617FCD314}" type="pres">
      <dgm:prSet presAssocID="{269C70C2-FF3A-4384-A1F0-F6AD18C91D43}" presName="tx1" presStyleLbl="revTx" presStyleIdx="2" presStyleCnt="5"/>
      <dgm:spPr/>
    </dgm:pt>
    <dgm:pt modelId="{7E53D51B-A597-4B7A-A754-E7532BEA4BF4}" type="pres">
      <dgm:prSet presAssocID="{269C70C2-FF3A-4384-A1F0-F6AD18C91D43}" presName="vert1" presStyleCnt="0"/>
      <dgm:spPr/>
    </dgm:pt>
    <dgm:pt modelId="{A52DA799-933B-483E-9BBB-D5B05A3FFA94}" type="pres">
      <dgm:prSet presAssocID="{EEDF71C5-C0D0-4115-AC70-B55F520569BA}" presName="thickLine" presStyleLbl="alignNode1" presStyleIdx="3" presStyleCnt="5"/>
      <dgm:spPr/>
    </dgm:pt>
    <dgm:pt modelId="{A466BFD4-5916-4E6C-85FF-D7C063BBAE65}" type="pres">
      <dgm:prSet presAssocID="{EEDF71C5-C0D0-4115-AC70-B55F520569BA}" presName="horz1" presStyleCnt="0"/>
      <dgm:spPr/>
    </dgm:pt>
    <dgm:pt modelId="{7B9461E1-8941-498F-B00F-69F92D4BD699}" type="pres">
      <dgm:prSet presAssocID="{EEDF71C5-C0D0-4115-AC70-B55F520569BA}" presName="tx1" presStyleLbl="revTx" presStyleIdx="3" presStyleCnt="5"/>
      <dgm:spPr/>
    </dgm:pt>
    <dgm:pt modelId="{7E15A8F8-E050-4247-AF76-663C4DC39A1E}" type="pres">
      <dgm:prSet presAssocID="{EEDF71C5-C0D0-4115-AC70-B55F520569BA}" presName="vert1" presStyleCnt="0"/>
      <dgm:spPr/>
    </dgm:pt>
    <dgm:pt modelId="{E5E58EFD-C5EF-4ACF-AB0F-51D80C27D102}" type="pres">
      <dgm:prSet presAssocID="{B97AB814-A6FF-4E19-BA54-355EA6728965}" presName="thickLine" presStyleLbl="alignNode1" presStyleIdx="4" presStyleCnt="5"/>
      <dgm:spPr/>
    </dgm:pt>
    <dgm:pt modelId="{3DCD237D-A6BF-468D-BFF5-08F615D253CF}" type="pres">
      <dgm:prSet presAssocID="{B97AB814-A6FF-4E19-BA54-355EA6728965}" presName="horz1" presStyleCnt="0"/>
      <dgm:spPr/>
    </dgm:pt>
    <dgm:pt modelId="{772C4E3C-5A39-47F3-B5F9-B975CBDED5C5}" type="pres">
      <dgm:prSet presAssocID="{B97AB814-A6FF-4E19-BA54-355EA6728965}" presName="tx1" presStyleLbl="revTx" presStyleIdx="4" presStyleCnt="5"/>
      <dgm:spPr/>
    </dgm:pt>
    <dgm:pt modelId="{7DA90414-722B-4DA9-8C74-93C2CB659DC3}" type="pres">
      <dgm:prSet presAssocID="{B97AB814-A6FF-4E19-BA54-355EA6728965}" presName="vert1" presStyleCnt="0"/>
      <dgm:spPr/>
    </dgm:pt>
  </dgm:ptLst>
  <dgm:cxnLst>
    <dgm:cxn modelId="{8472A23E-EA25-4A7C-B677-91C7DA6C49AD}" type="presOf" srcId="{B97AB814-A6FF-4E19-BA54-355EA6728965}" destId="{772C4E3C-5A39-47F3-B5F9-B975CBDED5C5}" srcOrd="0" destOrd="0" presId="urn:microsoft.com/office/officeart/2008/layout/LinedList"/>
    <dgm:cxn modelId="{3F146460-76CA-46C3-9A97-02992C298123}" srcId="{DF534538-0694-469B-B26C-D68F3A7D6EFD}" destId="{EEDF71C5-C0D0-4115-AC70-B55F520569BA}" srcOrd="3" destOrd="0" parTransId="{9D829E61-1515-4F23-8478-36AD08217F6F}" sibTransId="{CB2FAA49-C8D0-4562-9506-95C1DFA2633C}"/>
    <dgm:cxn modelId="{43FECE68-982C-4ED9-B565-F92C418394F2}" type="presOf" srcId="{6CFB55ED-F78E-46B9-9B8C-A5F4B223783B}" destId="{4798FDFA-5AE1-4B54-86D3-FC03ECD59CFB}" srcOrd="0" destOrd="0" presId="urn:microsoft.com/office/officeart/2008/layout/LinedList"/>
    <dgm:cxn modelId="{556E1B86-1496-4414-8C32-D5163C47DDAC}" type="presOf" srcId="{DF534538-0694-469B-B26C-D68F3A7D6EFD}" destId="{9AC0FAC6-E70A-49C0-B815-FEE03C770585}" srcOrd="0" destOrd="0" presId="urn:microsoft.com/office/officeart/2008/layout/LinedList"/>
    <dgm:cxn modelId="{32B86BA2-D56E-421C-BF6D-C564F6A39240}" type="presOf" srcId="{EEDF71C5-C0D0-4115-AC70-B55F520569BA}" destId="{7B9461E1-8941-498F-B00F-69F92D4BD699}" srcOrd="0" destOrd="0" presId="urn:microsoft.com/office/officeart/2008/layout/LinedList"/>
    <dgm:cxn modelId="{7FB88EA8-8A0C-4BA1-AA5F-ED43A2F4CDB3}" srcId="{DF534538-0694-469B-B26C-D68F3A7D6EFD}" destId="{269C70C2-FF3A-4384-A1F0-F6AD18C91D43}" srcOrd="2" destOrd="0" parTransId="{CC551101-22E3-4827-A03A-59F85447EACC}" sibTransId="{9D4CB402-D9A5-4889-BD32-F2A6E54EAFC9}"/>
    <dgm:cxn modelId="{AD3AA6BC-9BA0-490C-8F4C-B8FA5EBB93E1}" type="presOf" srcId="{269C70C2-FF3A-4384-A1F0-F6AD18C91D43}" destId="{C31847F5-57EC-4B10-920B-311617FCD314}" srcOrd="0" destOrd="0" presId="urn:microsoft.com/office/officeart/2008/layout/LinedList"/>
    <dgm:cxn modelId="{4B3BD2C6-1721-45A7-8825-A77D5193E7C9}" srcId="{DF534538-0694-469B-B26C-D68F3A7D6EFD}" destId="{B97AB814-A6FF-4E19-BA54-355EA6728965}" srcOrd="4" destOrd="0" parTransId="{3A815425-E7EE-4114-AFA5-7ADACD8725FA}" sibTransId="{4D6AAB30-EB55-420F-8E7D-522C6319CDAF}"/>
    <dgm:cxn modelId="{C53BEBCC-E966-4AE7-B8BD-85F9907E0882}" type="presOf" srcId="{6E93C5F5-5F15-4A7E-9AF7-AFB304472348}" destId="{651EA6EC-A95B-49A1-8E26-D997B98E7BD2}" srcOrd="0" destOrd="0" presId="urn:microsoft.com/office/officeart/2008/layout/LinedList"/>
    <dgm:cxn modelId="{BC4AC0F7-60DA-4985-B489-A4506029FDC7}" srcId="{DF534538-0694-469B-B26C-D68F3A7D6EFD}" destId="{6E93C5F5-5F15-4A7E-9AF7-AFB304472348}" srcOrd="0" destOrd="0" parTransId="{647E4B62-8D76-4CB8-8A63-F0B167615D0B}" sibTransId="{8BE44947-634B-495B-9246-3AB22933D23F}"/>
    <dgm:cxn modelId="{ABDD3BF8-CE5B-498C-B789-7F7BA7D27EF2}" srcId="{DF534538-0694-469B-B26C-D68F3A7D6EFD}" destId="{6CFB55ED-F78E-46B9-9B8C-A5F4B223783B}" srcOrd="1" destOrd="0" parTransId="{5B5886E2-BE8D-4CD5-B58A-6DB1677B65E3}" sibTransId="{613C70E6-3EDA-4164-8A5C-A94DAA569AE6}"/>
    <dgm:cxn modelId="{4719F824-5487-45FC-A38E-271C95E52408}" type="presParOf" srcId="{9AC0FAC6-E70A-49C0-B815-FEE03C770585}" destId="{23A06F1D-8418-42F0-838F-E55EE9AB91A3}" srcOrd="0" destOrd="0" presId="urn:microsoft.com/office/officeart/2008/layout/LinedList"/>
    <dgm:cxn modelId="{26DF0BA4-0223-4403-8813-AE432E9DACA1}" type="presParOf" srcId="{9AC0FAC6-E70A-49C0-B815-FEE03C770585}" destId="{54EBD769-0C1F-4C0B-8A19-931F32CD1782}" srcOrd="1" destOrd="0" presId="urn:microsoft.com/office/officeart/2008/layout/LinedList"/>
    <dgm:cxn modelId="{7DFA53F8-B8CA-4DC0-A474-EDA006E36576}" type="presParOf" srcId="{54EBD769-0C1F-4C0B-8A19-931F32CD1782}" destId="{651EA6EC-A95B-49A1-8E26-D997B98E7BD2}" srcOrd="0" destOrd="0" presId="urn:microsoft.com/office/officeart/2008/layout/LinedList"/>
    <dgm:cxn modelId="{B8704107-7413-4633-9E42-9D46252FB9D5}" type="presParOf" srcId="{54EBD769-0C1F-4C0B-8A19-931F32CD1782}" destId="{BF3982A5-DDEE-4655-B80F-03F6E964B4D6}" srcOrd="1" destOrd="0" presId="urn:microsoft.com/office/officeart/2008/layout/LinedList"/>
    <dgm:cxn modelId="{4A3640E8-7268-40A9-BC4B-8D91AD6C17AF}" type="presParOf" srcId="{9AC0FAC6-E70A-49C0-B815-FEE03C770585}" destId="{2F1174A7-8285-4F8D-8B7B-332FFE43515A}" srcOrd="2" destOrd="0" presId="urn:microsoft.com/office/officeart/2008/layout/LinedList"/>
    <dgm:cxn modelId="{07250F29-9C4D-4F75-9674-F9E0742A271F}" type="presParOf" srcId="{9AC0FAC6-E70A-49C0-B815-FEE03C770585}" destId="{4FD43878-2269-46C3-B98B-DDAF5E36CF9A}" srcOrd="3" destOrd="0" presId="urn:microsoft.com/office/officeart/2008/layout/LinedList"/>
    <dgm:cxn modelId="{213F59AB-6C21-4C5F-AA70-F26AB102714A}" type="presParOf" srcId="{4FD43878-2269-46C3-B98B-DDAF5E36CF9A}" destId="{4798FDFA-5AE1-4B54-86D3-FC03ECD59CFB}" srcOrd="0" destOrd="0" presId="urn:microsoft.com/office/officeart/2008/layout/LinedList"/>
    <dgm:cxn modelId="{F1F448B1-72FC-4775-9C3B-1BCEE9DD0449}" type="presParOf" srcId="{4FD43878-2269-46C3-B98B-DDAF5E36CF9A}" destId="{A1796687-816A-4F12-B443-FC88D76F88D7}" srcOrd="1" destOrd="0" presId="urn:microsoft.com/office/officeart/2008/layout/LinedList"/>
    <dgm:cxn modelId="{DF4BB556-624A-49B4-BA01-0D03F6301730}" type="presParOf" srcId="{9AC0FAC6-E70A-49C0-B815-FEE03C770585}" destId="{78643F84-1013-41C4-9947-1FE8EACE83E2}" srcOrd="4" destOrd="0" presId="urn:microsoft.com/office/officeart/2008/layout/LinedList"/>
    <dgm:cxn modelId="{DF5D81AB-56B5-4335-84F8-370862B7B919}" type="presParOf" srcId="{9AC0FAC6-E70A-49C0-B815-FEE03C770585}" destId="{CCD51C9F-0D60-44C5-AC6C-667644348B44}" srcOrd="5" destOrd="0" presId="urn:microsoft.com/office/officeart/2008/layout/LinedList"/>
    <dgm:cxn modelId="{09D9DEAE-E539-40AB-B7FE-F831953EF4AB}" type="presParOf" srcId="{CCD51C9F-0D60-44C5-AC6C-667644348B44}" destId="{C31847F5-57EC-4B10-920B-311617FCD314}" srcOrd="0" destOrd="0" presId="urn:microsoft.com/office/officeart/2008/layout/LinedList"/>
    <dgm:cxn modelId="{838A3ED9-553B-4A2D-8498-930CCE5D8EAA}" type="presParOf" srcId="{CCD51C9F-0D60-44C5-AC6C-667644348B44}" destId="{7E53D51B-A597-4B7A-A754-E7532BEA4BF4}" srcOrd="1" destOrd="0" presId="urn:microsoft.com/office/officeart/2008/layout/LinedList"/>
    <dgm:cxn modelId="{F72130F3-5CDC-4274-96A0-FBAD7217961C}" type="presParOf" srcId="{9AC0FAC6-E70A-49C0-B815-FEE03C770585}" destId="{A52DA799-933B-483E-9BBB-D5B05A3FFA94}" srcOrd="6" destOrd="0" presId="urn:microsoft.com/office/officeart/2008/layout/LinedList"/>
    <dgm:cxn modelId="{E111E212-1036-4ADE-87A0-841CF8B62CCB}" type="presParOf" srcId="{9AC0FAC6-E70A-49C0-B815-FEE03C770585}" destId="{A466BFD4-5916-4E6C-85FF-D7C063BBAE65}" srcOrd="7" destOrd="0" presId="urn:microsoft.com/office/officeart/2008/layout/LinedList"/>
    <dgm:cxn modelId="{80400280-730E-427C-A2D1-52601363CB5D}" type="presParOf" srcId="{A466BFD4-5916-4E6C-85FF-D7C063BBAE65}" destId="{7B9461E1-8941-498F-B00F-69F92D4BD699}" srcOrd="0" destOrd="0" presId="urn:microsoft.com/office/officeart/2008/layout/LinedList"/>
    <dgm:cxn modelId="{92894311-04D1-4525-BA76-9EA4FFEC464B}" type="presParOf" srcId="{A466BFD4-5916-4E6C-85FF-D7C063BBAE65}" destId="{7E15A8F8-E050-4247-AF76-663C4DC39A1E}" srcOrd="1" destOrd="0" presId="urn:microsoft.com/office/officeart/2008/layout/LinedList"/>
    <dgm:cxn modelId="{DFF786DD-C996-4279-AF99-11900E2AA8D8}" type="presParOf" srcId="{9AC0FAC6-E70A-49C0-B815-FEE03C770585}" destId="{E5E58EFD-C5EF-4ACF-AB0F-51D80C27D102}" srcOrd="8" destOrd="0" presId="urn:microsoft.com/office/officeart/2008/layout/LinedList"/>
    <dgm:cxn modelId="{532E2986-CC0A-4A4E-88EC-18ECAB2B5266}" type="presParOf" srcId="{9AC0FAC6-E70A-49C0-B815-FEE03C770585}" destId="{3DCD237D-A6BF-468D-BFF5-08F615D253CF}" srcOrd="9" destOrd="0" presId="urn:microsoft.com/office/officeart/2008/layout/LinedList"/>
    <dgm:cxn modelId="{A86D130E-58EB-4C26-AEBB-0800AEFA8FB1}" type="presParOf" srcId="{3DCD237D-A6BF-468D-BFF5-08F615D253CF}" destId="{772C4E3C-5A39-47F3-B5F9-B975CBDED5C5}" srcOrd="0" destOrd="0" presId="urn:microsoft.com/office/officeart/2008/layout/LinedList"/>
    <dgm:cxn modelId="{EA3296F8-19C9-4672-AF34-DA8C38C7B464}" type="presParOf" srcId="{3DCD237D-A6BF-468D-BFF5-08F615D253CF}" destId="{7DA90414-722B-4DA9-8C74-93C2CB659DC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484CC2E-F37F-47F3-AF40-C4D8117F031D}" type="doc">
      <dgm:prSet loTypeId="urn:microsoft.com/office/officeart/2005/8/layout/hProcess9" loCatId="process" qsTypeId="urn:microsoft.com/office/officeart/2005/8/quickstyle/simple4" qsCatId="simple" csTypeId="urn:microsoft.com/office/officeart/2005/8/colors/accent6_2" csCatId="accent6" phldr="1"/>
      <dgm:spPr/>
    </dgm:pt>
    <dgm:pt modelId="{F90A45E9-8DE5-4643-86A7-A3BC4793FC5F}">
      <dgm:prSet phldrT="[Text]"/>
      <dgm:spPr/>
      <dgm:t>
        <a:bodyPr/>
        <a:lstStyle/>
        <a:p>
          <a:r>
            <a:rPr lang="en-US"/>
            <a:t>Cart Created</a:t>
          </a:r>
        </a:p>
      </dgm:t>
    </dgm:pt>
    <dgm:pt modelId="{3BF697A3-7502-41DE-97E6-AC876D8D82F2}" type="parTrans" cxnId="{F1395067-7C2E-4F22-A109-A304F559A3B4}">
      <dgm:prSet/>
      <dgm:spPr/>
      <dgm:t>
        <a:bodyPr/>
        <a:lstStyle/>
        <a:p>
          <a:endParaRPr lang="en-US"/>
        </a:p>
      </dgm:t>
    </dgm:pt>
    <dgm:pt modelId="{EBCD0EC5-EE96-4F40-B1BA-200116230305}" type="sibTrans" cxnId="{F1395067-7C2E-4F22-A109-A304F559A3B4}">
      <dgm:prSet/>
      <dgm:spPr/>
      <dgm:t>
        <a:bodyPr/>
        <a:lstStyle/>
        <a:p>
          <a:endParaRPr lang="en-US"/>
        </a:p>
      </dgm:t>
    </dgm:pt>
    <dgm:pt modelId="{31BDEDA9-F0BB-4455-A8B4-5401D038B1A0}">
      <dgm:prSet phldrT="[Text]"/>
      <dgm:spPr/>
      <dgm:t>
        <a:bodyPr/>
        <a:lstStyle/>
        <a:p>
          <a:r>
            <a:rPr lang="en-US"/>
            <a:t>3 Items Added</a:t>
          </a:r>
        </a:p>
      </dgm:t>
    </dgm:pt>
    <dgm:pt modelId="{44AC960B-87BC-4E44-9CB6-6BEE75E2C4EF}" type="parTrans" cxnId="{79FAE815-BD7D-45D4-A2AA-0CCD18E02103}">
      <dgm:prSet/>
      <dgm:spPr/>
      <dgm:t>
        <a:bodyPr/>
        <a:lstStyle/>
        <a:p>
          <a:endParaRPr lang="en-US"/>
        </a:p>
      </dgm:t>
    </dgm:pt>
    <dgm:pt modelId="{39C2D67D-B9EA-49FC-B9D8-4F6AAD30DF8B}" type="sibTrans" cxnId="{79FAE815-BD7D-45D4-A2AA-0CCD18E02103}">
      <dgm:prSet/>
      <dgm:spPr/>
      <dgm:t>
        <a:bodyPr/>
        <a:lstStyle/>
        <a:p>
          <a:endParaRPr lang="en-US"/>
        </a:p>
      </dgm:t>
    </dgm:pt>
    <dgm:pt modelId="{7497F626-1FD0-4C2B-B8F5-B888AEC345E0}">
      <dgm:prSet phldrT="[Text]"/>
      <dgm:spPr/>
      <dgm:t>
        <a:bodyPr/>
        <a:lstStyle/>
        <a:p>
          <a:r>
            <a:rPr lang="en-US"/>
            <a:t>Shipping information added</a:t>
          </a:r>
        </a:p>
      </dgm:t>
    </dgm:pt>
    <dgm:pt modelId="{C5846568-0DBE-436D-82FE-07E983603F87}" type="parTrans" cxnId="{63CAFD28-C98E-4F56-8CF3-D17BEC37B243}">
      <dgm:prSet/>
      <dgm:spPr/>
      <dgm:t>
        <a:bodyPr/>
        <a:lstStyle/>
        <a:p>
          <a:endParaRPr lang="en-US"/>
        </a:p>
      </dgm:t>
    </dgm:pt>
    <dgm:pt modelId="{6D3E87F8-C720-4088-8E1C-704344F1AF5E}" type="sibTrans" cxnId="{63CAFD28-C98E-4F56-8CF3-D17BEC37B243}">
      <dgm:prSet/>
      <dgm:spPr/>
      <dgm:t>
        <a:bodyPr/>
        <a:lstStyle/>
        <a:p>
          <a:endParaRPr lang="en-US"/>
        </a:p>
      </dgm:t>
    </dgm:pt>
    <dgm:pt modelId="{EF61A111-AC91-4323-B88F-80755593AD4F}" type="pres">
      <dgm:prSet presAssocID="{7484CC2E-F37F-47F3-AF40-C4D8117F031D}" presName="CompostProcess" presStyleCnt="0">
        <dgm:presLayoutVars>
          <dgm:dir/>
          <dgm:resizeHandles val="exact"/>
        </dgm:presLayoutVars>
      </dgm:prSet>
      <dgm:spPr/>
    </dgm:pt>
    <dgm:pt modelId="{3B5223A4-D59C-458A-AF30-6B446CA1C16E}" type="pres">
      <dgm:prSet presAssocID="{7484CC2E-F37F-47F3-AF40-C4D8117F031D}" presName="arrow" presStyleLbl="bgShp" presStyleIdx="0" presStyleCnt="1"/>
      <dgm:spPr/>
    </dgm:pt>
    <dgm:pt modelId="{FB508E7C-1E90-4EE0-9CA6-A022D2C43654}" type="pres">
      <dgm:prSet presAssocID="{7484CC2E-F37F-47F3-AF40-C4D8117F031D}" presName="linearProcess" presStyleCnt="0"/>
      <dgm:spPr/>
    </dgm:pt>
    <dgm:pt modelId="{88D2A89F-A6AA-444A-8184-F5711DCEEC02}" type="pres">
      <dgm:prSet presAssocID="{F90A45E9-8DE5-4643-86A7-A3BC4793FC5F}" presName="textNode" presStyleLbl="node1" presStyleIdx="0" presStyleCnt="3">
        <dgm:presLayoutVars>
          <dgm:bulletEnabled val="1"/>
        </dgm:presLayoutVars>
      </dgm:prSet>
      <dgm:spPr/>
    </dgm:pt>
    <dgm:pt modelId="{B8568D26-75AF-42A4-ADAF-2F5AA8EA9B70}" type="pres">
      <dgm:prSet presAssocID="{EBCD0EC5-EE96-4F40-B1BA-200116230305}" presName="sibTrans" presStyleCnt="0"/>
      <dgm:spPr/>
    </dgm:pt>
    <dgm:pt modelId="{63F83715-F9CC-46C4-AEB1-D0F2BD97DB8D}" type="pres">
      <dgm:prSet presAssocID="{31BDEDA9-F0BB-4455-A8B4-5401D038B1A0}" presName="textNode" presStyleLbl="node1" presStyleIdx="1" presStyleCnt="3">
        <dgm:presLayoutVars>
          <dgm:bulletEnabled val="1"/>
        </dgm:presLayoutVars>
      </dgm:prSet>
      <dgm:spPr/>
    </dgm:pt>
    <dgm:pt modelId="{DA5D3D4E-3FDD-4FBE-9A9D-0968630C6820}" type="pres">
      <dgm:prSet presAssocID="{39C2D67D-B9EA-49FC-B9D8-4F6AAD30DF8B}" presName="sibTrans" presStyleCnt="0"/>
      <dgm:spPr/>
    </dgm:pt>
    <dgm:pt modelId="{1B40D6C0-2307-4BBD-AF5F-32619C1E3CA4}" type="pres">
      <dgm:prSet presAssocID="{7497F626-1FD0-4C2B-B8F5-B888AEC345E0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F014F905-681C-43C9-9BF9-FF687093FE97}" type="presOf" srcId="{31BDEDA9-F0BB-4455-A8B4-5401D038B1A0}" destId="{63F83715-F9CC-46C4-AEB1-D0F2BD97DB8D}" srcOrd="0" destOrd="0" presId="urn:microsoft.com/office/officeart/2005/8/layout/hProcess9"/>
    <dgm:cxn modelId="{79FAE815-BD7D-45D4-A2AA-0CCD18E02103}" srcId="{7484CC2E-F37F-47F3-AF40-C4D8117F031D}" destId="{31BDEDA9-F0BB-4455-A8B4-5401D038B1A0}" srcOrd="1" destOrd="0" parTransId="{44AC960B-87BC-4E44-9CB6-6BEE75E2C4EF}" sibTransId="{39C2D67D-B9EA-49FC-B9D8-4F6AAD30DF8B}"/>
    <dgm:cxn modelId="{63CAFD28-C98E-4F56-8CF3-D17BEC37B243}" srcId="{7484CC2E-F37F-47F3-AF40-C4D8117F031D}" destId="{7497F626-1FD0-4C2B-B8F5-B888AEC345E0}" srcOrd="2" destOrd="0" parTransId="{C5846568-0DBE-436D-82FE-07E983603F87}" sibTransId="{6D3E87F8-C720-4088-8E1C-704344F1AF5E}"/>
    <dgm:cxn modelId="{F1395067-7C2E-4F22-A109-A304F559A3B4}" srcId="{7484CC2E-F37F-47F3-AF40-C4D8117F031D}" destId="{F90A45E9-8DE5-4643-86A7-A3BC4793FC5F}" srcOrd="0" destOrd="0" parTransId="{3BF697A3-7502-41DE-97E6-AC876D8D82F2}" sibTransId="{EBCD0EC5-EE96-4F40-B1BA-200116230305}"/>
    <dgm:cxn modelId="{1909E8E0-9C29-42C4-A47F-61DE304A3941}" type="presOf" srcId="{7484CC2E-F37F-47F3-AF40-C4D8117F031D}" destId="{EF61A111-AC91-4323-B88F-80755593AD4F}" srcOrd="0" destOrd="0" presId="urn:microsoft.com/office/officeart/2005/8/layout/hProcess9"/>
    <dgm:cxn modelId="{9D04D6E8-12FA-440F-88F9-078F70BD0610}" type="presOf" srcId="{F90A45E9-8DE5-4643-86A7-A3BC4793FC5F}" destId="{88D2A89F-A6AA-444A-8184-F5711DCEEC02}" srcOrd="0" destOrd="0" presId="urn:microsoft.com/office/officeart/2005/8/layout/hProcess9"/>
    <dgm:cxn modelId="{02FAA7E9-36CB-45BD-A259-9907B1243CFD}" type="presOf" srcId="{7497F626-1FD0-4C2B-B8F5-B888AEC345E0}" destId="{1B40D6C0-2307-4BBD-AF5F-32619C1E3CA4}" srcOrd="0" destOrd="0" presId="urn:microsoft.com/office/officeart/2005/8/layout/hProcess9"/>
    <dgm:cxn modelId="{8A72A9E7-D762-454C-830C-F624E001256D}" type="presParOf" srcId="{EF61A111-AC91-4323-B88F-80755593AD4F}" destId="{3B5223A4-D59C-458A-AF30-6B446CA1C16E}" srcOrd="0" destOrd="0" presId="urn:microsoft.com/office/officeart/2005/8/layout/hProcess9"/>
    <dgm:cxn modelId="{2298F034-5EF0-4373-92E0-654FD52C6C74}" type="presParOf" srcId="{EF61A111-AC91-4323-B88F-80755593AD4F}" destId="{FB508E7C-1E90-4EE0-9CA6-A022D2C43654}" srcOrd="1" destOrd="0" presId="urn:microsoft.com/office/officeart/2005/8/layout/hProcess9"/>
    <dgm:cxn modelId="{531249CA-501E-4834-8E2E-DEEC43BB17D9}" type="presParOf" srcId="{FB508E7C-1E90-4EE0-9CA6-A022D2C43654}" destId="{88D2A89F-A6AA-444A-8184-F5711DCEEC02}" srcOrd="0" destOrd="0" presId="urn:microsoft.com/office/officeart/2005/8/layout/hProcess9"/>
    <dgm:cxn modelId="{9305C9A3-9E07-4593-8056-3605B18A5D2D}" type="presParOf" srcId="{FB508E7C-1E90-4EE0-9CA6-A022D2C43654}" destId="{B8568D26-75AF-42A4-ADAF-2F5AA8EA9B70}" srcOrd="1" destOrd="0" presId="urn:microsoft.com/office/officeart/2005/8/layout/hProcess9"/>
    <dgm:cxn modelId="{88D7F790-92AD-4513-B87A-035E09D0E710}" type="presParOf" srcId="{FB508E7C-1E90-4EE0-9CA6-A022D2C43654}" destId="{63F83715-F9CC-46C4-AEB1-D0F2BD97DB8D}" srcOrd="2" destOrd="0" presId="urn:microsoft.com/office/officeart/2005/8/layout/hProcess9"/>
    <dgm:cxn modelId="{8EEF5E28-A949-48D8-A5B2-1F747DE251A6}" type="presParOf" srcId="{FB508E7C-1E90-4EE0-9CA6-A022D2C43654}" destId="{DA5D3D4E-3FDD-4FBE-9A9D-0968630C6820}" srcOrd="3" destOrd="0" presId="urn:microsoft.com/office/officeart/2005/8/layout/hProcess9"/>
    <dgm:cxn modelId="{58977B80-397C-4D60-8422-32AF5F03F45C}" type="presParOf" srcId="{FB508E7C-1E90-4EE0-9CA6-A022D2C43654}" destId="{1B40D6C0-2307-4BBD-AF5F-32619C1E3CA4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977111C-D519-4135-9665-67955B74AF98}" type="doc">
      <dgm:prSet loTypeId="urn:microsoft.com/office/officeart/2008/layout/LinedList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EE0CBAC-990B-4EAB-AFA0-C05B43799D50}">
      <dgm:prSet/>
      <dgm:spPr/>
      <dgm:t>
        <a:bodyPr/>
        <a:lstStyle/>
        <a:p>
          <a:r>
            <a:rPr lang="en-US"/>
            <a:t>Structure of data is not that important</a:t>
          </a:r>
        </a:p>
      </dgm:t>
    </dgm:pt>
    <dgm:pt modelId="{64ABBBBA-4F96-4D51-A293-B3248B7F8BAF}" type="parTrans" cxnId="{B164868C-60B9-42ED-8F57-702998B61912}">
      <dgm:prSet/>
      <dgm:spPr/>
      <dgm:t>
        <a:bodyPr/>
        <a:lstStyle/>
        <a:p>
          <a:endParaRPr lang="en-US"/>
        </a:p>
      </dgm:t>
    </dgm:pt>
    <dgm:pt modelId="{8A66B38E-746D-465D-BD9F-E5E2D40D797F}" type="sibTrans" cxnId="{B164868C-60B9-42ED-8F57-702998B61912}">
      <dgm:prSet/>
      <dgm:spPr/>
      <dgm:t>
        <a:bodyPr/>
        <a:lstStyle/>
        <a:p>
          <a:endParaRPr lang="en-US"/>
        </a:p>
      </dgm:t>
    </dgm:pt>
    <dgm:pt modelId="{C375AE85-3C78-4CD0-96DA-1506E9E9EC8E}">
      <dgm:prSet/>
      <dgm:spPr/>
      <dgm:t>
        <a:bodyPr/>
        <a:lstStyle/>
        <a:p>
          <a:r>
            <a:rPr lang="en-US"/>
            <a:t>Forces your design to be based on use cases</a:t>
          </a:r>
        </a:p>
      </dgm:t>
    </dgm:pt>
    <dgm:pt modelId="{A1B3C6EA-8FE7-4F79-810E-B12C6EC5F6CA}" type="parTrans" cxnId="{AB521E71-0639-456D-9018-62903A362FDB}">
      <dgm:prSet/>
      <dgm:spPr/>
      <dgm:t>
        <a:bodyPr/>
        <a:lstStyle/>
        <a:p>
          <a:endParaRPr lang="en-US"/>
        </a:p>
      </dgm:t>
    </dgm:pt>
    <dgm:pt modelId="{F63D29F2-8110-419A-9DDF-0D8DC82399D3}" type="sibTrans" cxnId="{AB521E71-0639-456D-9018-62903A362FDB}">
      <dgm:prSet/>
      <dgm:spPr/>
      <dgm:t>
        <a:bodyPr/>
        <a:lstStyle/>
        <a:p>
          <a:endParaRPr lang="en-US"/>
        </a:p>
      </dgm:t>
    </dgm:pt>
    <dgm:pt modelId="{3350921A-E5F6-40D0-9DB3-C65BCEAD2F1F}">
      <dgm:prSet/>
      <dgm:spPr/>
      <dgm:t>
        <a:bodyPr/>
        <a:lstStyle/>
        <a:p>
          <a:r>
            <a:rPr lang="en-US"/>
            <a:t>Structure changes a lot</a:t>
          </a:r>
        </a:p>
      </dgm:t>
    </dgm:pt>
    <dgm:pt modelId="{A6100771-2019-4D72-A7B5-C4710AB0E090}" type="parTrans" cxnId="{8D5FE2BD-25E0-41EC-83FD-6EA9E52BCCEE}">
      <dgm:prSet/>
      <dgm:spPr/>
      <dgm:t>
        <a:bodyPr/>
        <a:lstStyle/>
        <a:p>
          <a:endParaRPr lang="en-US"/>
        </a:p>
      </dgm:t>
    </dgm:pt>
    <dgm:pt modelId="{2B54FBA7-590B-4BE8-9217-8C894146D159}" type="sibTrans" cxnId="{8D5FE2BD-25E0-41EC-83FD-6EA9E52BCCEE}">
      <dgm:prSet/>
      <dgm:spPr/>
      <dgm:t>
        <a:bodyPr/>
        <a:lstStyle/>
        <a:p>
          <a:endParaRPr lang="en-US"/>
        </a:p>
      </dgm:t>
    </dgm:pt>
    <dgm:pt modelId="{E8E2D117-02D0-460A-BD9F-7AC6C60E1B4B}">
      <dgm:prSet/>
      <dgm:spPr/>
      <dgm:t>
        <a:bodyPr/>
        <a:lstStyle/>
        <a:p>
          <a:r>
            <a:rPr lang="en-US"/>
            <a:t>Use cases tend to be stable most of the time</a:t>
          </a:r>
        </a:p>
      </dgm:t>
    </dgm:pt>
    <dgm:pt modelId="{901CCAF5-21D8-471C-B492-84FF91A53356}" type="parTrans" cxnId="{61ECE3CA-4488-4B31-82A9-666E08EC0E79}">
      <dgm:prSet/>
      <dgm:spPr/>
      <dgm:t>
        <a:bodyPr/>
        <a:lstStyle/>
        <a:p>
          <a:endParaRPr lang="en-US"/>
        </a:p>
      </dgm:t>
    </dgm:pt>
    <dgm:pt modelId="{B7D75C7C-192F-46C3-A7ED-072447EC76E2}" type="sibTrans" cxnId="{61ECE3CA-4488-4B31-82A9-666E08EC0E79}">
      <dgm:prSet/>
      <dgm:spPr/>
      <dgm:t>
        <a:bodyPr/>
        <a:lstStyle/>
        <a:p>
          <a:endParaRPr lang="en-US"/>
        </a:p>
      </dgm:t>
    </dgm:pt>
    <dgm:pt modelId="{EED41A5E-DBCC-4098-A858-6D3FE58CF675}">
      <dgm:prSet/>
      <dgm:spPr/>
      <dgm:t>
        <a:bodyPr/>
        <a:lstStyle/>
        <a:p>
          <a:r>
            <a:rPr lang="en-US"/>
            <a:t>In Event source you can never update an event</a:t>
          </a:r>
        </a:p>
      </dgm:t>
    </dgm:pt>
    <dgm:pt modelId="{8A95B590-AD2D-441F-8498-CAAC31F5044E}" type="parTrans" cxnId="{40EEF9B8-3405-4F26-8049-55F5F14DCE13}">
      <dgm:prSet/>
      <dgm:spPr/>
      <dgm:t>
        <a:bodyPr/>
        <a:lstStyle/>
        <a:p>
          <a:endParaRPr lang="en-US"/>
        </a:p>
      </dgm:t>
    </dgm:pt>
    <dgm:pt modelId="{6406B066-2C7E-467A-9A30-B0E019AF3A8E}" type="sibTrans" cxnId="{40EEF9B8-3405-4F26-8049-55F5F14DCE13}">
      <dgm:prSet/>
      <dgm:spPr/>
      <dgm:t>
        <a:bodyPr/>
        <a:lstStyle/>
        <a:p>
          <a:endParaRPr lang="en-US"/>
        </a:p>
      </dgm:t>
    </dgm:pt>
    <dgm:pt modelId="{BC917DB3-3536-48D4-8DCA-87896F675CF7}" type="pres">
      <dgm:prSet presAssocID="{B977111C-D519-4135-9665-67955B74AF98}" presName="vert0" presStyleCnt="0">
        <dgm:presLayoutVars>
          <dgm:dir/>
          <dgm:animOne val="branch"/>
          <dgm:animLvl val="lvl"/>
        </dgm:presLayoutVars>
      </dgm:prSet>
      <dgm:spPr/>
    </dgm:pt>
    <dgm:pt modelId="{CD615621-4E64-479A-9C8D-CA60277887C2}" type="pres">
      <dgm:prSet presAssocID="{AEE0CBAC-990B-4EAB-AFA0-C05B43799D50}" presName="thickLine" presStyleLbl="alignNode1" presStyleIdx="0" presStyleCnt="5"/>
      <dgm:spPr/>
    </dgm:pt>
    <dgm:pt modelId="{C5BA1D78-C0AE-469A-B4DB-5FF3FF3AF9E8}" type="pres">
      <dgm:prSet presAssocID="{AEE0CBAC-990B-4EAB-AFA0-C05B43799D50}" presName="horz1" presStyleCnt="0"/>
      <dgm:spPr/>
    </dgm:pt>
    <dgm:pt modelId="{F63DD932-764B-45E6-9783-DA65A53C7184}" type="pres">
      <dgm:prSet presAssocID="{AEE0CBAC-990B-4EAB-AFA0-C05B43799D50}" presName="tx1" presStyleLbl="revTx" presStyleIdx="0" presStyleCnt="5"/>
      <dgm:spPr/>
    </dgm:pt>
    <dgm:pt modelId="{12EA03F3-747E-4F06-A659-F387CBB8CEDE}" type="pres">
      <dgm:prSet presAssocID="{AEE0CBAC-990B-4EAB-AFA0-C05B43799D50}" presName="vert1" presStyleCnt="0"/>
      <dgm:spPr/>
    </dgm:pt>
    <dgm:pt modelId="{A12ED836-E614-40EF-AF25-651ECBD18E94}" type="pres">
      <dgm:prSet presAssocID="{C375AE85-3C78-4CD0-96DA-1506E9E9EC8E}" presName="thickLine" presStyleLbl="alignNode1" presStyleIdx="1" presStyleCnt="5"/>
      <dgm:spPr/>
    </dgm:pt>
    <dgm:pt modelId="{C228FBA4-8646-4010-960E-5968C0FB9E55}" type="pres">
      <dgm:prSet presAssocID="{C375AE85-3C78-4CD0-96DA-1506E9E9EC8E}" presName="horz1" presStyleCnt="0"/>
      <dgm:spPr/>
    </dgm:pt>
    <dgm:pt modelId="{9EED2EA9-5026-409F-A130-164105FADEA7}" type="pres">
      <dgm:prSet presAssocID="{C375AE85-3C78-4CD0-96DA-1506E9E9EC8E}" presName="tx1" presStyleLbl="revTx" presStyleIdx="1" presStyleCnt="5"/>
      <dgm:spPr/>
    </dgm:pt>
    <dgm:pt modelId="{BAAF351D-26B2-418B-B09B-890FFB048DE9}" type="pres">
      <dgm:prSet presAssocID="{C375AE85-3C78-4CD0-96DA-1506E9E9EC8E}" presName="vert1" presStyleCnt="0"/>
      <dgm:spPr/>
    </dgm:pt>
    <dgm:pt modelId="{761AABCF-C2E1-4CD9-BD38-A9B93DDABCA8}" type="pres">
      <dgm:prSet presAssocID="{3350921A-E5F6-40D0-9DB3-C65BCEAD2F1F}" presName="thickLine" presStyleLbl="alignNode1" presStyleIdx="2" presStyleCnt="5"/>
      <dgm:spPr/>
    </dgm:pt>
    <dgm:pt modelId="{8B8EDBC2-0675-490A-839C-87AB9B4DCB4A}" type="pres">
      <dgm:prSet presAssocID="{3350921A-E5F6-40D0-9DB3-C65BCEAD2F1F}" presName="horz1" presStyleCnt="0"/>
      <dgm:spPr/>
    </dgm:pt>
    <dgm:pt modelId="{2A0863B4-BE61-4462-B937-E9830ED8C9DF}" type="pres">
      <dgm:prSet presAssocID="{3350921A-E5F6-40D0-9DB3-C65BCEAD2F1F}" presName="tx1" presStyleLbl="revTx" presStyleIdx="2" presStyleCnt="5"/>
      <dgm:spPr/>
    </dgm:pt>
    <dgm:pt modelId="{A3A108FF-A14B-4958-925A-6CD6B931A794}" type="pres">
      <dgm:prSet presAssocID="{3350921A-E5F6-40D0-9DB3-C65BCEAD2F1F}" presName="vert1" presStyleCnt="0"/>
      <dgm:spPr/>
    </dgm:pt>
    <dgm:pt modelId="{16440E90-6E46-4B31-821E-7BF9F6E1BC2C}" type="pres">
      <dgm:prSet presAssocID="{E8E2D117-02D0-460A-BD9F-7AC6C60E1B4B}" presName="thickLine" presStyleLbl="alignNode1" presStyleIdx="3" presStyleCnt="5"/>
      <dgm:spPr/>
    </dgm:pt>
    <dgm:pt modelId="{4075232E-05CD-4C17-8D0B-A5B344F66206}" type="pres">
      <dgm:prSet presAssocID="{E8E2D117-02D0-460A-BD9F-7AC6C60E1B4B}" presName="horz1" presStyleCnt="0"/>
      <dgm:spPr/>
    </dgm:pt>
    <dgm:pt modelId="{88297F27-65CC-4482-BA0F-FA54F271069A}" type="pres">
      <dgm:prSet presAssocID="{E8E2D117-02D0-460A-BD9F-7AC6C60E1B4B}" presName="tx1" presStyleLbl="revTx" presStyleIdx="3" presStyleCnt="5"/>
      <dgm:spPr/>
    </dgm:pt>
    <dgm:pt modelId="{145E2FE0-250A-4BEF-944F-868CE218AC34}" type="pres">
      <dgm:prSet presAssocID="{E8E2D117-02D0-460A-BD9F-7AC6C60E1B4B}" presName="vert1" presStyleCnt="0"/>
      <dgm:spPr/>
    </dgm:pt>
    <dgm:pt modelId="{D12E9603-3340-4C75-9742-045DE6C75AEB}" type="pres">
      <dgm:prSet presAssocID="{EED41A5E-DBCC-4098-A858-6D3FE58CF675}" presName="thickLine" presStyleLbl="alignNode1" presStyleIdx="4" presStyleCnt="5"/>
      <dgm:spPr/>
    </dgm:pt>
    <dgm:pt modelId="{6F87E429-B9B0-4F6B-8B67-50C4C1458224}" type="pres">
      <dgm:prSet presAssocID="{EED41A5E-DBCC-4098-A858-6D3FE58CF675}" presName="horz1" presStyleCnt="0"/>
      <dgm:spPr/>
    </dgm:pt>
    <dgm:pt modelId="{BE51AA93-541D-4179-AB2E-931162C8909D}" type="pres">
      <dgm:prSet presAssocID="{EED41A5E-DBCC-4098-A858-6D3FE58CF675}" presName="tx1" presStyleLbl="revTx" presStyleIdx="4" presStyleCnt="5"/>
      <dgm:spPr/>
    </dgm:pt>
    <dgm:pt modelId="{2F79A14B-84D2-4586-8B6F-4C7FB7268224}" type="pres">
      <dgm:prSet presAssocID="{EED41A5E-DBCC-4098-A858-6D3FE58CF675}" presName="vert1" presStyleCnt="0"/>
      <dgm:spPr/>
    </dgm:pt>
  </dgm:ptLst>
  <dgm:cxnLst>
    <dgm:cxn modelId="{F2DA0615-2901-4B0D-83B2-C46CF58767E5}" type="presOf" srcId="{EED41A5E-DBCC-4098-A858-6D3FE58CF675}" destId="{BE51AA93-541D-4179-AB2E-931162C8909D}" srcOrd="0" destOrd="0" presId="urn:microsoft.com/office/officeart/2008/layout/LinedList"/>
    <dgm:cxn modelId="{1633301B-9E9D-4C16-9218-E47E8A587F2B}" type="presOf" srcId="{AEE0CBAC-990B-4EAB-AFA0-C05B43799D50}" destId="{F63DD932-764B-45E6-9783-DA65A53C7184}" srcOrd="0" destOrd="0" presId="urn:microsoft.com/office/officeart/2008/layout/LinedList"/>
    <dgm:cxn modelId="{CE228835-E8F1-4669-A58B-07AE9500A559}" type="presOf" srcId="{E8E2D117-02D0-460A-BD9F-7AC6C60E1B4B}" destId="{88297F27-65CC-4482-BA0F-FA54F271069A}" srcOrd="0" destOrd="0" presId="urn:microsoft.com/office/officeart/2008/layout/LinedList"/>
    <dgm:cxn modelId="{C737E35B-D8D6-45C0-A29E-66C3A0C0D8B0}" type="presOf" srcId="{B977111C-D519-4135-9665-67955B74AF98}" destId="{BC917DB3-3536-48D4-8DCA-87896F675CF7}" srcOrd="0" destOrd="0" presId="urn:microsoft.com/office/officeart/2008/layout/LinedList"/>
    <dgm:cxn modelId="{AB521E71-0639-456D-9018-62903A362FDB}" srcId="{B977111C-D519-4135-9665-67955B74AF98}" destId="{C375AE85-3C78-4CD0-96DA-1506E9E9EC8E}" srcOrd="1" destOrd="0" parTransId="{A1B3C6EA-8FE7-4F79-810E-B12C6EC5F6CA}" sibTransId="{F63D29F2-8110-419A-9DDF-0D8DC82399D3}"/>
    <dgm:cxn modelId="{4AABEA72-60F2-4C7C-93B3-BF06C1804F51}" type="presOf" srcId="{C375AE85-3C78-4CD0-96DA-1506E9E9EC8E}" destId="{9EED2EA9-5026-409F-A130-164105FADEA7}" srcOrd="0" destOrd="0" presId="urn:microsoft.com/office/officeart/2008/layout/LinedList"/>
    <dgm:cxn modelId="{B164868C-60B9-42ED-8F57-702998B61912}" srcId="{B977111C-D519-4135-9665-67955B74AF98}" destId="{AEE0CBAC-990B-4EAB-AFA0-C05B43799D50}" srcOrd="0" destOrd="0" parTransId="{64ABBBBA-4F96-4D51-A293-B3248B7F8BAF}" sibTransId="{8A66B38E-746D-465D-BD9F-E5E2D40D797F}"/>
    <dgm:cxn modelId="{40EEF9B8-3405-4F26-8049-55F5F14DCE13}" srcId="{B977111C-D519-4135-9665-67955B74AF98}" destId="{EED41A5E-DBCC-4098-A858-6D3FE58CF675}" srcOrd="4" destOrd="0" parTransId="{8A95B590-AD2D-441F-8498-CAAC31F5044E}" sibTransId="{6406B066-2C7E-467A-9A30-B0E019AF3A8E}"/>
    <dgm:cxn modelId="{8D5FE2BD-25E0-41EC-83FD-6EA9E52BCCEE}" srcId="{B977111C-D519-4135-9665-67955B74AF98}" destId="{3350921A-E5F6-40D0-9DB3-C65BCEAD2F1F}" srcOrd="2" destOrd="0" parTransId="{A6100771-2019-4D72-A7B5-C4710AB0E090}" sibTransId="{2B54FBA7-590B-4BE8-9217-8C894146D159}"/>
    <dgm:cxn modelId="{61ECE3CA-4488-4B31-82A9-666E08EC0E79}" srcId="{B977111C-D519-4135-9665-67955B74AF98}" destId="{E8E2D117-02D0-460A-BD9F-7AC6C60E1B4B}" srcOrd="3" destOrd="0" parTransId="{901CCAF5-21D8-471C-B492-84FF91A53356}" sibTransId="{B7D75C7C-192F-46C3-A7ED-072447EC76E2}"/>
    <dgm:cxn modelId="{49F370ED-E76F-4F81-851E-FC98E5A862BE}" type="presOf" srcId="{3350921A-E5F6-40D0-9DB3-C65BCEAD2F1F}" destId="{2A0863B4-BE61-4462-B937-E9830ED8C9DF}" srcOrd="0" destOrd="0" presId="urn:microsoft.com/office/officeart/2008/layout/LinedList"/>
    <dgm:cxn modelId="{48AE6293-5B6E-4880-A349-621750659CC8}" type="presParOf" srcId="{BC917DB3-3536-48D4-8DCA-87896F675CF7}" destId="{CD615621-4E64-479A-9C8D-CA60277887C2}" srcOrd="0" destOrd="0" presId="urn:microsoft.com/office/officeart/2008/layout/LinedList"/>
    <dgm:cxn modelId="{3C9A0B5E-491F-40F6-8B9B-D2FB7C74E95B}" type="presParOf" srcId="{BC917DB3-3536-48D4-8DCA-87896F675CF7}" destId="{C5BA1D78-C0AE-469A-B4DB-5FF3FF3AF9E8}" srcOrd="1" destOrd="0" presId="urn:microsoft.com/office/officeart/2008/layout/LinedList"/>
    <dgm:cxn modelId="{FA2499BF-BCA2-447F-879E-B9138B2F2ACB}" type="presParOf" srcId="{C5BA1D78-C0AE-469A-B4DB-5FF3FF3AF9E8}" destId="{F63DD932-764B-45E6-9783-DA65A53C7184}" srcOrd="0" destOrd="0" presId="urn:microsoft.com/office/officeart/2008/layout/LinedList"/>
    <dgm:cxn modelId="{1D022F0A-41AA-4A36-9646-B0F965140986}" type="presParOf" srcId="{C5BA1D78-C0AE-469A-B4DB-5FF3FF3AF9E8}" destId="{12EA03F3-747E-4F06-A659-F387CBB8CEDE}" srcOrd="1" destOrd="0" presId="urn:microsoft.com/office/officeart/2008/layout/LinedList"/>
    <dgm:cxn modelId="{8A9C21BB-6B14-41C6-9ACB-728868B57956}" type="presParOf" srcId="{BC917DB3-3536-48D4-8DCA-87896F675CF7}" destId="{A12ED836-E614-40EF-AF25-651ECBD18E94}" srcOrd="2" destOrd="0" presId="urn:microsoft.com/office/officeart/2008/layout/LinedList"/>
    <dgm:cxn modelId="{A9CB1593-0DA8-4552-A44B-F45C7CA22B19}" type="presParOf" srcId="{BC917DB3-3536-48D4-8DCA-87896F675CF7}" destId="{C228FBA4-8646-4010-960E-5968C0FB9E55}" srcOrd="3" destOrd="0" presId="urn:microsoft.com/office/officeart/2008/layout/LinedList"/>
    <dgm:cxn modelId="{44E7837C-F8E6-48B0-85BA-43F5C3B2CB96}" type="presParOf" srcId="{C228FBA4-8646-4010-960E-5968C0FB9E55}" destId="{9EED2EA9-5026-409F-A130-164105FADEA7}" srcOrd="0" destOrd="0" presId="urn:microsoft.com/office/officeart/2008/layout/LinedList"/>
    <dgm:cxn modelId="{C9EBF84E-B5C1-40FC-8E7D-F62C321039F0}" type="presParOf" srcId="{C228FBA4-8646-4010-960E-5968C0FB9E55}" destId="{BAAF351D-26B2-418B-B09B-890FFB048DE9}" srcOrd="1" destOrd="0" presId="urn:microsoft.com/office/officeart/2008/layout/LinedList"/>
    <dgm:cxn modelId="{7DB83690-EF66-4A1D-9815-9F0426D6445A}" type="presParOf" srcId="{BC917DB3-3536-48D4-8DCA-87896F675CF7}" destId="{761AABCF-C2E1-4CD9-BD38-A9B93DDABCA8}" srcOrd="4" destOrd="0" presId="urn:microsoft.com/office/officeart/2008/layout/LinedList"/>
    <dgm:cxn modelId="{E6338E38-89BF-4846-9214-E0B835F364FA}" type="presParOf" srcId="{BC917DB3-3536-48D4-8DCA-87896F675CF7}" destId="{8B8EDBC2-0675-490A-839C-87AB9B4DCB4A}" srcOrd="5" destOrd="0" presId="urn:microsoft.com/office/officeart/2008/layout/LinedList"/>
    <dgm:cxn modelId="{92463B41-19FB-4CEC-9296-03A2D2A18EAD}" type="presParOf" srcId="{8B8EDBC2-0675-490A-839C-87AB9B4DCB4A}" destId="{2A0863B4-BE61-4462-B937-E9830ED8C9DF}" srcOrd="0" destOrd="0" presId="urn:microsoft.com/office/officeart/2008/layout/LinedList"/>
    <dgm:cxn modelId="{51480836-5FF8-4C15-9C1D-8C6238956468}" type="presParOf" srcId="{8B8EDBC2-0675-490A-839C-87AB9B4DCB4A}" destId="{A3A108FF-A14B-4958-925A-6CD6B931A794}" srcOrd="1" destOrd="0" presId="urn:microsoft.com/office/officeart/2008/layout/LinedList"/>
    <dgm:cxn modelId="{598068BA-F1BD-44E8-8224-9166D24FFF60}" type="presParOf" srcId="{BC917DB3-3536-48D4-8DCA-87896F675CF7}" destId="{16440E90-6E46-4B31-821E-7BF9F6E1BC2C}" srcOrd="6" destOrd="0" presId="urn:microsoft.com/office/officeart/2008/layout/LinedList"/>
    <dgm:cxn modelId="{2E119692-AE00-4B7D-9B4C-02260C964686}" type="presParOf" srcId="{BC917DB3-3536-48D4-8DCA-87896F675CF7}" destId="{4075232E-05CD-4C17-8D0B-A5B344F66206}" srcOrd="7" destOrd="0" presId="urn:microsoft.com/office/officeart/2008/layout/LinedList"/>
    <dgm:cxn modelId="{90F039DE-6356-4344-BF4E-7D79A24E2835}" type="presParOf" srcId="{4075232E-05CD-4C17-8D0B-A5B344F66206}" destId="{88297F27-65CC-4482-BA0F-FA54F271069A}" srcOrd="0" destOrd="0" presId="urn:microsoft.com/office/officeart/2008/layout/LinedList"/>
    <dgm:cxn modelId="{0B0D41E5-F2D4-486A-A8AA-5F7AFA24A622}" type="presParOf" srcId="{4075232E-05CD-4C17-8D0B-A5B344F66206}" destId="{145E2FE0-250A-4BEF-944F-868CE218AC34}" srcOrd="1" destOrd="0" presId="urn:microsoft.com/office/officeart/2008/layout/LinedList"/>
    <dgm:cxn modelId="{E7C441B4-7265-49AC-A98D-99CA13E21CBC}" type="presParOf" srcId="{BC917DB3-3536-48D4-8DCA-87896F675CF7}" destId="{D12E9603-3340-4C75-9742-045DE6C75AEB}" srcOrd="8" destOrd="0" presId="urn:microsoft.com/office/officeart/2008/layout/LinedList"/>
    <dgm:cxn modelId="{7C7B05B6-3A0E-4AB8-B6B9-5C0091468C62}" type="presParOf" srcId="{BC917DB3-3536-48D4-8DCA-87896F675CF7}" destId="{6F87E429-B9B0-4F6B-8B67-50C4C1458224}" srcOrd="9" destOrd="0" presId="urn:microsoft.com/office/officeart/2008/layout/LinedList"/>
    <dgm:cxn modelId="{81AE7895-CD28-4FB0-8A86-6A967B0283FA}" type="presParOf" srcId="{6F87E429-B9B0-4F6B-8B67-50C4C1458224}" destId="{BE51AA93-541D-4179-AB2E-931162C8909D}" srcOrd="0" destOrd="0" presId="urn:microsoft.com/office/officeart/2008/layout/LinedList"/>
    <dgm:cxn modelId="{678C13B1-0F45-423B-A79D-23E7D522644E}" type="presParOf" srcId="{6F87E429-B9B0-4F6B-8B67-50C4C1458224}" destId="{2F79A14B-84D2-4586-8B6F-4C7FB726822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4DFE8DA-4961-4531-8704-512B47446110}" type="doc">
      <dgm:prSet loTypeId="urn:microsoft.com/office/officeart/2005/8/layout/hProcess9" loCatId="process" qsTypeId="urn:microsoft.com/office/officeart/2005/8/quickstyle/simple2" qsCatId="simple" csTypeId="urn:microsoft.com/office/officeart/2005/8/colors/colorful2" csCatId="colorful" phldr="1"/>
      <dgm:spPr/>
    </dgm:pt>
    <dgm:pt modelId="{14C1F7CC-5B04-4024-BA14-F65209C8664B}">
      <dgm:prSet phldrT="[Text]"/>
      <dgm:spPr/>
      <dgm:t>
        <a:bodyPr/>
        <a:lstStyle/>
        <a:p>
          <a:r>
            <a:rPr lang="en-US"/>
            <a:t>Cart Created</a:t>
          </a:r>
        </a:p>
      </dgm:t>
    </dgm:pt>
    <dgm:pt modelId="{B8B8F259-2E84-4ECE-A507-56968DC33E29}" type="parTrans" cxnId="{891F6E5C-D700-40DC-ADC8-C7AE2B53CEF5}">
      <dgm:prSet/>
      <dgm:spPr/>
      <dgm:t>
        <a:bodyPr/>
        <a:lstStyle/>
        <a:p>
          <a:endParaRPr lang="en-US"/>
        </a:p>
      </dgm:t>
    </dgm:pt>
    <dgm:pt modelId="{E81BA20E-166F-4F00-9FDE-6A8F147E66EC}" type="sibTrans" cxnId="{891F6E5C-D700-40DC-ADC8-C7AE2B53CEF5}">
      <dgm:prSet/>
      <dgm:spPr/>
      <dgm:t>
        <a:bodyPr/>
        <a:lstStyle/>
        <a:p>
          <a:endParaRPr lang="en-US"/>
        </a:p>
      </dgm:t>
    </dgm:pt>
    <dgm:pt modelId="{3A32059B-0A14-4D35-94B3-D6CA88C28833}">
      <dgm:prSet phldrT="[Text]"/>
      <dgm:spPr/>
      <dgm:t>
        <a:bodyPr/>
        <a:lstStyle/>
        <a:p>
          <a:r>
            <a:rPr lang="en-US"/>
            <a:t>3 items added</a:t>
          </a:r>
        </a:p>
      </dgm:t>
    </dgm:pt>
    <dgm:pt modelId="{D9B508B7-600C-429B-8B6A-9563850685E3}" type="parTrans" cxnId="{CA9A4A3D-D81A-442D-A264-3A806A5804D2}">
      <dgm:prSet/>
      <dgm:spPr/>
      <dgm:t>
        <a:bodyPr/>
        <a:lstStyle/>
        <a:p>
          <a:endParaRPr lang="en-US"/>
        </a:p>
      </dgm:t>
    </dgm:pt>
    <dgm:pt modelId="{2D552A8D-9623-47DD-BAA3-66AF24CC7E47}" type="sibTrans" cxnId="{CA9A4A3D-D81A-442D-A264-3A806A5804D2}">
      <dgm:prSet/>
      <dgm:spPr/>
      <dgm:t>
        <a:bodyPr/>
        <a:lstStyle/>
        <a:p>
          <a:endParaRPr lang="en-US"/>
        </a:p>
      </dgm:t>
    </dgm:pt>
    <dgm:pt modelId="{36F574EE-3641-40B1-8EBD-CCD4BEC7303C}">
      <dgm:prSet phldrT="[Text]"/>
      <dgm:spPr/>
      <dgm:t>
        <a:bodyPr/>
        <a:lstStyle/>
        <a:p>
          <a:r>
            <a:rPr lang="en-US"/>
            <a:t>1 item removed</a:t>
          </a:r>
        </a:p>
      </dgm:t>
    </dgm:pt>
    <dgm:pt modelId="{6BC95CA1-D2BF-44AB-B55B-3EE034E893BF}" type="parTrans" cxnId="{5C190480-08A2-488F-A753-6EC783794C95}">
      <dgm:prSet/>
      <dgm:spPr/>
      <dgm:t>
        <a:bodyPr/>
        <a:lstStyle/>
        <a:p>
          <a:endParaRPr lang="en-US"/>
        </a:p>
      </dgm:t>
    </dgm:pt>
    <dgm:pt modelId="{FF8ABBB3-E83E-4E12-941B-4967525AF350}" type="sibTrans" cxnId="{5C190480-08A2-488F-A753-6EC783794C95}">
      <dgm:prSet/>
      <dgm:spPr/>
      <dgm:t>
        <a:bodyPr/>
        <a:lstStyle/>
        <a:p>
          <a:endParaRPr lang="en-US"/>
        </a:p>
      </dgm:t>
    </dgm:pt>
    <dgm:pt modelId="{4EDA71D0-D81C-4F7F-92D6-A4F1778AD395}">
      <dgm:prSet/>
      <dgm:spPr/>
      <dgm:t>
        <a:bodyPr/>
        <a:lstStyle/>
        <a:p>
          <a:r>
            <a:rPr lang="en-US"/>
            <a:t>Shipping information added</a:t>
          </a:r>
        </a:p>
      </dgm:t>
    </dgm:pt>
    <dgm:pt modelId="{959B713E-A3D8-489B-83F9-088C6385DBD9}" type="parTrans" cxnId="{65F7EEFC-19FE-4541-8E88-04AF414941B2}">
      <dgm:prSet/>
      <dgm:spPr/>
      <dgm:t>
        <a:bodyPr/>
        <a:lstStyle/>
        <a:p>
          <a:endParaRPr lang="en-US"/>
        </a:p>
      </dgm:t>
    </dgm:pt>
    <dgm:pt modelId="{B0F0F3FD-0622-45A2-A1B9-C1B8C2C94EE2}" type="sibTrans" cxnId="{65F7EEFC-19FE-4541-8E88-04AF414941B2}">
      <dgm:prSet/>
      <dgm:spPr/>
      <dgm:t>
        <a:bodyPr/>
        <a:lstStyle/>
        <a:p>
          <a:endParaRPr lang="en-US"/>
        </a:p>
      </dgm:t>
    </dgm:pt>
    <dgm:pt modelId="{FCCBB2B8-B688-484A-A06D-5E1987CF10CC}" type="pres">
      <dgm:prSet presAssocID="{14DFE8DA-4961-4531-8704-512B47446110}" presName="CompostProcess" presStyleCnt="0">
        <dgm:presLayoutVars>
          <dgm:dir/>
          <dgm:resizeHandles val="exact"/>
        </dgm:presLayoutVars>
      </dgm:prSet>
      <dgm:spPr/>
    </dgm:pt>
    <dgm:pt modelId="{E1D81D78-63E8-49E2-939B-6083F158F534}" type="pres">
      <dgm:prSet presAssocID="{14DFE8DA-4961-4531-8704-512B47446110}" presName="arrow" presStyleLbl="bgShp" presStyleIdx="0" presStyleCnt="1"/>
      <dgm:spPr/>
    </dgm:pt>
    <dgm:pt modelId="{7FDC0A67-8846-4CE2-A537-4039E779D83F}" type="pres">
      <dgm:prSet presAssocID="{14DFE8DA-4961-4531-8704-512B47446110}" presName="linearProcess" presStyleCnt="0"/>
      <dgm:spPr/>
    </dgm:pt>
    <dgm:pt modelId="{44D31EEB-7A37-474F-9764-8D5670F6557E}" type="pres">
      <dgm:prSet presAssocID="{14C1F7CC-5B04-4024-BA14-F65209C8664B}" presName="textNode" presStyleLbl="node1" presStyleIdx="0" presStyleCnt="4">
        <dgm:presLayoutVars>
          <dgm:bulletEnabled val="1"/>
        </dgm:presLayoutVars>
      </dgm:prSet>
      <dgm:spPr/>
    </dgm:pt>
    <dgm:pt modelId="{E49CB400-B0D1-4093-A357-525A53DDE298}" type="pres">
      <dgm:prSet presAssocID="{E81BA20E-166F-4F00-9FDE-6A8F147E66EC}" presName="sibTrans" presStyleCnt="0"/>
      <dgm:spPr/>
    </dgm:pt>
    <dgm:pt modelId="{D216E808-9D66-4BF7-9C76-E86B6C31DE3A}" type="pres">
      <dgm:prSet presAssocID="{3A32059B-0A14-4D35-94B3-D6CA88C28833}" presName="textNode" presStyleLbl="node1" presStyleIdx="1" presStyleCnt="4">
        <dgm:presLayoutVars>
          <dgm:bulletEnabled val="1"/>
        </dgm:presLayoutVars>
      </dgm:prSet>
      <dgm:spPr/>
    </dgm:pt>
    <dgm:pt modelId="{22D32797-72EB-44B9-9DEA-5D815160D434}" type="pres">
      <dgm:prSet presAssocID="{2D552A8D-9623-47DD-BAA3-66AF24CC7E47}" presName="sibTrans" presStyleCnt="0"/>
      <dgm:spPr/>
    </dgm:pt>
    <dgm:pt modelId="{0A383687-7E01-4673-B8ED-2B2E46B77A36}" type="pres">
      <dgm:prSet presAssocID="{36F574EE-3641-40B1-8EBD-CCD4BEC7303C}" presName="textNode" presStyleLbl="node1" presStyleIdx="2" presStyleCnt="4">
        <dgm:presLayoutVars>
          <dgm:bulletEnabled val="1"/>
        </dgm:presLayoutVars>
      </dgm:prSet>
      <dgm:spPr/>
    </dgm:pt>
    <dgm:pt modelId="{3C65D1C1-3AE1-4721-BB05-384D2B6B361D}" type="pres">
      <dgm:prSet presAssocID="{FF8ABBB3-E83E-4E12-941B-4967525AF350}" presName="sibTrans" presStyleCnt="0"/>
      <dgm:spPr/>
    </dgm:pt>
    <dgm:pt modelId="{76FD238B-F98E-4AA9-AD27-B4FBF9C8EDAF}" type="pres">
      <dgm:prSet presAssocID="{4EDA71D0-D81C-4F7F-92D6-A4F1778AD395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31573A2D-3E99-4F23-A00A-B85F2AE1ED06}" type="presOf" srcId="{14C1F7CC-5B04-4024-BA14-F65209C8664B}" destId="{44D31EEB-7A37-474F-9764-8D5670F6557E}" srcOrd="0" destOrd="0" presId="urn:microsoft.com/office/officeart/2005/8/layout/hProcess9"/>
    <dgm:cxn modelId="{CA9A4A3D-D81A-442D-A264-3A806A5804D2}" srcId="{14DFE8DA-4961-4531-8704-512B47446110}" destId="{3A32059B-0A14-4D35-94B3-D6CA88C28833}" srcOrd="1" destOrd="0" parTransId="{D9B508B7-600C-429B-8B6A-9563850685E3}" sibTransId="{2D552A8D-9623-47DD-BAA3-66AF24CC7E47}"/>
    <dgm:cxn modelId="{A0819A40-EDB1-4934-85E5-622729978C9E}" type="presOf" srcId="{3A32059B-0A14-4D35-94B3-D6CA88C28833}" destId="{D216E808-9D66-4BF7-9C76-E86B6C31DE3A}" srcOrd="0" destOrd="0" presId="urn:microsoft.com/office/officeart/2005/8/layout/hProcess9"/>
    <dgm:cxn modelId="{891F6E5C-D700-40DC-ADC8-C7AE2B53CEF5}" srcId="{14DFE8DA-4961-4531-8704-512B47446110}" destId="{14C1F7CC-5B04-4024-BA14-F65209C8664B}" srcOrd="0" destOrd="0" parTransId="{B8B8F259-2E84-4ECE-A507-56968DC33E29}" sibTransId="{E81BA20E-166F-4F00-9FDE-6A8F147E66EC}"/>
    <dgm:cxn modelId="{5C190480-08A2-488F-A753-6EC783794C95}" srcId="{14DFE8DA-4961-4531-8704-512B47446110}" destId="{36F574EE-3641-40B1-8EBD-CCD4BEC7303C}" srcOrd="2" destOrd="0" parTransId="{6BC95CA1-D2BF-44AB-B55B-3EE034E893BF}" sibTransId="{FF8ABBB3-E83E-4E12-941B-4967525AF350}"/>
    <dgm:cxn modelId="{C91BD286-D6C1-4E6A-BAC0-715BEAFB6E57}" type="presOf" srcId="{4EDA71D0-D81C-4F7F-92D6-A4F1778AD395}" destId="{76FD238B-F98E-4AA9-AD27-B4FBF9C8EDAF}" srcOrd="0" destOrd="0" presId="urn:microsoft.com/office/officeart/2005/8/layout/hProcess9"/>
    <dgm:cxn modelId="{D0F5CDDE-3538-4074-9F33-36430AE972AD}" type="presOf" srcId="{36F574EE-3641-40B1-8EBD-CCD4BEC7303C}" destId="{0A383687-7E01-4673-B8ED-2B2E46B77A36}" srcOrd="0" destOrd="0" presId="urn:microsoft.com/office/officeart/2005/8/layout/hProcess9"/>
    <dgm:cxn modelId="{65F7EEFC-19FE-4541-8E88-04AF414941B2}" srcId="{14DFE8DA-4961-4531-8704-512B47446110}" destId="{4EDA71D0-D81C-4F7F-92D6-A4F1778AD395}" srcOrd="3" destOrd="0" parTransId="{959B713E-A3D8-489B-83F9-088C6385DBD9}" sibTransId="{B0F0F3FD-0622-45A2-A1B9-C1B8C2C94EE2}"/>
    <dgm:cxn modelId="{BAD5BAFF-8C46-4E61-9FBC-DC73E05494E8}" type="presOf" srcId="{14DFE8DA-4961-4531-8704-512B47446110}" destId="{FCCBB2B8-B688-484A-A06D-5E1987CF10CC}" srcOrd="0" destOrd="0" presId="urn:microsoft.com/office/officeart/2005/8/layout/hProcess9"/>
    <dgm:cxn modelId="{84BFCDBA-34ED-445F-B57F-F37DD5BC15D2}" type="presParOf" srcId="{FCCBB2B8-B688-484A-A06D-5E1987CF10CC}" destId="{E1D81D78-63E8-49E2-939B-6083F158F534}" srcOrd="0" destOrd="0" presId="urn:microsoft.com/office/officeart/2005/8/layout/hProcess9"/>
    <dgm:cxn modelId="{DF628035-1C6F-4F98-A032-E8F890C2A268}" type="presParOf" srcId="{FCCBB2B8-B688-484A-A06D-5E1987CF10CC}" destId="{7FDC0A67-8846-4CE2-A537-4039E779D83F}" srcOrd="1" destOrd="0" presId="urn:microsoft.com/office/officeart/2005/8/layout/hProcess9"/>
    <dgm:cxn modelId="{65A2E3E3-9DE2-4FDD-B40F-076D9A5300F4}" type="presParOf" srcId="{7FDC0A67-8846-4CE2-A537-4039E779D83F}" destId="{44D31EEB-7A37-474F-9764-8D5670F6557E}" srcOrd="0" destOrd="0" presId="urn:microsoft.com/office/officeart/2005/8/layout/hProcess9"/>
    <dgm:cxn modelId="{D6AAD1CD-E6DE-4184-847E-D07940D7FFE7}" type="presParOf" srcId="{7FDC0A67-8846-4CE2-A537-4039E779D83F}" destId="{E49CB400-B0D1-4093-A357-525A53DDE298}" srcOrd="1" destOrd="0" presId="urn:microsoft.com/office/officeart/2005/8/layout/hProcess9"/>
    <dgm:cxn modelId="{CC579BD6-2F33-4908-B922-F9E881A39DD4}" type="presParOf" srcId="{7FDC0A67-8846-4CE2-A537-4039E779D83F}" destId="{D216E808-9D66-4BF7-9C76-E86B6C31DE3A}" srcOrd="2" destOrd="0" presId="urn:microsoft.com/office/officeart/2005/8/layout/hProcess9"/>
    <dgm:cxn modelId="{208091BA-D140-49DB-A1C2-258EB1A9997E}" type="presParOf" srcId="{7FDC0A67-8846-4CE2-A537-4039E779D83F}" destId="{22D32797-72EB-44B9-9DEA-5D815160D434}" srcOrd="3" destOrd="0" presId="urn:microsoft.com/office/officeart/2005/8/layout/hProcess9"/>
    <dgm:cxn modelId="{5F17DD24-D89F-4854-B173-286797B6099A}" type="presParOf" srcId="{7FDC0A67-8846-4CE2-A537-4039E779D83F}" destId="{0A383687-7E01-4673-B8ED-2B2E46B77A36}" srcOrd="4" destOrd="0" presId="urn:microsoft.com/office/officeart/2005/8/layout/hProcess9"/>
    <dgm:cxn modelId="{5FED8367-6780-45F9-9221-F5C4F1E2B9E5}" type="presParOf" srcId="{7FDC0A67-8846-4CE2-A537-4039E779D83F}" destId="{3C65D1C1-3AE1-4721-BB05-384D2B6B361D}" srcOrd="5" destOrd="0" presId="urn:microsoft.com/office/officeart/2005/8/layout/hProcess9"/>
    <dgm:cxn modelId="{D6004D06-D4EB-46E7-89E9-5CF927AD254A}" type="presParOf" srcId="{7FDC0A67-8846-4CE2-A537-4039E779D83F}" destId="{76FD238B-F98E-4AA9-AD27-B4FBF9C8EDAF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7D7B54F-7BE7-4F51-A092-D551D098863F}" type="doc">
      <dgm:prSet loTypeId="urn:microsoft.com/office/officeart/2005/8/layout/hierarchy1" loCatId="hierarchy" qsTypeId="urn:microsoft.com/office/officeart/2005/8/quickstyle/simple2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F7101D72-078E-45A7-A676-31C74AEFA37E}">
      <dgm:prSet/>
      <dgm:spPr/>
      <dgm:t>
        <a:bodyPr/>
        <a:lstStyle/>
        <a:p>
          <a:r>
            <a:rPr lang="en-US"/>
            <a:t>Event writes should be Sequential</a:t>
          </a:r>
        </a:p>
      </dgm:t>
    </dgm:pt>
    <dgm:pt modelId="{1F81607F-31C6-4652-9102-16186DA9282F}" type="parTrans" cxnId="{05717D6E-E384-4477-8C1B-FCFD49B99F9A}">
      <dgm:prSet/>
      <dgm:spPr/>
      <dgm:t>
        <a:bodyPr/>
        <a:lstStyle/>
        <a:p>
          <a:endParaRPr lang="en-US"/>
        </a:p>
      </dgm:t>
    </dgm:pt>
    <dgm:pt modelId="{F28F6E3A-CF67-422D-80DE-F69046050E73}" type="sibTrans" cxnId="{05717D6E-E384-4477-8C1B-FCFD49B99F9A}">
      <dgm:prSet/>
      <dgm:spPr/>
      <dgm:t>
        <a:bodyPr/>
        <a:lstStyle/>
        <a:p>
          <a:endParaRPr lang="en-US"/>
        </a:p>
      </dgm:t>
    </dgm:pt>
    <dgm:pt modelId="{AC3C2234-92C1-492E-A626-FEA1C4BFCB2A}">
      <dgm:prSet/>
      <dgm:spPr/>
      <dgm:t>
        <a:bodyPr/>
        <a:lstStyle/>
        <a:p>
          <a:r>
            <a:rPr lang="en-US"/>
            <a:t>Easy to generate smoke test</a:t>
          </a:r>
        </a:p>
      </dgm:t>
    </dgm:pt>
    <dgm:pt modelId="{1B5DD31A-564B-45F5-8CB0-F569DD67A8FC}" type="parTrans" cxnId="{37DA1809-BBA2-4EE8-928B-84055283C1AE}">
      <dgm:prSet/>
      <dgm:spPr/>
      <dgm:t>
        <a:bodyPr/>
        <a:lstStyle/>
        <a:p>
          <a:endParaRPr lang="en-US"/>
        </a:p>
      </dgm:t>
    </dgm:pt>
    <dgm:pt modelId="{F17945E1-BFA9-4833-956D-02CD904DD95D}" type="sibTrans" cxnId="{37DA1809-BBA2-4EE8-928B-84055283C1AE}">
      <dgm:prSet/>
      <dgm:spPr/>
      <dgm:t>
        <a:bodyPr/>
        <a:lstStyle/>
        <a:p>
          <a:endParaRPr lang="en-US"/>
        </a:p>
      </dgm:t>
    </dgm:pt>
    <dgm:pt modelId="{5594430C-66E5-4461-9713-5EE257902DFC}">
      <dgm:prSet/>
      <dgm:spPr/>
      <dgm:t>
        <a:bodyPr/>
        <a:lstStyle/>
        <a:p>
          <a:r>
            <a:rPr lang="en-US"/>
            <a:t>Don’t Event Source Systems</a:t>
          </a:r>
        </a:p>
      </dgm:t>
    </dgm:pt>
    <dgm:pt modelId="{68DC8D80-3B80-490E-9D00-0FDEC989FA7F}" type="parTrans" cxnId="{54A7068B-03ED-4D3F-A62C-ECC7391DA5F5}">
      <dgm:prSet/>
      <dgm:spPr/>
      <dgm:t>
        <a:bodyPr/>
        <a:lstStyle/>
        <a:p>
          <a:endParaRPr lang="en-US"/>
        </a:p>
      </dgm:t>
    </dgm:pt>
    <dgm:pt modelId="{ACD19BF3-AD8D-4B7B-AAEB-21DCE1A165D2}" type="sibTrans" cxnId="{54A7068B-03ED-4D3F-A62C-ECC7391DA5F5}">
      <dgm:prSet/>
      <dgm:spPr/>
      <dgm:t>
        <a:bodyPr/>
        <a:lstStyle/>
        <a:p>
          <a:endParaRPr lang="en-US"/>
        </a:p>
      </dgm:t>
    </dgm:pt>
    <dgm:pt modelId="{FF1FE10B-8D6B-4E58-BBEC-3B14E28BF687}" type="pres">
      <dgm:prSet presAssocID="{17D7B54F-7BE7-4F51-A092-D551D098863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146FD66-CD64-4B00-BB40-8E9F9A258FB7}" type="pres">
      <dgm:prSet presAssocID="{F7101D72-078E-45A7-A676-31C74AEFA37E}" presName="hierRoot1" presStyleCnt="0"/>
      <dgm:spPr/>
    </dgm:pt>
    <dgm:pt modelId="{3BE4CA13-CD48-43C4-A1B1-8D38B300DC70}" type="pres">
      <dgm:prSet presAssocID="{F7101D72-078E-45A7-A676-31C74AEFA37E}" presName="composite" presStyleCnt="0"/>
      <dgm:spPr/>
    </dgm:pt>
    <dgm:pt modelId="{2E7348C0-7034-44D6-9FAA-68A3C6AB4271}" type="pres">
      <dgm:prSet presAssocID="{F7101D72-078E-45A7-A676-31C74AEFA37E}" presName="background" presStyleLbl="node0" presStyleIdx="0" presStyleCnt="3"/>
      <dgm:spPr/>
    </dgm:pt>
    <dgm:pt modelId="{D1AC9B25-1437-4D7C-9B7D-81A078DB1CC3}" type="pres">
      <dgm:prSet presAssocID="{F7101D72-078E-45A7-A676-31C74AEFA37E}" presName="text" presStyleLbl="fgAcc0" presStyleIdx="0" presStyleCnt="3">
        <dgm:presLayoutVars>
          <dgm:chPref val="3"/>
        </dgm:presLayoutVars>
      </dgm:prSet>
      <dgm:spPr/>
    </dgm:pt>
    <dgm:pt modelId="{56FB6FBE-D7AB-42DE-87A7-CAD1C4C950EC}" type="pres">
      <dgm:prSet presAssocID="{F7101D72-078E-45A7-A676-31C74AEFA37E}" presName="hierChild2" presStyleCnt="0"/>
      <dgm:spPr/>
    </dgm:pt>
    <dgm:pt modelId="{E816850C-5D23-48CC-9D96-9786F499650E}" type="pres">
      <dgm:prSet presAssocID="{AC3C2234-92C1-492E-A626-FEA1C4BFCB2A}" presName="hierRoot1" presStyleCnt="0"/>
      <dgm:spPr/>
    </dgm:pt>
    <dgm:pt modelId="{65257644-FA46-4BC3-BB0C-6C76BD9C79AE}" type="pres">
      <dgm:prSet presAssocID="{AC3C2234-92C1-492E-A626-FEA1C4BFCB2A}" presName="composite" presStyleCnt="0"/>
      <dgm:spPr/>
    </dgm:pt>
    <dgm:pt modelId="{89DE296A-F9B4-4534-B913-C02BECB25BEC}" type="pres">
      <dgm:prSet presAssocID="{AC3C2234-92C1-492E-A626-FEA1C4BFCB2A}" presName="background" presStyleLbl="node0" presStyleIdx="1" presStyleCnt="3"/>
      <dgm:spPr/>
    </dgm:pt>
    <dgm:pt modelId="{993016CB-5F18-48A6-AEFF-6A2435E3DE8F}" type="pres">
      <dgm:prSet presAssocID="{AC3C2234-92C1-492E-A626-FEA1C4BFCB2A}" presName="text" presStyleLbl="fgAcc0" presStyleIdx="1" presStyleCnt="3">
        <dgm:presLayoutVars>
          <dgm:chPref val="3"/>
        </dgm:presLayoutVars>
      </dgm:prSet>
      <dgm:spPr/>
    </dgm:pt>
    <dgm:pt modelId="{F9933F5F-332D-403E-985F-477FAEC2B7C1}" type="pres">
      <dgm:prSet presAssocID="{AC3C2234-92C1-492E-A626-FEA1C4BFCB2A}" presName="hierChild2" presStyleCnt="0"/>
      <dgm:spPr/>
    </dgm:pt>
    <dgm:pt modelId="{25319282-D4D3-4A9B-9452-1E5087FCE3D8}" type="pres">
      <dgm:prSet presAssocID="{5594430C-66E5-4461-9713-5EE257902DFC}" presName="hierRoot1" presStyleCnt="0"/>
      <dgm:spPr/>
    </dgm:pt>
    <dgm:pt modelId="{1720DC7A-46BA-4577-A532-D50692D58E11}" type="pres">
      <dgm:prSet presAssocID="{5594430C-66E5-4461-9713-5EE257902DFC}" presName="composite" presStyleCnt="0"/>
      <dgm:spPr/>
    </dgm:pt>
    <dgm:pt modelId="{F60B7CC0-E457-4FF6-94EA-8C303270804D}" type="pres">
      <dgm:prSet presAssocID="{5594430C-66E5-4461-9713-5EE257902DFC}" presName="background" presStyleLbl="node0" presStyleIdx="2" presStyleCnt="3"/>
      <dgm:spPr/>
    </dgm:pt>
    <dgm:pt modelId="{7D01E99D-3F3C-41E0-ACFF-D81C314B30A7}" type="pres">
      <dgm:prSet presAssocID="{5594430C-66E5-4461-9713-5EE257902DFC}" presName="text" presStyleLbl="fgAcc0" presStyleIdx="2" presStyleCnt="3">
        <dgm:presLayoutVars>
          <dgm:chPref val="3"/>
        </dgm:presLayoutVars>
      </dgm:prSet>
      <dgm:spPr/>
    </dgm:pt>
    <dgm:pt modelId="{796CB773-3214-438B-84AB-E0621077F5A9}" type="pres">
      <dgm:prSet presAssocID="{5594430C-66E5-4461-9713-5EE257902DFC}" presName="hierChild2" presStyleCnt="0"/>
      <dgm:spPr/>
    </dgm:pt>
  </dgm:ptLst>
  <dgm:cxnLst>
    <dgm:cxn modelId="{37DA1809-BBA2-4EE8-928B-84055283C1AE}" srcId="{17D7B54F-7BE7-4F51-A092-D551D098863F}" destId="{AC3C2234-92C1-492E-A626-FEA1C4BFCB2A}" srcOrd="1" destOrd="0" parTransId="{1B5DD31A-564B-45F5-8CB0-F569DD67A8FC}" sibTransId="{F17945E1-BFA9-4833-956D-02CD904DD95D}"/>
    <dgm:cxn modelId="{05717D6E-E384-4477-8C1B-FCFD49B99F9A}" srcId="{17D7B54F-7BE7-4F51-A092-D551D098863F}" destId="{F7101D72-078E-45A7-A676-31C74AEFA37E}" srcOrd="0" destOrd="0" parTransId="{1F81607F-31C6-4652-9102-16186DA9282F}" sibTransId="{F28F6E3A-CF67-422D-80DE-F69046050E73}"/>
    <dgm:cxn modelId="{54A7068B-03ED-4D3F-A62C-ECC7391DA5F5}" srcId="{17D7B54F-7BE7-4F51-A092-D551D098863F}" destId="{5594430C-66E5-4461-9713-5EE257902DFC}" srcOrd="2" destOrd="0" parTransId="{68DC8D80-3B80-490E-9D00-0FDEC989FA7F}" sibTransId="{ACD19BF3-AD8D-4B7B-AAEB-21DCE1A165D2}"/>
    <dgm:cxn modelId="{F49731AD-40D7-4A92-A3B4-76C23DBD64C1}" type="presOf" srcId="{AC3C2234-92C1-492E-A626-FEA1C4BFCB2A}" destId="{993016CB-5F18-48A6-AEFF-6A2435E3DE8F}" srcOrd="0" destOrd="0" presId="urn:microsoft.com/office/officeart/2005/8/layout/hierarchy1"/>
    <dgm:cxn modelId="{C2F062B1-A22E-421F-9737-539ADED2551F}" type="presOf" srcId="{5594430C-66E5-4461-9713-5EE257902DFC}" destId="{7D01E99D-3F3C-41E0-ACFF-D81C314B30A7}" srcOrd="0" destOrd="0" presId="urn:microsoft.com/office/officeart/2005/8/layout/hierarchy1"/>
    <dgm:cxn modelId="{DF4427EE-0679-4643-AE70-F0AAE4230FF1}" type="presOf" srcId="{17D7B54F-7BE7-4F51-A092-D551D098863F}" destId="{FF1FE10B-8D6B-4E58-BBEC-3B14E28BF687}" srcOrd="0" destOrd="0" presId="urn:microsoft.com/office/officeart/2005/8/layout/hierarchy1"/>
    <dgm:cxn modelId="{F5D12BF8-9ED7-4367-B150-6556DB6D76AC}" type="presOf" srcId="{F7101D72-078E-45A7-A676-31C74AEFA37E}" destId="{D1AC9B25-1437-4D7C-9B7D-81A078DB1CC3}" srcOrd="0" destOrd="0" presId="urn:microsoft.com/office/officeart/2005/8/layout/hierarchy1"/>
    <dgm:cxn modelId="{69E991C5-1AB6-434A-8C30-DFFEDE54B087}" type="presParOf" srcId="{FF1FE10B-8D6B-4E58-BBEC-3B14E28BF687}" destId="{C146FD66-CD64-4B00-BB40-8E9F9A258FB7}" srcOrd="0" destOrd="0" presId="urn:microsoft.com/office/officeart/2005/8/layout/hierarchy1"/>
    <dgm:cxn modelId="{F520D2FA-0F4F-4813-9FAA-F2964554B37C}" type="presParOf" srcId="{C146FD66-CD64-4B00-BB40-8E9F9A258FB7}" destId="{3BE4CA13-CD48-43C4-A1B1-8D38B300DC70}" srcOrd="0" destOrd="0" presId="urn:microsoft.com/office/officeart/2005/8/layout/hierarchy1"/>
    <dgm:cxn modelId="{37B6EE43-1F19-426A-8261-81A4115C8FF3}" type="presParOf" srcId="{3BE4CA13-CD48-43C4-A1B1-8D38B300DC70}" destId="{2E7348C0-7034-44D6-9FAA-68A3C6AB4271}" srcOrd="0" destOrd="0" presId="urn:microsoft.com/office/officeart/2005/8/layout/hierarchy1"/>
    <dgm:cxn modelId="{7639EA03-9B1C-4C14-A680-F69C506FDFF9}" type="presParOf" srcId="{3BE4CA13-CD48-43C4-A1B1-8D38B300DC70}" destId="{D1AC9B25-1437-4D7C-9B7D-81A078DB1CC3}" srcOrd="1" destOrd="0" presId="urn:microsoft.com/office/officeart/2005/8/layout/hierarchy1"/>
    <dgm:cxn modelId="{9D3DF73F-7BBC-480F-8C49-EF1D68848DA1}" type="presParOf" srcId="{C146FD66-CD64-4B00-BB40-8E9F9A258FB7}" destId="{56FB6FBE-D7AB-42DE-87A7-CAD1C4C950EC}" srcOrd="1" destOrd="0" presId="urn:microsoft.com/office/officeart/2005/8/layout/hierarchy1"/>
    <dgm:cxn modelId="{C813D498-92E3-428F-A765-CB75875BEF67}" type="presParOf" srcId="{FF1FE10B-8D6B-4E58-BBEC-3B14E28BF687}" destId="{E816850C-5D23-48CC-9D96-9786F499650E}" srcOrd="1" destOrd="0" presId="urn:microsoft.com/office/officeart/2005/8/layout/hierarchy1"/>
    <dgm:cxn modelId="{75BC576E-D546-4A28-B8A1-B9E25AC1E2AE}" type="presParOf" srcId="{E816850C-5D23-48CC-9D96-9786F499650E}" destId="{65257644-FA46-4BC3-BB0C-6C76BD9C79AE}" srcOrd="0" destOrd="0" presId="urn:microsoft.com/office/officeart/2005/8/layout/hierarchy1"/>
    <dgm:cxn modelId="{430FFFEA-4AF7-4444-A3A0-8A88490A60FA}" type="presParOf" srcId="{65257644-FA46-4BC3-BB0C-6C76BD9C79AE}" destId="{89DE296A-F9B4-4534-B913-C02BECB25BEC}" srcOrd="0" destOrd="0" presId="urn:microsoft.com/office/officeart/2005/8/layout/hierarchy1"/>
    <dgm:cxn modelId="{80C6E826-8B45-4793-B308-5578AA1666B0}" type="presParOf" srcId="{65257644-FA46-4BC3-BB0C-6C76BD9C79AE}" destId="{993016CB-5F18-48A6-AEFF-6A2435E3DE8F}" srcOrd="1" destOrd="0" presId="urn:microsoft.com/office/officeart/2005/8/layout/hierarchy1"/>
    <dgm:cxn modelId="{877D7A14-B1FC-44EE-BD8D-0A48817AD53B}" type="presParOf" srcId="{E816850C-5D23-48CC-9D96-9786F499650E}" destId="{F9933F5F-332D-403E-985F-477FAEC2B7C1}" srcOrd="1" destOrd="0" presId="urn:microsoft.com/office/officeart/2005/8/layout/hierarchy1"/>
    <dgm:cxn modelId="{E91421B5-88F2-42FE-9B29-5FD15AB3BF1F}" type="presParOf" srcId="{FF1FE10B-8D6B-4E58-BBEC-3B14E28BF687}" destId="{25319282-D4D3-4A9B-9452-1E5087FCE3D8}" srcOrd="2" destOrd="0" presId="urn:microsoft.com/office/officeart/2005/8/layout/hierarchy1"/>
    <dgm:cxn modelId="{27EE65EC-E2CA-4FE0-A704-F7297059EDF1}" type="presParOf" srcId="{25319282-D4D3-4A9B-9452-1E5087FCE3D8}" destId="{1720DC7A-46BA-4577-A532-D50692D58E11}" srcOrd="0" destOrd="0" presId="urn:microsoft.com/office/officeart/2005/8/layout/hierarchy1"/>
    <dgm:cxn modelId="{C07F53E7-97A8-488C-B23B-B1FB5EA537A0}" type="presParOf" srcId="{1720DC7A-46BA-4577-A532-D50692D58E11}" destId="{F60B7CC0-E457-4FF6-94EA-8C303270804D}" srcOrd="0" destOrd="0" presId="urn:microsoft.com/office/officeart/2005/8/layout/hierarchy1"/>
    <dgm:cxn modelId="{AE02EC35-ACB2-4985-8F95-B40EA9CB94B4}" type="presParOf" srcId="{1720DC7A-46BA-4577-A532-D50692D58E11}" destId="{7D01E99D-3F3C-41E0-ACFF-D81C314B30A7}" srcOrd="1" destOrd="0" presId="urn:microsoft.com/office/officeart/2005/8/layout/hierarchy1"/>
    <dgm:cxn modelId="{671D1CD1-A3FB-43F9-8C5B-5540503E01A7}" type="presParOf" srcId="{25319282-D4D3-4A9B-9452-1E5087FCE3D8}" destId="{796CB773-3214-438B-84AB-E0621077F5A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AB98E81-ECAF-4BB2-8C91-F5A0296559F2}" type="doc">
      <dgm:prSet loTypeId="urn:diagrams.loki3.com/VaryingWidthList" loCatId="list" qsTypeId="urn:microsoft.com/office/officeart/2005/8/quickstyle/simple2" qsCatId="simple" csTypeId="urn:microsoft.com/office/officeart/2005/8/colors/accent1_2" csCatId="accent1" phldr="1"/>
      <dgm:spPr/>
    </dgm:pt>
    <dgm:pt modelId="{D37FEA49-2F97-4C8D-A454-663C066E16BB}">
      <dgm:prSet phldrT="[Text]"/>
      <dgm:spPr/>
      <dgm:t>
        <a:bodyPr/>
        <a:lstStyle/>
        <a:p>
          <a:r>
            <a:rPr lang="en-US" dirty="0"/>
            <a:t>6</a:t>
          </a:r>
        </a:p>
      </dgm:t>
    </dgm:pt>
    <dgm:pt modelId="{2D3FBAF5-897B-4785-B766-B96C5048E8F3}" type="parTrans" cxnId="{DCCCE414-5247-4C1F-9DDF-FEA3E9AD9044}">
      <dgm:prSet/>
      <dgm:spPr/>
      <dgm:t>
        <a:bodyPr/>
        <a:lstStyle/>
        <a:p>
          <a:endParaRPr lang="en-US"/>
        </a:p>
      </dgm:t>
    </dgm:pt>
    <dgm:pt modelId="{FC31A156-DB22-4028-A41A-F5E55B444E23}" type="sibTrans" cxnId="{DCCCE414-5247-4C1F-9DDF-FEA3E9AD9044}">
      <dgm:prSet/>
      <dgm:spPr/>
      <dgm:t>
        <a:bodyPr/>
        <a:lstStyle/>
        <a:p>
          <a:endParaRPr lang="en-US"/>
        </a:p>
      </dgm:t>
    </dgm:pt>
    <dgm:pt modelId="{505D315E-73D3-45A9-B81B-DD7C51D45F93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14D3FDEA-7839-4E27-9033-4B125D235B19}" type="parTrans" cxnId="{5FDD6DD8-BB1A-4183-B7E1-046ECB187DF2}">
      <dgm:prSet/>
      <dgm:spPr/>
      <dgm:t>
        <a:bodyPr/>
        <a:lstStyle/>
        <a:p>
          <a:endParaRPr lang="en-US"/>
        </a:p>
      </dgm:t>
    </dgm:pt>
    <dgm:pt modelId="{751D531E-B147-4023-848B-2E1ACC9286B9}" type="sibTrans" cxnId="{5FDD6DD8-BB1A-4183-B7E1-046ECB187DF2}">
      <dgm:prSet/>
      <dgm:spPr/>
      <dgm:t>
        <a:bodyPr/>
        <a:lstStyle/>
        <a:p>
          <a:endParaRPr lang="en-US"/>
        </a:p>
      </dgm:t>
    </dgm:pt>
    <dgm:pt modelId="{841BDE78-F5F4-4217-B0A8-A692A643F1CF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99BD6B1C-5D5D-4114-8421-3034166DA546}" type="parTrans" cxnId="{B7BFD398-66FA-4A7F-B2BB-6E25F4D926B3}">
      <dgm:prSet/>
      <dgm:spPr/>
      <dgm:t>
        <a:bodyPr/>
        <a:lstStyle/>
        <a:p>
          <a:endParaRPr lang="en-US"/>
        </a:p>
      </dgm:t>
    </dgm:pt>
    <dgm:pt modelId="{5C12BB52-8CF3-4531-9814-EC0DEB61E50E}" type="sibTrans" cxnId="{B7BFD398-66FA-4A7F-B2BB-6E25F4D926B3}">
      <dgm:prSet/>
      <dgm:spPr/>
      <dgm:t>
        <a:bodyPr/>
        <a:lstStyle/>
        <a:p>
          <a:endParaRPr lang="en-US"/>
        </a:p>
      </dgm:t>
    </dgm:pt>
    <dgm:pt modelId="{561FC09E-C9F8-47C5-BDFC-B86AC7CE7DB2}">
      <dgm:prSet/>
      <dgm:spPr/>
      <dgm:t>
        <a:bodyPr/>
        <a:lstStyle/>
        <a:p>
          <a:r>
            <a:rPr lang="en-US" dirty="0"/>
            <a:t>5</a:t>
          </a:r>
        </a:p>
      </dgm:t>
    </dgm:pt>
    <dgm:pt modelId="{DBEB525A-D435-4940-9911-62028F11BC76}" type="parTrans" cxnId="{D9CE20CF-8A50-4057-84BD-E5FC7AB6AF5A}">
      <dgm:prSet/>
      <dgm:spPr/>
      <dgm:t>
        <a:bodyPr/>
        <a:lstStyle/>
        <a:p>
          <a:endParaRPr lang="en-US"/>
        </a:p>
      </dgm:t>
    </dgm:pt>
    <dgm:pt modelId="{F2AB159B-7E10-4181-9CAF-C98540BE2BCA}" type="sibTrans" cxnId="{D9CE20CF-8A50-4057-84BD-E5FC7AB6AF5A}">
      <dgm:prSet/>
      <dgm:spPr/>
      <dgm:t>
        <a:bodyPr/>
        <a:lstStyle/>
        <a:p>
          <a:endParaRPr lang="en-US"/>
        </a:p>
      </dgm:t>
    </dgm:pt>
    <dgm:pt modelId="{107F9E0B-DCA0-4C09-B00A-208AF633D0C2}">
      <dgm:prSet/>
      <dgm:spPr/>
      <dgm:t>
        <a:bodyPr/>
        <a:lstStyle/>
        <a:p>
          <a:r>
            <a:rPr lang="en-US" dirty="0"/>
            <a:t>4</a:t>
          </a:r>
        </a:p>
      </dgm:t>
    </dgm:pt>
    <dgm:pt modelId="{36075220-8BA9-465C-8017-6B167F3A1206}" type="parTrans" cxnId="{C829AA22-76C8-406F-9687-E7C883B0DDDA}">
      <dgm:prSet/>
      <dgm:spPr/>
      <dgm:t>
        <a:bodyPr/>
        <a:lstStyle/>
        <a:p>
          <a:endParaRPr lang="en-US"/>
        </a:p>
      </dgm:t>
    </dgm:pt>
    <dgm:pt modelId="{89CCBA8D-7EC3-49BA-B9B2-6A0A94395389}" type="sibTrans" cxnId="{C829AA22-76C8-406F-9687-E7C883B0DDDA}">
      <dgm:prSet/>
      <dgm:spPr/>
      <dgm:t>
        <a:bodyPr/>
        <a:lstStyle/>
        <a:p>
          <a:endParaRPr lang="en-US"/>
        </a:p>
      </dgm:t>
    </dgm:pt>
    <dgm:pt modelId="{3E60B198-8C0D-47D2-A01D-6EEB76EC365A}">
      <dgm:prSet/>
      <dgm:spPr/>
      <dgm:t>
        <a:bodyPr/>
        <a:lstStyle/>
        <a:p>
          <a:r>
            <a:rPr lang="en-US" dirty="0"/>
            <a:t>Snap</a:t>
          </a:r>
        </a:p>
      </dgm:t>
    </dgm:pt>
    <dgm:pt modelId="{B18CEA2D-7B64-443C-8EE2-3ADFAEB9288D}" type="parTrans" cxnId="{DE3E5252-E883-4582-BD24-42DA30FD29E9}">
      <dgm:prSet/>
      <dgm:spPr/>
      <dgm:t>
        <a:bodyPr/>
        <a:lstStyle/>
        <a:p>
          <a:endParaRPr lang="en-US"/>
        </a:p>
      </dgm:t>
    </dgm:pt>
    <dgm:pt modelId="{16D23F3A-7EC6-42EE-8B0F-68286DE88963}" type="sibTrans" cxnId="{DE3E5252-E883-4582-BD24-42DA30FD29E9}">
      <dgm:prSet/>
      <dgm:spPr/>
      <dgm:t>
        <a:bodyPr/>
        <a:lstStyle/>
        <a:p>
          <a:endParaRPr lang="en-US"/>
        </a:p>
      </dgm:t>
    </dgm:pt>
    <dgm:pt modelId="{B24DC8B6-99AD-4FBE-9B63-A24DC4FD08A3}" type="pres">
      <dgm:prSet presAssocID="{3AB98E81-ECAF-4BB2-8C91-F5A0296559F2}" presName="Name0" presStyleCnt="0">
        <dgm:presLayoutVars>
          <dgm:resizeHandles/>
        </dgm:presLayoutVars>
      </dgm:prSet>
      <dgm:spPr/>
    </dgm:pt>
    <dgm:pt modelId="{99E0BC95-9158-498C-8FFE-A798E2AC5C67}" type="pres">
      <dgm:prSet presAssocID="{D37FEA49-2F97-4C8D-A454-663C066E16BB}" presName="text" presStyleLbl="node1" presStyleIdx="0" presStyleCnt="6">
        <dgm:presLayoutVars>
          <dgm:bulletEnabled val="1"/>
        </dgm:presLayoutVars>
      </dgm:prSet>
      <dgm:spPr/>
    </dgm:pt>
    <dgm:pt modelId="{CB24D771-08AB-4ACF-B542-2B75C387962C}" type="pres">
      <dgm:prSet presAssocID="{FC31A156-DB22-4028-A41A-F5E55B444E23}" presName="space" presStyleCnt="0"/>
      <dgm:spPr/>
    </dgm:pt>
    <dgm:pt modelId="{A36A4F64-930D-439A-A79A-7EDD3F4B1604}" type="pres">
      <dgm:prSet presAssocID="{561FC09E-C9F8-47C5-BDFC-B86AC7CE7DB2}" presName="text" presStyleLbl="node1" presStyleIdx="1" presStyleCnt="6">
        <dgm:presLayoutVars>
          <dgm:bulletEnabled val="1"/>
        </dgm:presLayoutVars>
      </dgm:prSet>
      <dgm:spPr/>
    </dgm:pt>
    <dgm:pt modelId="{7368BD5B-4AD3-44E7-BAD8-1AA2F5680A7F}" type="pres">
      <dgm:prSet presAssocID="{F2AB159B-7E10-4181-9CAF-C98540BE2BCA}" presName="space" presStyleCnt="0"/>
      <dgm:spPr/>
    </dgm:pt>
    <dgm:pt modelId="{BA06098B-35F3-49F7-A120-6F595057B7FA}" type="pres">
      <dgm:prSet presAssocID="{107F9E0B-DCA0-4C09-B00A-208AF633D0C2}" presName="text" presStyleLbl="node1" presStyleIdx="2" presStyleCnt="6">
        <dgm:presLayoutVars>
          <dgm:bulletEnabled val="1"/>
        </dgm:presLayoutVars>
      </dgm:prSet>
      <dgm:spPr/>
    </dgm:pt>
    <dgm:pt modelId="{0F2D3E45-9350-4740-9ABA-255C2F2DB6D1}" type="pres">
      <dgm:prSet presAssocID="{89CCBA8D-7EC3-49BA-B9B2-6A0A94395389}" presName="space" presStyleCnt="0"/>
      <dgm:spPr/>
    </dgm:pt>
    <dgm:pt modelId="{EADDD961-CA9F-4067-B244-15F7116C933C}" type="pres">
      <dgm:prSet presAssocID="{3E60B198-8C0D-47D2-A01D-6EEB76EC365A}" presName="text" presStyleLbl="node1" presStyleIdx="3" presStyleCnt="6">
        <dgm:presLayoutVars>
          <dgm:bulletEnabled val="1"/>
        </dgm:presLayoutVars>
      </dgm:prSet>
      <dgm:spPr/>
    </dgm:pt>
    <dgm:pt modelId="{C64FABDA-25F7-4B85-9213-20D29AA355A9}" type="pres">
      <dgm:prSet presAssocID="{16D23F3A-7EC6-42EE-8B0F-68286DE88963}" presName="space" presStyleCnt="0"/>
      <dgm:spPr/>
    </dgm:pt>
    <dgm:pt modelId="{AE824E4F-4B4E-44F3-A327-B5C66A03A0B7}" type="pres">
      <dgm:prSet presAssocID="{505D315E-73D3-45A9-B81B-DD7C51D45F93}" presName="text" presStyleLbl="node1" presStyleIdx="4" presStyleCnt="6">
        <dgm:presLayoutVars>
          <dgm:bulletEnabled val="1"/>
        </dgm:presLayoutVars>
      </dgm:prSet>
      <dgm:spPr/>
    </dgm:pt>
    <dgm:pt modelId="{5FA4E751-CC4D-477B-A4D8-893F13360EBF}" type="pres">
      <dgm:prSet presAssocID="{751D531E-B147-4023-848B-2E1ACC9286B9}" presName="space" presStyleCnt="0"/>
      <dgm:spPr/>
    </dgm:pt>
    <dgm:pt modelId="{5C8F2C74-4B35-4B06-8053-AC1AAFBEA266}" type="pres">
      <dgm:prSet presAssocID="{841BDE78-F5F4-4217-B0A8-A692A643F1CF}" presName="text" presStyleLbl="node1" presStyleIdx="5" presStyleCnt="6">
        <dgm:presLayoutVars>
          <dgm:bulletEnabled val="1"/>
        </dgm:presLayoutVars>
      </dgm:prSet>
      <dgm:spPr/>
    </dgm:pt>
  </dgm:ptLst>
  <dgm:cxnLst>
    <dgm:cxn modelId="{DCCCE414-5247-4C1F-9DDF-FEA3E9AD9044}" srcId="{3AB98E81-ECAF-4BB2-8C91-F5A0296559F2}" destId="{D37FEA49-2F97-4C8D-A454-663C066E16BB}" srcOrd="0" destOrd="0" parTransId="{2D3FBAF5-897B-4785-B766-B96C5048E8F3}" sibTransId="{FC31A156-DB22-4028-A41A-F5E55B444E23}"/>
    <dgm:cxn modelId="{C829AA22-76C8-406F-9687-E7C883B0DDDA}" srcId="{3AB98E81-ECAF-4BB2-8C91-F5A0296559F2}" destId="{107F9E0B-DCA0-4C09-B00A-208AF633D0C2}" srcOrd="2" destOrd="0" parTransId="{36075220-8BA9-465C-8017-6B167F3A1206}" sibTransId="{89CCBA8D-7EC3-49BA-B9B2-6A0A94395389}"/>
    <dgm:cxn modelId="{F4364327-20B1-43AC-83B8-6D71E1E36E85}" type="presOf" srcId="{505D315E-73D3-45A9-B81B-DD7C51D45F93}" destId="{AE824E4F-4B4E-44F3-A327-B5C66A03A0B7}" srcOrd="0" destOrd="0" presId="urn:diagrams.loki3.com/VaryingWidthList"/>
    <dgm:cxn modelId="{DE3E5252-E883-4582-BD24-42DA30FD29E9}" srcId="{3AB98E81-ECAF-4BB2-8C91-F5A0296559F2}" destId="{3E60B198-8C0D-47D2-A01D-6EEB76EC365A}" srcOrd="3" destOrd="0" parTransId="{B18CEA2D-7B64-443C-8EE2-3ADFAEB9288D}" sibTransId="{16D23F3A-7EC6-42EE-8B0F-68286DE88963}"/>
    <dgm:cxn modelId="{20382E7D-C987-4863-B3DF-E29225AB6F82}" type="presOf" srcId="{107F9E0B-DCA0-4C09-B00A-208AF633D0C2}" destId="{BA06098B-35F3-49F7-A120-6F595057B7FA}" srcOrd="0" destOrd="0" presId="urn:diagrams.loki3.com/VaryingWidthList"/>
    <dgm:cxn modelId="{B7BFD398-66FA-4A7F-B2BB-6E25F4D926B3}" srcId="{3AB98E81-ECAF-4BB2-8C91-F5A0296559F2}" destId="{841BDE78-F5F4-4217-B0A8-A692A643F1CF}" srcOrd="5" destOrd="0" parTransId="{99BD6B1C-5D5D-4114-8421-3034166DA546}" sibTransId="{5C12BB52-8CF3-4531-9814-EC0DEB61E50E}"/>
    <dgm:cxn modelId="{5337E9A2-FE89-45AC-A32E-4DDE56DB8398}" type="presOf" srcId="{3E60B198-8C0D-47D2-A01D-6EEB76EC365A}" destId="{EADDD961-CA9F-4067-B244-15F7116C933C}" srcOrd="0" destOrd="0" presId="urn:diagrams.loki3.com/VaryingWidthList"/>
    <dgm:cxn modelId="{D7706DB2-EEBD-4000-9A42-D47B180894CF}" type="presOf" srcId="{841BDE78-F5F4-4217-B0A8-A692A643F1CF}" destId="{5C8F2C74-4B35-4B06-8053-AC1AAFBEA266}" srcOrd="0" destOrd="0" presId="urn:diagrams.loki3.com/VaryingWidthList"/>
    <dgm:cxn modelId="{FFBBEEB3-1697-4AB5-83C5-58DDEE32EBE7}" type="presOf" srcId="{3AB98E81-ECAF-4BB2-8C91-F5A0296559F2}" destId="{B24DC8B6-99AD-4FBE-9B63-A24DC4FD08A3}" srcOrd="0" destOrd="0" presId="urn:diagrams.loki3.com/VaryingWidthList"/>
    <dgm:cxn modelId="{8EC44BC0-7C56-4C3A-82CA-B5BE2FFD037E}" type="presOf" srcId="{561FC09E-C9F8-47C5-BDFC-B86AC7CE7DB2}" destId="{A36A4F64-930D-439A-A79A-7EDD3F4B1604}" srcOrd="0" destOrd="0" presId="urn:diagrams.loki3.com/VaryingWidthList"/>
    <dgm:cxn modelId="{D9CE20CF-8A50-4057-84BD-E5FC7AB6AF5A}" srcId="{3AB98E81-ECAF-4BB2-8C91-F5A0296559F2}" destId="{561FC09E-C9F8-47C5-BDFC-B86AC7CE7DB2}" srcOrd="1" destOrd="0" parTransId="{DBEB525A-D435-4940-9911-62028F11BC76}" sibTransId="{F2AB159B-7E10-4181-9CAF-C98540BE2BCA}"/>
    <dgm:cxn modelId="{5FDD6DD8-BB1A-4183-B7E1-046ECB187DF2}" srcId="{3AB98E81-ECAF-4BB2-8C91-F5A0296559F2}" destId="{505D315E-73D3-45A9-B81B-DD7C51D45F93}" srcOrd="4" destOrd="0" parTransId="{14D3FDEA-7839-4E27-9033-4B125D235B19}" sibTransId="{751D531E-B147-4023-848B-2E1ACC9286B9}"/>
    <dgm:cxn modelId="{B022E1F3-C076-4A3A-983E-7434C51F8BD0}" type="presOf" srcId="{D37FEA49-2F97-4C8D-A454-663C066E16BB}" destId="{99E0BC95-9158-498C-8FFE-A798E2AC5C67}" srcOrd="0" destOrd="0" presId="urn:diagrams.loki3.com/VaryingWidthList"/>
    <dgm:cxn modelId="{87726A7F-BC54-43E7-BAF2-3215306ACE59}" type="presParOf" srcId="{B24DC8B6-99AD-4FBE-9B63-A24DC4FD08A3}" destId="{99E0BC95-9158-498C-8FFE-A798E2AC5C67}" srcOrd="0" destOrd="0" presId="urn:diagrams.loki3.com/VaryingWidthList"/>
    <dgm:cxn modelId="{5E56BFA3-778E-44CE-9AAD-A3A8E5B8F484}" type="presParOf" srcId="{B24DC8B6-99AD-4FBE-9B63-A24DC4FD08A3}" destId="{CB24D771-08AB-4ACF-B542-2B75C387962C}" srcOrd="1" destOrd="0" presId="urn:diagrams.loki3.com/VaryingWidthList"/>
    <dgm:cxn modelId="{63178FAC-167F-46B1-9C19-F1EF3D8A47D2}" type="presParOf" srcId="{B24DC8B6-99AD-4FBE-9B63-A24DC4FD08A3}" destId="{A36A4F64-930D-439A-A79A-7EDD3F4B1604}" srcOrd="2" destOrd="0" presId="urn:diagrams.loki3.com/VaryingWidthList"/>
    <dgm:cxn modelId="{CE7C9D44-9BBD-44DF-8083-3B3DC19A38D4}" type="presParOf" srcId="{B24DC8B6-99AD-4FBE-9B63-A24DC4FD08A3}" destId="{7368BD5B-4AD3-44E7-BAD8-1AA2F5680A7F}" srcOrd="3" destOrd="0" presId="urn:diagrams.loki3.com/VaryingWidthList"/>
    <dgm:cxn modelId="{24950771-CB33-4440-A490-DDBF2445B870}" type="presParOf" srcId="{B24DC8B6-99AD-4FBE-9B63-A24DC4FD08A3}" destId="{BA06098B-35F3-49F7-A120-6F595057B7FA}" srcOrd="4" destOrd="0" presId="urn:diagrams.loki3.com/VaryingWidthList"/>
    <dgm:cxn modelId="{D017C3F5-767C-4B00-A545-FE4B1DEEE699}" type="presParOf" srcId="{B24DC8B6-99AD-4FBE-9B63-A24DC4FD08A3}" destId="{0F2D3E45-9350-4740-9ABA-255C2F2DB6D1}" srcOrd="5" destOrd="0" presId="urn:diagrams.loki3.com/VaryingWidthList"/>
    <dgm:cxn modelId="{8614F6B6-E584-4EFF-91FD-A1B7B3B7C5DE}" type="presParOf" srcId="{B24DC8B6-99AD-4FBE-9B63-A24DC4FD08A3}" destId="{EADDD961-CA9F-4067-B244-15F7116C933C}" srcOrd="6" destOrd="0" presId="urn:diagrams.loki3.com/VaryingWidthList"/>
    <dgm:cxn modelId="{5CBDA8FF-37A7-497D-B11B-E471228BFA0F}" type="presParOf" srcId="{B24DC8B6-99AD-4FBE-9B63-A24DC4FD08A3}" destId="{C64FABDA-25F7-4B85-9213-20D29AA355A9}" srcOrd="7" destOrd="0" presId="urn:diagrams.loki3.com/VaryingWidthList"/>
    <dgm:cxn modelId="{04EF5E67-D958-4937-B7A7-C86D3C0C57DB}" type="presParOf" srcId="{B24DC8B6-99AD-4FBE-9B63-A24DC4FD08A3}" destId="{AE824E4F-4B4E-44F3-A327-B5C66A03A0B7}" srcOrd="8" destOrd="0" presId="urn:diagrams.loki3.com/VaryingWidthList"/>
    <dgm:cxn modelId="{D390FA78-F204-4F78-978E-133E69750D9B}" type="presParOf" srcId="{B24DC8B6-99AD-4FBE-9B63-A24DC4FD08A3}" destId="{5FA4E751-CC4D-477B-A4D8-893F13360EBF}" srcOrd="9" destOrd="0" presId="urn:diagrams.loki3.com/VaryingWidthList"/>
    <dgm:cxn modelId="{E47E60E3-975C-4CD1-9C63-698E41639ACC}" type="presParOf" srcId="{B24DC8B6-99AD-4FBE-9B63-A24DC4FD08A3}" destId="{5C8F2C74-4B35-4B06-8053-AC1AAFBEA266}" srcOrd="10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AB98E81-ECAF-4BB2-8C91-F5A0296559F2}" type="doc">
      <dgm:prSet loTypeId="urn:diagrams.loki3.com/VaryingWidthList" loCatId="list" qsTypeId="urn:microsoft.com/office/officeart/2005/8/quickstyle/simple2" qsCatId="simple" csTypeId="urn:microsoft.com/office/officeart/2005/8/colors/accent1_2" csCatId="accent1" phldr="1"/>
      <dgm:spPr/>
    </dgm:pt>
    <dgm:pt modelId="{D37FEA49-2F97-4C8D-A454-663C066E16BB}">
      <dgm:prSet phldrT="[Text]"/>
      <dgm:spPr/>
      <dgm:t>
        <a:bodyPr/>
        <a:lstStyle/>
        <a:p>
          <a:r>
            <a:rPr lang="en-US" dirty="0"/>
            <a:t>6</a:t>
          </a:r>
        </a:p>
      </dgm:t>
    </dgm:pt>
    <dgm:pt modelId="{2D3FBAF5-897B-4785-B766-B96C5048E8F3}" type="parTrans" cxnId="{DCCCE414-5247-4C1F-9DDF-FEA3E9AD9044}">
      <dgm:prSet/>
      <dgm:spPr/>
      <dgm:t>
        <a:bodyPr/>
        <a:lstStyle/>
        <a:p>
          <a:endParaRPr lang="en-US"/>
        </a:p>
      </dgm:t>
    </dgm:pt>
    <dgm:pt modelId="{FC31A156-DB22-4028-A41A-F5E55B444E23}" type="sibTrans" cxnId="{DCCCE414-5247-4C1F-9DDF-FEA3E9AD9044}">
      <dgm:prSet/>
      <dgm:spPr/>
      <dgm:t>
        <a:bodyPr/>
        <a:lstStyle/>
        <a:p>
          <a:endParaRPr lang="en-US"/>
        </a:p>
      </dgm:t>
    </dgm:pt>
    <dgm:pt modelId="{505D315E-73D3-45A9-B81B-DD7C51D45F93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14D3FDEA-7839-4E27-9033-4B125D235B19}" type="parTrans" cxnId="{5FDD6DD8-BB1A-4183-B7E1-046ECB187DF2}">
      <dgm:prSet/>
      <dgm:spPr/>
      <dgm:t>
        <a:bodyPr/>
        <a:lstStyle/>
        <a:p>
          <a:endParaRPr lang="en-US"/>
        </a:p>
      </dgm:t>
    </dgm:pt>
    <dgm:pt modelId="{751D531E-B147-4023-848B-2E1ACC9286B9}" type="sibTrans" cxnId="{5FDD6DD8-BB1A-4183-B7E1-046ECB187DF2}">
      <dgm:prSet/>
      <dgm:spPr/>
      <dgm:t>
        <a:bodyPr/>
        <a:lstStyle/>
        <a:p>
          <a:endParaRPr lang="en-US"/>
        </a:p>
      </dgm:t>
    </dgm:pt>
    <dgm:pt modelId="{841BDE78-F5F4-4217-B0A8-A692A643F1CF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99BD6B1C-5D5D-4114-8421-3034166DA546}" type="parTrans" cxnId="{B7BFD398-66FA-4A7F-B2BB-6E25F4D926B3}">
      <dgm:prSet/>
      <dgm:spPr/>
      <dgm:t>
        <a:bodyPr/>
        <a:lstStyle/>
        <a:p>
          <a:endParaRPr lang="en-US"/>
        </a:p>
      </dgm:t>
    </dgm:pt>
    <dgm:pt modelId="{5C12BB52-8CF3-4531-9814-EC0DEB61E50E}" type="sibTrans" cxnId="{B7BFD398-66FA-4A7F-B2BB-6E25F4D926B3}">
      <dgm:prSet/>
      <dgm:spPr/>
      <dgm:t>
        <a:bodyPr/>
        <a:lstStyle/>
        <a:p>
          <a:endParaRPr lang="en-US"/>
        </a:p>
      </dgm:t>
    </dgm:pt>
    <dgm:pt modelId="{561FC09E-C9F8-47C5-BDFC-B86AC7CE7DB2}">
      <dgm:prSet/>
      <dgm:spPr/>
      <dgm:t>
        <a:bodyPr/>
        <a:lstStyle/>
        <a:p>
          <a:r>
            <a:rPr lang="en-US" dirty="0"/>
            <a:t>5</a:t>
          </a:r>
        </a:p>
      </dgm:t>
    </dgm:pt>
    <dgm:pt modelId="{DBEB525A-D435-4940-9911-62028F11BC76}" type="parTrans" cxnId="{D9CE20CF-8A50-4057-84BD-E5FC7AB6AF5A}">
      <dgm:prSet/>
      <dgm:spPr/>
      <dgm:t>
        <a:bodyPr/>
        <a:lstStyle/>
        <a:p>
          <a:endParaRPr lang="en-US"/>
        </a:p>
      </dgm:t>
    </dgm:pt>
    <dgm:pt modelId="{F2AB159B-7E10-4181-9CAF-C98540BE2BCA}" type="sibTrans" cxnId="{D9CE20CF-8A50-4057-84BD-E5FC7AB6AF5A}">
      <dgm:prSet/>
      <dgm:spPr/>
      <dgm:t>
        <a:bodyPr/>
        <a:lstStyle/>
        <a:p>
          <a:endParaRPr lang="en-US"/>
        </a:p>
      </dgm:t>
    </dgm:pt>
    <dgm:pt modelId="{107F9E0B-DCA0-4C09-B00A-208AF633D0C2}">
      <dgm:prSet/>
      <dgm:spPr/>
      <dgm:t>
        <a:bodyPr/>
        <a:lstStyle/>
        <a:p>
          <a:r>
            <a:rPr lang="en-US" dirty="0"/>
            <a:t>4</a:t>
          </a:r>
        </a:p>
      </dgm:t>
    </dgm:pt>
    <dgm:pt modelId="{36075220-8BA9-465C-8017-6B167F3A1206}" type="parTrans" cxnId="{C829AA22-76C8-406F-9687-E7C883B0DDDA}">
      <dgm:prSet/>
      <dgm:spPr/>
      <dgm:t>
        <a:bodyPr/>
        <a:lstStyle/>
        <a:p>
          <a:endParaRPr lang="en-US"/>
        </a:p>
      </dgm:t>
    </dgm:pt>
    <dgm:pt modelId="{89CCBA8D-7EC3-49BA-B9B2-6A0A94395389}" type="sibTrans" cxnId="{C829AA22-76C8-406F-9687-E7C883B0DDDA}">
      <dgm:prSet/>
      <dgm:spPr/>
      <dgm:t>
        <a:bodyPr/>
        <a:lstStyle/>
        <a:p>
          <a:endParaRPr lang="en-US"/>
        </a:p>
      </dgm:t>
    </dgm:pt>
    <dgm:pt modelId="{3E60B198-8C0D-47D2-A01D-6EEB76EC365A}">
      <dgm:prSet/>
      <dgm:spPr/>
      <dgm:t>
        <a:bodyPr/>
        <a:lstStyle/>
        <a:p>
          <a:r>
            <a:rPr lang="en-US" dirty="0"/>
            <a:t>Snap</a:t>
          </a:r>
        </a:p>
      </dgm:t>
    </dgm:pt>
    <dgm:pt modelId="{B18CEA2D-7B64-443C-8EE2-3ADFAEB9288D}" type="parTrans" cxnId="{DE3E5252-E883-4582-BD24-42DA30FD29E9}">
      <dgm:prSet/>
      <dgm:spPr/>
      <dgm:t>
        <a:bodyPr/>
        <a:lstStyle/>
        <a:p>
          <a:endParaRPr lang="en-US"/>
        </a:p>
      </dgm:t>
    </dgm:pt>
    <dgm:pt modelId="{16D23F3A-7EC6-42EE-8B0F-68286DE88963}" type="sibTrans" cxnId="{DE3E5252-E883-4582-BD24-42DA30FD29E9}">
      <dgm:prSet/>
      <dgm:spPr/>
      <dgm:t>
        <a:bodyPr/>
        <a:lstStyle/>
        <a:p>
          <a:endParaRPr lang="en-US"/>
        </a:p>
      </dgm:t>
    </dgm:pt>
    <dgm:pt modelId="{B24DC8B6-99AD-4FBE-9B63-A24DC4FD08A3}" type="pres">
      <dgm:prSet presAssocID="{3AB98E81-ECAF-4BB2-8C91-F5A0296559F2}" presName="Name0" presStyleCnt="0">
        <dgm:presLayoutVars>
          <dgm:resizeHandles/>
        </dgm:presLayoutVars>
      </dgm:prSet>
      <dgm:spPr/>
    </dgm:pt>
    <dgm:pt modelId="{99E0BC95-9158-498C-8FFE-A798E2AC5C67}" type="pres">
      <dgm:prSet presAssocID="{D37FEA49-2F97-4C8D-A454-663C066E16BB}" presName="text" presStyleLbl="node1" presStyleIdx="0" presStyleCnt="6">
        <dgm:presLayoutVars>
          <dgm:bulletEnabled val="1"/>
        </dgm:presLayoutVars>
      </dgm:prSet>
      <dgm:spPr/>
    </dgm:pt>
    <dgm:pt modelId="{CB24D771-08AB-4ACF-B542-2B75C387962C}" type="pres">
      <dgm:prSet presAssocID="{FC31A156-DB22-4028-A41A-F5E55B444E23}" presName="space" presStyleCnt="0"/>
      <dgm:spPr/>
    </dgm:pt>
    <dgm:pt modelId="{A36A4F64-930D-439A-A79A-7EDD3F4B1604}" type="pres">
      <dgm:prSet presAssocID="{561FC09E-C9F8-47C5-BDFC-B86AC7CE7DB2}" presName="text" presStyleLbl="node1" presStyleIdx="1" presStyleCnt="6">
        <dgm:presLayoutVars>
          <dgm:bulletEnabled val="1"/>
        </dgm:presLayoutVars>
      </dgm:prSet>
      <dgm:spPr/>
    </dgm:pt>
    <dgm:pt modelId="{7368BD5B-4AD3-44E7-BAD8-1AA2F5680A7F}" type="pres">
      <dgm:prSet presAssocID="{F2AB159B-7E10-4181-9CAF-C98540BE2BCA}" presName="space" presStyleCnt="0"/>
      <dgm:spPr/>
    </dgm:pt>
    <dgm:pt modelId="{BA06098B-35F3-49F7-A120-6F595057B7FA}" type="pres">
      <dgm:prSet presAssocID="{107F9E0B-DCA0-4C09-B00A-208AF633D0C2}" presName="text" presStyleLbl="node1" presStyleIdx="2" presStyleCnt="6">
        <dgm:presLayoutVars>
          <dgm:bulletEnabled val="1"/>
        </dgm:presLayoutVars>
      </dgm:prSet>
      <dgm:spPr/>
    </dgm:pt>
    <dgm:pt modelId="{0F2D3E45-9350-4740-9ABA-255C2F2DB6D1}" type="pres">
      <dgm:prSet presAssocID="{89CCBA8D-7EC3-49BA-B9B2-6A0A94395389}" presName="space" presStyleCnt="0"/>
      <dgm:spPr/>
    </dgm:pt>
    <dgm:pt modelId="{EADDD961-CA9F-4067-B244-15F7116C933C}" type="pres">
      <dgm:prSet presAssocID="{3E60B198-8C0D-47D2-A01D-6EEB76EC365A}" presName="text" presStyleLbl="node1" presStyleIdx="3" presStyleCnt="6">
        <dgm:presLayoutVars>
          <dgm:bulletEnabled val="1"/>
        </dgm:presLayoutVars>
      </dgm:prSet>
      <dgm:spPr/>
    </dgm:pt>
    <dgm:pt modelId="{C64FABDA-25F7-4B85-9213-20D29AA355A9}" type="pres">
      <dgm:prSet presAssocID="{16D23F3A-7EC6-42EE-8B0F-68286DE88963}" presName="space" presStyleCnt="0"/>
      <dgm:spPr/>
    </dgm:pt>
    <dgm:pt modelId="{AE824E4F-4B4E-44F3-A327-B5C66A03A0B7}" type="pres">
      <dgm:prSet presAssocID="{505D315E-73D3-45A9-B81B-DD7C51D45F93}" presName="text" presStyleLbl="node1" presStyleIdx="4" presStyleCnt="6">
        <dgm:presLayoutVars>
          <dgm:bulletEnabled val="1"/>
        </dgm:presLayoutVars>
      </dgm:prSet>
      <dgm:spPr/>
    </dgm:pt>
    <dgm:pt modelId="{5FA4E751-CC4D-477B-A4D8-893F13360EBF}" type="pres">
      <dgm:prSet presAssocID="{751D531E-B147-4023-848B-2E1ACC9286B9}" presName="space" presStyleCnt="0"/>
      <dgm:spPr/>
    </dgm:pt>
    <dgm:pt modelId="{5C8F2C74-4B35-4B06-8053-AC1AAFBEA266}" type="pres">
      <dgm:prSet presAssocID="{841BDE78-F5F4-4217-B0A8-A692A643F1CF}" presName="text" presStyleLbl="node1" presStyleIdx="5" presStyleCnt="6">
        <dgm:presLayoutVars>
          <dgm:bulletEnabled val="1"/>
        </dgm:presLayoutVars>
      </dgm:prSet>
      <dgm:spPr/>
    </dgm:pt>
  </dgm:ptLst>
  <dgm:cxnLst>
    <dgm:cxn modelId="{DCCCE414-5247-4C1F-9DDF-FEA3E9AD9044}" srcId="{3AB98E81-ECAF-4BB2-8C91-F5A0296559F2}" destId="{D37FEA49-2F97-4C8D-A454-663C066E16BB}" srcOrd="0" destOrd="0" parTransId="{2D3FBAF5-897B-4785-B766-B96C5048E8F3}" sibTransId="{FC31A156-DB22-4028-A41A-F5E55B444E23}"/>
    <dgm:cxn modelId="{C829AA22-76C8-406F-9687-E7C883B0DDDA}" srcId="{3AB98E81-ECAF-4BB2-8C91-F5A0296559F2}" destId="{107F9E0B-DCA0-4C09-B00A-208AF633D0C2}" srcOrd="2" destOrd="0" parTransId="{36075220-8BA9-465C-8017-6B167F3A1206}" sibTransId="{89CCBA8D-7EC3-49BA-B9B2-6A0A94395389}"/>
    <dgm:cxn modelId="{F4364327-20B1-43AC-83B8-6D71E1E36E85}" type="presOf" srcId="{505D315E-73D3-45A9-B81B-DD7C51D45F93}" destId="{AE824E4F-4B4E-44F3-A327-B5C66A03A0B7}" srcOrd="0" destOrd="0" presId="urn:diagrams.loki3.com/VaryingWidthList"/>
    <dgm:cxn modelId="{DE3E5252-E883-4582-BD24-42DA30FD29E9}" srcId="{3AB98E81-ECAF-4BB2-8C91-F5A0296559F2}" destId="{3E60B198-8C0D-47D2-A01D-6EEB76EC365A}" srcOrd="3" destOrd="0" parTransId="{B18CEA2D-7B64-443C-8EE2-3ADFAEB9288D}" sibTransId="{16D23F3A-7EC6-42EE-8B0F-68286DE88963}"/>
    <dgm:cxn modelId="{20382E7D-C987-4863-B3DF-E29225AB6F82}" type="presOf" srcId="{107F9E0B-DCA0-4C09-B00A-208AF633D0C2}" destId="{BA06098B-35F3-49F7-A120-6F595057B7FA}" srcOrd="0" destOrd="0" presId="urn:diagrams.loki3.com/VaryingWidthList"/>
    <dgm:cxn modelId="{B7BFD398-66FA-4A7F-B2BB-6E25F4D926B3}" srcId="{3AB98E81-ECAF-4BB2-8C91-F5A0296559F2}" destId="{841BDE78-F5F4-4217-B0A8-A692A643F1CF}" srcOrd="5" destOrd="0" parTransId="{99BD6B1C-5D5D-4114-8421-3034166DA546}" sibTransId="{5C12BB52-8CF3-4531-9814-EC0DEB61E50E}"/>
    <dgm:cxn modelId="{5337E9A2-FE89-45AC-A32E-4DDE56DB8398}" type="presOf" srcId="{3E60B198-8C0D-47D2-A01D-6EEB76EC365A}" destId="{EADDD961-CA9F-4067-B244-15F7116C933C}" srcOrd="0" destOrd="0" presId="urn:diagrams.loki3.com/VaryingWidthList"/>
    <dgm:cxn modelId="{D7706DB2-EEBD-4000-9A42-D47B180894CF}" type="presOf" srcId="{841BDE78-F5F4-4217-B0A8-A692A643F1CF}" destId="{5C8F2C74-4B35-4B06-8053-AC1AAFBEA266}" srcOrd="0" destOrd="0" presId="urn:diagrams.loki3.com/VaryingWidthList"/>
    <dgm:cxn modelId="{FFBBEEB3-1697-4AB5-83C5-58DDEE32EBE7}" type="presOf" srcId="{3AB98E81-ECAF-4BB2-8C91-F5A0296559F2}" destId="{B24DC8B6-99AD-4FBE-9B63-A24DC4FD08A3}" srcOrd="0" destOrd="0" presId="urn:diagrams.loki3.com/VaryingWidthList"/>
    <dgm:cxn modelId="{8EC44BC0-7C56-4C3A-82CA-B5BE2FFD037E}" type="presOf" srcId="{561FC09E-C9F8-47C5-BDFC-B86AC7CE7DB2}" destId="{A36A4F64-930D-439A-A79A-7EDD3F4B1604}" srcOrd="0" destOrd="0" presId="urn:diagrams.loki3.com/VaryingWidthList"/>
    <dgm:cxn modelId="{D9CE20CF-8A50-4057-84BD-E5FC7AB6AF5A}" srcId="{3AB98E81-ECAF-4BB2-8C91-F5A0296559F2}" destId="{561FC09E-C9F8-47C5-BDFC-B86AC7CE7DB2}" srcOrd="1" destOrd="0" parTransId="{DBEB525A-D435-4940-9911-62028F11BC76}" sibTransId="{F2AB159B-7E10-4181-9CAF-C98540BE2BCA}"/>
    <dgm:cxn modelId="{5FDD6DD8-BB1A-4183-B7E1-046ECB187DF2}" srcId="{3AB98E81-ECAF-4BB2-8C91-F5A0296559F2}" destId="{505D315E-73D3-45A9-B81B-DD7C51D45F93}" srcOrd="4" destOrd="0" parTransId="{14D3FDEA-7839-4E27-9033-4B125D235B19}" sibTransId="{751D531E-B147-4023-848B-2E1ACC9286B9}"/>
    <dgm:cxn modelId="{B022E1F3-C076-4A3A-983E-7434C51F8BD0}" type="presOf" srcId="{D37FEA49-2F97-4C8D-A454-663C066E16BB}" destId="{99E0BC95-9158-498C-8FFE-A798E2AC5C67}" srcOrd="0" destOrd="0" presId="urn:diagrams.loki3.com/VaryingWidthList"/>
    <dgm:cxn modelId="{87726A7F-BC54-43E7-BAF2-3215306ACE59}" type="presParOf" srcId="{B24DC8B6-99AD-4FBE-9B63-A24DC4FD08A3}" destId="{99E0BC95-9158-498C-8FFE-A798E2AC5C67}" srcOrd="0" destOrd="0" presId="urn:diagrams.loki3.com/VaryingWidthList"/>
    <dgm:cxn modelId="{5E56BFA3-778E-44CE-9AAD-A3A8E5B8F484}" type="presParOf" srcId="{B24DC8B6-99AD-4FBE-9B63-A24DC4FD08A3}" destId="{CB24D771-08AB-4ACF-B542-2B75C387962C}" srcOrd="1" destOrd="0" presId="urn:diagrams.loki3.com/VaryingWidthList"/>
    <dgm:cxn modelId="{63178FAC-167F-46B1-9C19-F1EF3D8A47D2}" type="presParOf" srcId="{B24DC8B6-99AD-4FBE-9B63-A24DC4FD08A3}" destId="{A36A4F64-930D-439A-A79A-7EDD3F4B1604}" srcOrd="2" destOrd="0" presId="urn:diagrams.loki3.com/VaryingWidthList"/>
    <dgm:cxn modelId="{CE7C9D44-9BBD-44DF-8083-3B3DC19A38D4}" type="presParOf" srcId="{B24DC8B6-99AD-4FBE-9B63-A24DC4FD08A3}" destId="{7368BD5B-4AD3-44E7-BAD8-1AA2F5680A7F}" srcOrd="3" destOrd="0" presId="urn:diagrams.loki3.com/VaryingWidthList"/>
    <dgm:cxn modelId="{24950771-CB33-4440-A490-DDBF2445B870}" type="presParOf" srcId="{B24DC8B6-99AD-4FBE-9B63-A24DC4FD08A3}" destId="{BA06098B-35F3-49F7-A120-6F595057B7FA}" srcOrd="4" destOrd="0" presId="urn:diagrams.loki3.com/VaryingWidthList"/>
    <dgm:cxn modelId="{D017C3F5-767C-4B00-A545-FE4B1DEEE699}" type="presParOf" srcId="{B24DC8B6-99AD-4FBE-9B63-A24DC4FD08A3}" destId="{0F2D3E45-9350-4740-9ABA-255C2F2DB6D1}" srcOrd="5" destOrd="0" presId="urn:diagrams.loki3.com/VaryingWidthList"/>
    <dgm:cxn modelId="{8614F6B6-E584-4EFF-91FD-A1B7B3B7C5DE}" type="presParOf" srcId="{B24DC8B6-99AD-4FBE-9B63-A24DC4FD08A3}" destId="{EADDD961-CA9F-4067-B244-15F7116C933C}" srcOrd="6" destOrd="0" presId="urn:diagrams.loki3.com/VaryingWidthList"/>
    <dgm:cxn modelId="{5CBDA8FF-37A7-497D-B11B-E471228BFA0F}" type="presParOf" srcId="{B24DC8B6-99AD-4FBE-9B63-A24DC4FD08A3}" destId="{C64FABDA-25F7-4B85-9213-20D29AA355A9}" srcOrd="7" destOrd="0" presId="urn:diagrams.loki3.com/VaryingWidthList"/>
    <dgm:cxn modelId="{04EF5E67-D958-4937-B7A7-C86D3C0C57DB}" type="presParOf" srcId="{B24DC8B6-99AD-4FBE-9B63-A24DC4FD08A3}" destId="{AE824E4F-4B4E-44F3-A327-B5C66A03A0B7}" srcOrd="8" destOrd="0" presId="urn:diagrams.loki3.com/VaryingWidthList"/>
    <dgm:cxn modelId="{D390FA78-F204-4F78-978E-133E69750D9B}" type="presParOf" srcId="{B24DC8B6-99AD-4FBE-9B63-A24DC4FD08A3}" destId="{5FA4E751-CC4D-477B-A4D8-893F13360EBF}" srcOrd="9" destOrd="0" presId="urn:diagrams.loki3.com/VaryingWidthList"/>
    <dgm:cxn modelId="{E47E60E3-975C-4CD1-9C63-698E41639ACC}" type="presParOf" srcId="{B24DC8B6-99AD-4FBE-9B63-A24DC4FD08A3}" destId="{5C8F2C74-4B35-4B06-8053-AC1AAFBEA266}" srcOrd="10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070CB0-EE43-4CA2-9964-9F0C263315BF}">
      <dsp:nvSpPr>
        <dsp:cNvPr id="0" name=""/>
        <dsp:cNvSpPr/>
      </dsp:nvSpPr>
      <dsp:spPr>
        <a:xfrm>
          <a:off x="3080" y="366405"/>
          <a:ext cx="2444055" cy="3421677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Presentation</a:t>
          </a:r>
        </a:p>
      </dsp:txBody>
      <dsp:txXfrm>
        <a:off x="3080" y="1666642"/>
        <a:ext cx="2444055" cy="2053006"/>
      </dsp:txXfrm>
    </dsp:sp>
    <dsp:sp modelId="{DD407808-4FEE-4F58-9C5C-AFF68E9E6DF6}">
      <dsp:nvSpPr>
        <dsp:cNvPr id="0" name=""/>
        <dsp:cNvSpPr/>
      </dsp:nvSpPr>
      <dsp:spPr>
        <a:xfrm>
          <a:off x="711856" y="708572"/>
          <a:ext cx="1026503" cy="1026503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62184" y="858900"/>
        <a:ext cx="725847" cy="725847"/>
      </dsp:txXfrm>
    </dsp:sp>
    <dsp:sp modelId="{C2F3B62C-AD8C-4AFE-A722-F4C63FBE9B45}">
      <dsp:nvSpPr>
        <dsp:cNvPr id="0" name=""/>
        <dsp:cNvSpPr/>
      </dsp:nvSpPr>
      <dsp:spPr>
        <a:xfrm>
          <a:off x="3080" y="3788010"/>
          <a:ext cx="2444055" cy="72"/>
        </a:xfrm>
        <a:prstGeom prst="rect">
          <a:avLst/>
        </a:prstGeom>
        <a:gradFill rotWithShape="0">
          <a:gsLst>
            <a:gs pos="0">
              <a:schemeClr val="accent5">
                <a:hueOff val="-965506"/>
                <a:satOff val="-2488"/>
                <a:lumOff val="-16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965506"/>
                <a:satOff val="-2488"/>
                <a:lumOff val="-16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965506"/>
                <a:satOff val="-2488"/>
                <a:lumOff val="-16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965506"/>
              <a:satOff val="-2488"/>
              <a:lumOff val="-168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1BD33AA-26D1-4EA9-87E7-07774A988BD3}">
      <dsp:nvSpPr>
        <dsp:cNvPr id="0" name=""/>
        <dsp:cNvSpPr/>
      </dsp:nvSpPr>
      <dsp:spPr>
        <a:xfrm>
          <a:off x="2691541" y="366405"/>
          <a:ext cx="2444055" cy="3421677"/>
        </a:xfrm>
        <a:prstGeom prst="rect">
          <a:avLst/>
        </a:prstGeom>
        <a:solidFill>
          <a:schemeClr val="accent5">
            <a:tint val="40000"/>
            <a:alpha val="90000"/>
            <a:hueOff val="-2246587"/>
            <a:satOff val="-7611"/>
            <a:lumOff val="-976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2246587"/>
              <a:satOff val="-7611"/>
              <a:lumOff val="-97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Controllers</a:t>
          </a:r>
        </a:p>
      </dsp:txBody>
      <dsp:txXfrm>
        <a:off x="2691541" y="1666642"/>
        <a:ext cx="2444055" cy="2053006"/>
      </dsp:txXfrm>
    </dsp:sp>
    <dsp:sp modelId="{B58637DB-5823-4BBF-94D0-1957A4BFA222}">
      <dsp:nvSpPr>
        <dsp:cNvPr id="0" name=""/>
        <dsp:cNvSpPr/>
      </dsp:nvSpPr>
      <dsp:spPr>
        <a:xfrm>
          <a:off x="3400317" y="708572"/>
          <a:ext cx="1026503" cy="1026503"/>
        </a:xfrm>
        <a:prstGeom prst="ellipse">
          <a:avLst/>
        </a:prstGeom>
        <a:gradFill rotWithShape="0">
          <a:gsLst>
            <a:gs pos="0">
              <a:schemeClr val="accent5">
                <a:hueOff val="-1931012"/>
                <a:satOff val="-4977"/>
                <a:lumOff val="-33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931012"/>
                <a:satOff val="-4977"/>
                <a:lumOff val="-33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931012"/>
                <a:satOff val="-4977"/>
                <a:lumOff val="-33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1931012"/>
              <a:satOff val="-4977"/>
              <a:lumOff val="-336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550645" y="858900"/>
        <a:ext cx="725847" cy="725847"/>
      </dsp:txXfrm>
    </dsp:sp>
    <dsp:sp modelId="{493CDF43-C2F9-47FE-A0E1-49E396C2017E}">
      <dsp:nvSpPr>
        <dsp:cNvPr id="0" name=""/>
        <dsp:cNvSpPr/>
      </dsp:nvSpPr>
      <dsp:spPr>
        <a:xfrm>
          <a:off x="2691541" y="3788010"/>
          <a:ext cx="2444055" cy="72"/>
        </a:xfrm>
        <a:prstGeom prst="rect">
          <a:avLst/>
        </a:prstGeom>
        <a:gradFill rotWithShape="0">
          <a:gsLst>
            <a:gs pos="0">
              <a:schemeClr val="accent5">
                <a:hueOff val="-2896518"/>
                <a:satOff val="-7465"/>
                <a:lumOff val="-504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896518"/>
                <a:satOff val="-7465"/>
                <a:lumOff val="-504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896518"/>
                <a:satOff val="-7465"/>
                <a:lumOff val="-504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2896518"/>
              <a:satOff val="-7465"/>
              <a:lumOff val="-504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051A1B-B538-40EA-90DF-AE14DB16CE51}">
      <dsp:nvSpPr>
        <dsp:cNvPr id="0" name=""/>
        <dsp:cNvSpPr/>
      </dsp:nvSpPr>
      <dsp:spPr>
        <a:xfrm>
          <a:off x="5380002" y="366405"/>
          <a:ext cx="2444055" cy="3421677"/>
        </a:xfrm>
        <a:prstGeom prst="rect">
          <a:avLst/>
        </a:prstGeom>
        <a:solidFill>
          <a:schemeClr val="accent5">
            <a:tint val="40000"/>
            <a:alpha val="90000"/>
            <a:hueOff val="-4493175"/>
            <a:satOff val="-15221"/>
            <a:lumOff val="-1952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4493175"/>
              <a:satOff val="-15221"/>
              <a:lumOff val="-195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Services</a:t>
          </a:r>
        </a:p>
      </dsp:txBody>
      <dsp:txXfrm>
        <a:off x="5380002" y="1666642"/>
        <a:ext cx="2444055" cy="2053006"/>
      </dsp:txXfrm>
    </dsp:sp>
    <dsp:sp modelId="{8DA75F7E-E9EA-4601-86E3-E7BF89281386}">
      <dsp:nvSpPr>
        <dsp:cNvPr id="0" name=""/>
        <dsp:cNvSpPr/>
      </dsp:nvSpPr>
      <dsp:spPr>
        <a:xfrm>
          <a:off x="6088778" y="708572"/>
          <a:ext cx="1026503" cy="1026503"/>
        </a:xfrm>
        <a:prstGeom prst="ellipse">
          <a:avLst/>
        </a:prstGeom>
        <a:gradFill rotWithShape="0">
          <a:gsLst>
            <a:gs pos="0">
              <a:schemeClr val="accent5">
                <a:hueOff val="-3862025"/>
                <a:satOff val="-9954"/>
                <a:lumOff val="-672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862025"/>
                <a:satOff val="-9954"/>
                <a:lumOff val="-672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862025"/>
                <a:satOff val="-9954"/>
                <a:lumOff val="-672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3862025"/>
              <a:satOff val="-9954"/>
              <a:lumOff val="-672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239106" y="858900"/>
        <a:ext cx="725847" cy="725847"/>
      </dsp:txXfrm>
    </dsp:sp>
    <dsp:sp modelId="{EC3CA4AB-3E94-4B3C-9941-31AA0B5F5C99}">
      <dsp:nvSpPr>
        <dsp:cNvPr id="0" name=""/>
        <dsp:cNvSpPr/>
      </dsp:nvSpPr>
      <dsp:spPr>
        <a:xfrm>
          <a:off x="5380002" y="3788010"/>
          <a:ext cx="2444055" cy="72"/>
        </a:xfrm>
        <a:prstGeom prst="rect">
          <a:avLst/>
        </a:prstGeom>
        <a:gradFill rotWithShape="0">
          <a:gsLst>
            <a:gs pos="0">
              <a:schemeClr val="accent5">
                <a:hueOff val="-4827531"/>
                <a:satOff val="-12442"/>
                <a:lumOff val="-84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827531"/>
                <a:satOff val="-12442"/>
                <a:lumOff val="-84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827531"/>
                <a:satOff val="-12442"/>
                <a:lumOff val="-84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4827531"/>
              <a:satOff val="-12442"/>
              <a:lumOff val="-840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7E43357-E899-4900-91F5-1542B368664E}">
      <dsp:nvSpPr>
        <dsp:cNvPr id="0" name=""/>
        <dsp:cNvSpPr/>
      </dsp:nvSpPr>
      <dsp:spPr>
        <a:xfrm>
          <a:off x="8068463" y="366405"/>
          <a:ext cx="2444055" cy="3421677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Repository</a:t>
          </a:r>
        </a:p>
      </dsp:txBody>
      <dsp:txXfrm>
        <a:off x="8068463" y="1666642"/>
        <a:ext cx="2444055" cy="2053006"/>
      </dsp:txXfrm>
    </dsp:sp>
    <dsp:sp modelId="{27511AC6-D74D-4BB4-9B02-63E87AD3A308}">
      <dsp:nvSpPr>
        <dsp:cNvPr id="0" name=""/>
        <dsp:cNvSpPr/>
      </dsp:nvSpPr>
      <dsp:spPr>
        <a:xfrm>
          <a:off x="8777239" y="708572"/>
          <a:ext cx="1026503" cy="1026503"/>
        </a:xfrm>
        <a:prstGeom prst="ellipse">
          <a:avLst/>
        </a:prstGeom>
        <a:gradFill rotWithShape="0">
          <a:gsLst>
            <a:gs pos="0">
              <a:schemeClr val="accent5">
                <a:hueOff val="-5793037"/>
                <a:satOff val="-14931"/>
                <a:lumOff val="-1008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793037"/>
                <a:satOff val="-14931"/>
                <a:lumOff val="-1008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793037"/>
                <a:satOff val="-14931"/>
                <a:lumOff val="-1008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5793037"/>
              <a:satOff val="-14931"/>
              <a:lumOff val="-1008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8927567" y="858900"/>
        <a:ext cx="725847" cy="725847"/>
      </dsp:txXfrm>
    </dsp:sp>
    <dsp:sp modelId="{44A5C4A3-591C-45CC-9DE9-FE456E447E6F}">
      <dsp:nvSpPr>
        <dsp:cNvPr id="0" name=""/>
        <dsp:cNvSpPr/>
      </dsp:nvSpPr>
      <dsp:spPr>
        <a:xfrm>
          <a:off x="8068463" y="3788010"/>
          <a:ext cx="2444055" cy="72"/>
        </a:xfrm>
        <a:prstGeom prst="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A06F1D-8418-42F0-838F-E55EE9AB91A3}">
      <dsp:nvSpPr>
        <dsp:cNvPr id="0" name=""/>
        <dsp:cNvSpPr/>
      </dsp:nvSpPr>
      <dsp:spPr>
        <a:xfrm>
          <a:off x="0" y="680"/>
          <a:ext cx="60896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1EA6EC-A95B-49A1-8E26-D997B98E7BD2}">
      <dsp:nvSpPr>
        <dsp:cNvPr id="0" name=""/>
        <dsp:cNvSpPr/>
      </dsp:nvSpPr>
      <dsp:spPr>
        <a:xfrm>
          <a:off x="0" y="680"/>
          <a:ext cx="6089650" cy="111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Not new</a:t>
          </a:r>
        </a:p>
      </dsp:txBody>
      <dsp:txXfrm>
        <a:off x="0" y="680"/>
        <a:ext cx="6089650" cy="1114152"/>
      </dsp:txXfrm>
    </dsp:sp>
    <dsp:sp modelId="{2F1174A7-8285-4F8D-8B7B-332FFE43515A}">
      <dsp:nvSpPr>
        <dsp:cNvPr id="0" name=""/>
        <dsp:cNvSpPr/>
      </dsp:nvSpPr>
      <dsp:spPr>
        <a:xfrm>
          <a:off x="0" y="1114833"/>
          <a:ext cx="60896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98FDFA-5AE1-4B54-86D3-FC03ECD59CFB}">
      <dsp:nvSpPr>
        <dsp:cNvPr id="0" name=""/>
        <dsp:cNvSpPr/>
      </dsp:nvSpPr>
      <dsp:spPr>
        <a:xfrm>
          <a:off x="0" y="1114833"/>
          <a:ext cx="6089650" cy="111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States in Object Oriented Programming</a:t>
          </a:r>
        </a:p>
      </dsp:txBody>
      <dsp:txXfrm>
        <a:off x="0" y="1114833"/>
        <a:ext cx="6089650" cy="1114152"/>
      </dsp:txXfrm>
    </dsp:sp>
    <dsp:sp modelId="{78643F84-1013-41C4-9947-1FE8EACE83E2}">
      <dsp:nvSpPr>
        <dsp:cNvPr id="0" name=""/>
        <dsp:cNvSpPr/>
      </dsp:nvSpPr>
      <dsp:spPr>
        <a:xfrm>
          <a:off x="0" y="2228986"/>
          <a:ext cx="60896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1847F5-57EC-4B10-920B-311617FCD314}">
      <dsp:nvSpPr>
        <dsp:cNvPr id="0" name=""/>
        <dsp:cNvSpPr/>
      </dsp:nvSpPr>
      <dsp:spPr>
        <a:xfrm>
          <a:off x="0" y="2228986"/>
          <a:ext cx="6089650" cy="111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State transitions are important equally or slightly more than state</a:t>
          </a:r>
        </a:p>
      </dsp:txBody>
      <dsp:txXfrm>
        <a:off x="0" y="2228986"/>
        <a:ext cx="6089650" cy="1114152"/>
      </dsp:txXfrm>
    </dsp:sp>
    <dsp:sp modelId="{A52DA799-933B-483E-9BBB-D5B05A3FFA94}">
      <dsp:nvSpPr>
        <dsp:cNvPr id="0" name=""/>
        <dsp:cNvSpPr/>
      </dsp:nvSpPr>
      <dsp:spPr>
        <a:xfrm>
          <a:off x="0" y="3343138"/>
          <a:ext cx="60896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9461E1-8941-498F-B00F-69F92D4BD699}">
      <dsp:nvSpPr>
        <dsp:cNvPr id="0" name=""/>
        <dsp:cNvSpPr/>
      </dsp:nvSpPr>
      <dsp:spPr>
        <a:xfrm>
          <a:off x="0" y="3343138"/>
          <a:ext cx="6089650" cy="111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Application states are stored as sequence of events</a:t>
          </a:r>
        </a:p>
      </dsp:txBody>
      <dsp:txXfrm>
        <a:off x="0" y="3343138"/>
        <a:ext cx="6089650" cy="1114152"/>
      </dsp:txXfrm>
    </dsp:sp>
    <dsp:sp modelId="{E5E58EFD-C5EF-4ACF-AB0F-51D80C27D102}">
      <dsp:nvSpPr>
        <dsp:cNvPr id="0" name=""/>
        <dsp:cNvSpPr/>
      </dsp:nvSpPr>
      <dsp:spPr>
        <a:xfrm>
          <a:off x="0" y="4457291"/>
          <a:ext cx="60896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2C4E3C-5A39-47F3-B5F9-B975CBDED5C5}">
      <dsp:nvSpPr>
        <dsp:cNvPr id="0" name=""/>
        <dsp:cNvSpPr/>
      </dsp:nvSpPr>
      <dsp:spPr>
        <a:xfrm>
          <a:off x="0" y="4457291"/>
          <a:ext cx="6089650" cy="111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Your current state is first level derivative of your events</a:t>
          </a:r>
        </a:p>
      </dsp:txBody>
      <dsp:txXfrm>
        <a:off x="0" y="4457291"/>
        <a:ext cx="6089650" cy="11141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5223A4-D59C-458A-AF30-6B446CA1C16E}">
      <dsp:nvSpPr>
        <dsp:cNvPr id="0" name=""/>
        <dsp:cNvSpPr/>
      </dsp:nvSpPr>
      <dsp:spPr>
        <a:xfrm>
          <a:off x="788669" y="0"/>
          <a:ext cx="8938260" cy="4351338"/>
        </a:xfrm>
        <a:prstGeom prst="rightArrow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8D2A89F-A6AA-444A-8184-F5711DCEEC02}">
      <dsp:nvSpPr>
        <dsp:cNvPr id="0" name=""/>
        <dsp:cNvSpPr/>
      </dsp:nvSpPr>
      <dsp:spPr>
        <a:xfrm>
          <a:off x="348894" y="1305401"/>
          <a:ext cx="3154680" cy="1740535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Cart Created</a:t>
          </a:r>
        </a:p>
      </dsp:txBody>
      <dsp:txXfrm>
        <a:off x="433860" y="1390367"/>
        <a:ext cx="2984748" cy="1570603"/>
      </dsp:txXfrm>
    </dsp:sp>
    <dsp:sp modelId="{63F83715-F9CC-46C4-AEB1-D0F2BD97DB8D}">
      <dsp:nvSpPr>
        <dsp:cNvPr id="0" name=""/>
        <dsp:cNvSpPr/>
      </dsp:nvSpPr>
      <dsp:spPr>
        <a:xfrm>
          <a:off x="3680460" y="1305401"/>
          <a:ext cx="3154680" cy="1740535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3 Items Added</a:t>
          </a:r>
        </a:p>
      </dsp:txBody>
      <dsp:txXfrm>
        <a:off x="3765426" y="1390367"/>
        <a:ext cx="2984748" cy="1570603"/>
      </dsp:txXfrm>
    </dsp:sp>
    <dsp:sp modelId="{1B40D6C0-2307-4BBD-AF5F-32619C1E3CA4}">
      <dsp:nvSpPr>
        <dsp:cNvPr id="0" name=""/>
        <dsp:cNvSpPr/>
      </dsp:nvSpPr>
      <dsp:spPr>
        <a:xfrm>
          <a:off x="7012025" y="1305401"/>
          <a:ext cx="3154680" cy="1740535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Shipping information added</a:t>
          </a:r>
        </a:p>
      </dsp:txBody>
      <dsp:txXfrm>
        <a:off x="7096991" y="1390367"/>
        <a:ext cx="2984748" cy="15706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615621-4E64-479A-9C8D-CA60277887C2}">
      <dsp:nvSpPr>
        <dsp:cNvPr id="0" name=""/>
        <dsp:cNvSpPr/>
      </dsp:nvSpPr>
      <dsp:spPr>
        <a:xfrm>
          <a:off x="0" y="680"/>
          <a:ext cx="608965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63DD932-764B-45E6-9783-DA65A53C7184}">
      <dsp:nvSpPr>
        <dsp:cNvPr id="0" name=""/>
        <dsp:cNvSpPr/>
      </dsp:nvSpPr>
      <dsp:spPr>
        <a:xfrm>
          <a:off x="0" y="680"/>
          <a:ext cx="6089650" cy="111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Structure of data is not that important</a:t>
          </a:r>
        </a:p>
      </dsp:txBody>
      <dsp:txXfrm>
        <a:off x="0" y="680"/>
        <a:ext cx="6089650" cy="1114152"/>
      </dsp:txXfrm>
    </dsp:sp>
    <dsp:sp modelId="{A12ED836-E614-40EF-AF25-651ECBD18E94}">
      <dsp:nvSpPr>
        <dsp:cNvPr id="0" name=""/>
        <dsp:cNvSpPr/>
      </dsp:nvSpPr>
      <dsp:spPr>
        <a:xfrm>
          <a:off x="0" y="1114833"/>
          <a:ext cx="608965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EED2EA9-5026-409F-A130-164105FADEA7}">
      <dsp:nvSpPr>
        <dsp:cNvPr id="0" name=""/>
        <dsp:cNvSpPr/>
      </dsp:nvSpPr>
      <dsp:spPr>
        <a:xfrm>
          <a:off x="0" y="1114833"/>
          <a:ext cx="6089650" cy="111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Forces your design to be based on use cases</a:t>
          </a:r>
        </a:p>
      </dsp:txBody>
      <dsp:txXfrm>
        <a:off x="0" y="1114833"/>
        <a:ext cx="6089650" cy="1114152"/>
      </dsp:txXfrm>
    </dsp:sp>
    <dsp:sp modelId="{761AABCF-C2E1-4CD9-BD38-A9B93DDABCA8}">
      <dsp:nvSpPr>
        <dsp:cNvPr id="0" name=""/>
        <dsp:cNvSpPr/>
      </dsp:nvSpPr>
      <dsp:spPr>
        <a:xfrm>
          <a:off x="0" y="2228986"/>
          <a:ext cx="608965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A0863B4-BE61-4462-B937-E9830ED8C9DF}">
      <dsp:nvSpPr>
        <dsp:cNvPr id="0" name=""/>
        <dsp:cNvSpPr/>
      </dsp:nvSpPr>
      <dsp:spPr>
        <a:xfrm>
          <a:off x="0" y="2228986"/>
          <a:ext cx="6089650" cy="111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Structure changes a lot</a:t>
          </a:r>
        </a:p>
      </dsp:txBody>
      <dsp:txXfrm>
        <a:off x="0" y="2228986"/>
        <a:ext cx="6089650" cy="1114152"/>
      </dsp:txXfrm>
    </dsp:sp>
    <dsp:sp modelId="{16440E90-6E46-4B31-821E-7BF9F6E1BC2C}">
      <dsp:nvSpPr>
        <dsp:cNvPr id="0" name=""/>
        <dsp:cNvSpPr/>
      </dsp:nvSpPr>
      <dsp:spPr>
        <a:xfrm>
          <a:off x="0" y="3343138"/>
          <a:ext cx="608965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8297F27-65CC-4482-BA0F-FA54F271069A}">
      <dsp:nvSpPr>
        <dsp:cNvPr id="0" name=""/>
        <dsp:cNvSpPr/>
      </dsp:nvSpPr>
      <dsp:spPr>
        <a:xfrm>
          <a:off x="0" y="3343138"/>
          <a:ext cx="6089650" cy="111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Use cases tend to be stable most of the time</a:t>
          </a:r>
        </a:p>
      </dsp:txBody>
      <dsp:txXfrm>
        <a:off x="0" y="3343138"/>
        <a:ext cx="6089650" cy="1114152"/>
      </dsp:txXfrm>
    </dsp:sp>
    <dsp:sp modelId="{D12E9603-3340-4C75-9742-045DE6C75AEB}">
      <dsp:nvSpPr>
        <dsp:cNvPr id="0" name=""/>
        <dsp:cNvSpPr/>
      </dsp:nvSpPr>
      <dsp:spPr>
        <a:xfrm>
          <a:off x="0" y="4457291"/>
          <a:ext cx="608965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E51AA93-541D-4179-AB2E-931162C8909D}">
      <dsp:nvSpPr>
        <dsp:cNvPr id="0" name=""/>
        <dsp:cNvSpPr/>
      </dsp:nvSpPr>
      <dsp:spPr>
        <a:xfrm>
          <a:off x="0" y="4457291"/>
          <a:ext cx="6089650" cy="111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In Event source you can never update an event</a:t>
          </a:r>
        </a:p>
      </dsp:txBody>
      <dsp:txXfrm>
        <a:off x="0" y="4457291"/>
        <a:ext cx="6089650" cy="111415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D81D78-63E8-49E2-939B-6083F158F534}">
      <dsp:nvSpPr>
        <dsp:cNvPr id="0" name=""/>
        <dsp:cNvSpPr/>
      </dsp:nvSpPr>
      <dsp:spPr>
        <a:xfrm>
          <a:off x="713184" y="0"/>
          <a:ext cx="8082756" cy="3328988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D31EEB-7A37-474F-9764-8D5670F6557E}">
      <dsp:nvSpPr>
        <dsp:cNvPr id="0" name=""/>
        <dsp:cNvSpPr/>
      </dsp:nvSpPr>
      <dsp:spPr>
        <a:xfrm>
          <a:off x="2530" y="998696"/>
          <a:ext cx="2280773" cy="133159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Cart Created</a:t>
          </a:r>
        </a:p>
      </dsp:txBody>
      <dsp:txXfrm>
        <a:off x="67533" y="1063699"/>
        <a:ext cx="2150767" cy="1201589"/>
      </dsp:txXfrm>
    </dsp:sp>
    <dsp:sp modelId="{D216E808-9D66-4BF7-9C76-E86B6C31DE3A}">
      <dsp:nvSpPr>
        <dsp:cNvPr id="0" name=""/>
        <dsp:cNvSpPr/>
      </dsp:nvSpPr>
      <dsp:spPr>
        <a:xfrm>
          <a:off x="2410294" y="998696"/>
          <a:ext cx="2280773" cy="1331595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3 items added</a:t>
          </a:r>
        </a:p>
      </dsp:txBody>
      <dsp:txXfrm>
        <a:off x="2475297" y="1063699"/>
        <a:ext cx="2150767" cy="1201589"/>
      </dsp:txXfrm>
    </dsp:sp>
    <dsp:sp modelId="{0A383687-7E01-4673-B8ED-2B2E46B77A36}">
      <dsp:nvSpPr>
        <dsp:cNvPr id="0" name=""/>
        <dsp:cNvSpPr/>
      </dsp:nvSpPr>
      <dsp:spPr>
        <a:xfrm>
          <a:off x="4818057" y="998696"/>
          <a:ext cx="2280773" cy="1331595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1 item removed</a:t>
          </a:r>
        </a:p>
      </dsp:txBody>
      <dsp:txXfrm>
        <a:off x="4883060" y="1063699"/>
        <a:ext cx="2150767" cy="1201589"/>
      </dsp:txXfrm>
    </dsp:sp>
    <dsp:sp modelId="{76FD238B-F98E-4AA9-AD27-B4FBF9C8EDAF}">
      <dsp:nvSpPr>
        <dsp:cNvPr id="0" name=""/>
        <dsp:cNvSpPr/>
      </dsp:nvSpPr>
      <dsp:spPr>
        <a:xfrm>
          <a:off x="7225820" y="998696"/>
          <a:ext cx="2280773" cy="133159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Shipping information added</a:t>
          </a:r>
        </a:p>
      </dsp:txBody>
      <dsp:txXfrm>
        <a:off x="7290823" y="1063699"/>
        <a:ext cx="2150767" cy="120158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7348C0-7034-44D6-9FAA-68A3C6AB4271}">
      <dsp:nvSpPr>
        <dsp:cNvPr id="0" name=""/>
        <dsp:cNvSpPr/>
      </dsp:nvSpPr>
      <dsp:spPr>
        <a:xfrm>
          <a:off x="0" y="2151882"/>
          <a:ext cx="1712714" cy="108757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1AC9B25-1437-4D7C-9B7D-81A078DB1CC3}">
      <dsp:nvSpPr>
        <dsp:cNvPr id="0" name=""/>
        <dsp:cNvSpPr/>
      </dsp:nvSpPr>
      <dsp:spPr>
        <a:xfrm>
          <a:off x="190301" y="2332669"/>
          <a:ext cx="1712714" cy="10875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Event writes should be Sequential</a:t>
          </a:r>
        </a:p>
      </dsp:txBody>
      <dsp:txXfrm>
        <a:off x="222155" y="2364523"/>
        <a:ext cx="1649006" cy="1023865"/>
      </dsp:txXfrm>
    </dsp:sp>
    <dsp:sp modelId="{89DE296A-F9B4-4534-B913-C02BECB25BEC}">
      <dsp:nvSpPr>
        <dsp:cNvPr id="0" name=""/>
        <dsp:cNvSpPr/>
      </dsp:nvSpPr>
      <dsp:spPr>
        <a:xfrm>
          <a:off x="2093317" y="2151882"/>
          <a:ext cx="1712714" cy="108757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93016CB-5F18-48A6-AEFF-6A2435E3DE8F}">
      <dsp:nvSpPr>
        <dsp:cNvPr id="0" name=""/>
        <dsp:cNvSpPr/>
      </dsp:nvSpPr>
      <dsp:spPr>
        <a:xfrm>
          <a:off x="2283618" y="2332669"/>
          <a:ext cx="1712714" cy="10875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Easy to generate smoke test</a:t>
          </a:r>
        </a:p>
      </dsp:txBody>
      <dsp:txXfrm>
        <a:off x="2315472" y="2364523"/>
        <a:ext cx="1649006" cy="1023865"/>
      </dsp:txXfrm>
    </dsp:sp>
    <dsp:sp modelId="{F60B7CC0-E457-4FF6-94EA-8C303270804D}">
      <dsp:nvSpPr>
        <dsp:cNvPr id="0" name=""/>
        <dsp:cNvSpPr/>
      </dsp:nvSpPr>
      <dsp:spPr>
        <a:xfrm>
          <a:off x="4186634" y="2151882"/>
          <a:ext cx="1712714" cy="108757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D01E99D-3F3C-41E0-ACFF-D81C314B30A7}">
      <dsp:nvSpPr>
        <dsp:cNvPr id="0" name=""/>
        <dsp:cNvSpPr/>
      </dsp:nvSpPr>
      <dsp:spPr>
        <a:xfrm>
          <a:off x="4376935" y="2332669"/>
          <a:ext cx="1712714" cy="10875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Don’t Event Source Systems</a:t>
          </a:r>
        </a:p>
      </dsp:txBody>
      <dsp:txXfrm>
        <a:off x="4408789" y="2364523"/>
        <a:ext cx="1649006" cy="102386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E0BC95-9158-498C-8FFE-A798E2AC5C67}">
      <dsp:nvSpPr>
        <dsp:cNvPr id="0" name=""/>
        <dsp:cNvSpPr/>
      </dsp:nvSpPr>
      <dsp:spPr>
        <a:xfrm>
          <a:off x="3704000" y="1488"/>
          <a:ext cx="720000" cy="8665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6</a:t>
          </a:r>
        </a:p>
      </dsp:txBody>
      <dsp:txXfrm>
        <a:off x="3704000" y="1488"/>
        <a:ext cx="720000" cy="866510"/>
      </dsp:txXfrm>
    </dsp:sp>
    <dsp:sp modelId="{A36A4F64-930D-439A-A79A-7EDD3F4B1604}">
      <dsp:nvSpPr>
        <dsp:cNvPr id="0" name=""/>
        <dsp:cNvSpPr/>
      </dsp:nvSpPr>
      <dsp:spPr>
        <a:xfrm>
          <a:off x="3704000" y="911324"/>
          <a:ext cx="720000" cy="8665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5</a:t>
          </a:r>
        </a:p>
      </dsp:txBody>
      <dsp:txXfrm>
        <a:off x="3704000" y="911324"/>
        <a:ext cx="720000" cy="866510"/>
      </dsp:txXfrm>
    </dsp:sp>
    <dsp:sp modelId="{BA06098B-35F3-49F7-A120-6F595057B7FA}">
      <dsp:nvSpPr>
        <dsp:cNvPr id="0" name=""/>
        <dsp:cNvSpPr/>
      </dsp:nvSpPr>
      <dsp:spPr>
        <a:xfrm>
          <a:off x="3704000" y="1821160"/>
          <a:ext cx="720000" cy="8665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4</a:t>
          </a:r>
        </a:p>
      </dsp:txBody>
      <dsp:txXfrm>
        <a:off x="3704000" y="1821160"/>
        <a:ext cx="720000" cy="866510"/>
      </dsp:txXfrm>
    </dsp:sp>
    <dsp:sp modelId="{EADDD961-CA9F-4067-B244-15F7116C933C}">
      <dsp:nvSpPr>
        <dsp:cNvPr id="0" name=""/>
        <dsp:cNvSpPr/>
      </dsp:nvSpPr>
      <dsp:spPr>
        <a:xfrm>
          <a:off x="3377750" y="2730996"/>
          <a:ext cx="1372500" cy="8665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Snap</a:t>
          </a:r>
        </a:p>
      </dsp:txBody>
      <dsp:txXfrm>
        <a:off x="3377750" y="2730996"/>
        <a:ext cx="1372500" cy="866510"/>
      </dsp:txXfrm>
    </dsp:sp>
    <dsp:sp modelId="{AE824E4F-4B4E-44F3-A327-B5C66A03A0B7}">
      <dsp:nvSpPr>
        <dsp:cNvPr id="0" name=""/>
        <dsp:cNvSpPr/>
      </dsp:nvSpPr>
      <dsp:spPr>
        <a:xfrm>
          <a:off x="3704000" y="3640832"/>
          <a:ext cx="720000" cy="8665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2</a:t>
          </a:r>
        </a:p>
      </dsp:txBody>
      <dsp:txXfrm>
        <a:off x="3704000" y="3640832"/>
        <a:ext cx="720000" cy="866510"/>
      </dsp:txXfrm>
    </dsp:sp>
    <dsp:sp modelId="{5C8F2C74-4B35-4B06-8053-AC1AAFBEA266}">
      <dsp:nvSpPr>
        <dsp:cNvPr id="0" name=""/>
        <dsp:cNvSpPr/>
      </dsp:nvSpPr>
      <dsp:spPr>
        <a:xfrm>
          <a:off x="3704000" y="4550668"/>
          <a:ext cx="720000" cy="8665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1</a:t>
          </a:r>
        </a:p>
      </dsp:txBody>
      <dsp:txXfrm>
        <a:off x="3704000" y="4550668"/>
        <a:ext cx="720000" cy="86651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E0BC95-9158-498C-8FFE-A798E2AC5C67}">
      <dsp:nvSpPr>
        <dsp:cNvPr id="0" name=""/>
        <dsp:cNvSpPr/>
      </dsp:nvSpPr>
      <dsp:spPr>
        <a:xfrm>
          <a:off x="3704000" y="1488"/>
          <a:ext cx="720000" cy="8665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6</a:t>
          </a:r>
        </a:p>
      </dsp:txBody>
      <dsp:txXfrm>
        <a:off x="3704000" y="1488"/>
        <a:ext cx="720000" cy="866510"/>
      </dsp:txXfrm>
    </dsp:sp>
    <dsp:sp modelId="{A36A4F64-930D-439A-A79A-7EDD3F4B1604}">
      <dsp:nvSpPr>
        <dsp:cNvPr id="0" name=""/>
        <dsp:cNvSpPr/>
      </dsp:nvSpPr>
      <dsp:spPr>
        <a:xfrm>
          <a:off x="3704000" y="911324"/>
          <a:ext cx="720000" cy="8665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5</a:t>
          </a:r>
        </a:p>
      </dsp:txBody>
      <dsp:txXfrm>
        <a:off x="3704000" y="911324"/>
        <a:ext cx="720000" cy="866510"/>
      </dsp:txXfrm>
    </dsp:sp>
    <dsp:sp modelId="{BA06098B-35F3-49F7-A120-6F595057B7FA}">
      <dsp:nvSpPr>
        <dsp:cNvPr id="0" name=""/>
        <dsp:cNvSpPr/>
      </dsp:nvSpPr>
      <dsp:spPr>
        <a:xfrm>
          <a:off x="3704000" y="1821160"/>
          <a:ext cx="720000" cy="8665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4</a:t>
          </a:r>
        </a:p>
      </dsp:txBody>
      <dsp:txXfrm>
        <a:off x="3704000" y="1821160"/>
        <a:ext cx="720000" cy="866510"/>
      </dsp:txXfrm>
    </dsp:sp>
    <dsp:sp modelId="{EADDD961-CA9F-4067-B244-15F7116C933C}">
      <dsp:nvSpPr>
        <dsp:cNvPr id="0" name=""/>
        <dsp:cNvSpPr/>
      </dsp:nvSpPr>
      <dsp:spPr>
        <a:xfrm>
          <a:off x="3377750" y="2730996"/>
          <a:ext cx="1372500" cy="8665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Snap</a:t>
          </a:r>
        </a:p>
      </dsp:txBody>
      <dsp:txXfrm>
        <a:off x="3377750" y="2730996"/>
        <a:ext cx="1372500" cy="866510"/>
      </dsp:txXfrm>
    </dsp:sp>
    <dsp:sp modelId="{AE824E4F-4B4E-44F3-A327-B5C66A03A0B7}">
      <dsp:nvSpPr>
        <dsp:cNvPr id="0" name=""/>
        <dsp:cNvSpPr/>
      </dsp:nvSpPr>
      <dsp:spPr>
        <a:xfrm>
          <a:off x="3704000" y="3640832"/>
          <a:ext cx="720000" cy="8665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2</a:t>
          </a:r>
        </a:p>
      </dsp:txBody>
      <dsp:txXfrm>
        <a:off x="3704000" y="3640832"/>
        <a:ext cx="720000" cy="866510"/>
      </dsp:txXfrm>
    </dsp:sp>
    <dsp:sp modelId="{5C8F2C74-4B35-4B06-8053-AC1AAFBEA266}">
      <dsp:nvSpPr>
        <dsp:cNvPr id="0" name=""/>
        <dsp:cNvSpPr/>
      </dsp:nvSpPr>
      <dsp:spPr>
        <a:xfrm>
          <a:off x="3704000" y="4550668"/>
          <a:ext cx="720000" cy="8665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1</a:t>
          </a:r>
        </a:p>
      </dsp:txBody>
      <dsp:txXfrm>
        <a:off x="3704000" y="4550668"/>
        <a:ext cx="720000" cy="8665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A72324-01E2-46FF-817D-8563EDFD7E32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6A8F1-C110-44E1-8A70-493A59987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23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many of you have heard about Domain Drive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6A8F1-C110-44E1-8A70-493A5998769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7554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can be really fast and it's used for latency sensitive systems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trading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6A8F1-C110-44E1-8A70-493A5998769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0332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No, it is an inherently functional system. You have an immutable series of events and "left fold" your state out of this series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6A8F1-C110-44E1-8A70-493A5998769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8503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Probably none.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6A8F1-C110-44E1-8A70-493A5998769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720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Don't think about the amount of data you are going to have but at which current and which future rate you will be retaining data and compare that to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moore's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law. If you are slower than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moore's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law ( &lt; ~5.000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/sec) your data will get cheaper over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6A8F1-C110-44E1-8A70-493A5998769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610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"CQRS is the dumbest pattern ever written". It was never meant to be a pattern. The main idea is to make people see the benefits of separating the reading and the writing part of the process.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6A8F1-C110-44E1-8A70-493A5998769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731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not new</a:t>
            </a:r>
          </a:p>
          <a:p>
            <a:r>
              <a:rPr lang="en-US" dirty="0"/>
              <a:t>What are states in a object oriented programming</a:t>
            </a:r>
          </a:p>
          <a:p>
            <a:r>
              <a:rPr lang="en-US" dirty="0"/>
              <a:t>At times we don’t just want to see where we are, we also want to know how we got here</a:t>
            </a:r>
          </a:p>
          <a:p>
            <a:r>
              <a:rPr lang="en-US" dirty="0"/>
              <a:t>State transitions are important and should be modeled within our domain. ES ensures t</a:t>
            </a:r>
          </a:p>
          <a:p>
            <a:r>
              <a:rPr lang="en-US" dirty="0"/>
              <a:t>Mature industries don’t use the concept of state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Finance, Banking, Insurance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Bank Account example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6A8F1-C110-44E1-8A70-493A5998769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59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Structure of data is not that important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any point of time I can take that events and run them through a code and get the current state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facts come back to our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usecases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you learn over time, Structure changes more often than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behaviour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 use cases of a system tend to be stable for long periods of time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you interpret your internal data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i.e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structure that you use tend to change a lot</a:t>
            </a:r>
          </a:p>
          <a:p>
            <a:r>
              <a:rPr lang="en-US" dirty="0"/>
              <a:t>Do not delete your event. ACCOUNTANT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6A8F1-C110-44E1-8A70-493A5998769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81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Cart item showing 1 item removed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it same with previous slide. NO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if I want to find how many items removed.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Business drives the use of event sourcing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the only model that does not lose information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many of you have update and delete statements in your code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many of you sat and discussed with your business that those information is not needed.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manu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you can predict the future what they will ask.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do you make the decision to destroy the data.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massively valuable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fun part is figuring out what data you are losing.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business user comes in and ask how many users are removing items before 5 minutes of checkout.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6A8F1-C110-44E1-8A70-493A5998769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222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DONT EVENT SOURCE SYSTEMS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 STREAMS PER AGGREGATE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6A8F1-C110-44E1-8A70-493A5998769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47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Append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6A8F1-C110-44E1-8A70-493A5998769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223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Problem: if you want to add a new read model you need to replay the former events. With a service bus you would need an additional control channel to ask for events. Use a consumer driven subscription system like Kafka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6A8F1-C110-44E1-8A70-493A5998769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606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seems more complex to people that are used to the CRUD way just because it's another way of dealing with the domain and have to learn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6A8F1-C110-44E1-8A70-493A5998769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4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Don't decide what to use because of other companies.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6A8F1-C110-44E1-8A70-493A5998769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08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62DC0-CA54-4E53-83DC-24AD618BD9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A98E2F-CFBD-4159-B01A-C0265AA09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A34B-CA7C-482E-8F65-27CA3D6B0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D7AD4-735B-4C6C-8B2E-F5D7587DDCC6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0E387-F514-4D6D-8E2F-E8D1C291E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B85B1-E595-44C4-9586-E48B0E87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B17C-E18F-4416-BA4C-72031ADCB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604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18A2-F9E4-45EA-B458-03C2F59CB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8631B1-E764-455C-B017-99D776923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D988F-B6CB-41C4-8DAF-7094E70B9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D7AD4-735B-4C6C-8B2E-F5D7587DDCC6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F7271-6B50-4729-BEB3-C9D69391D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2331F-C2AB-4D4E-8CBE-21611D83A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B17C-E18F-4416-BA4C-72031ADCB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78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A818DC-734D-4211-84FB-E71A72F90C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241913-C63D-484C-B6D0-F9B02B1D1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794C3-41E9-40AB-8EE2-8129B4595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D7AD4-735B-4C6C-8B2E-F5D7587DDCC6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B8D97-9D77-45E5-90D8-DD7D99C5F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7A80F-4671-4429-814E-80FA81CE2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B17C-E18F-4416-BA4C-72031ADCB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40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EF29B-9567-4200-9A63-B5303C3E2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5B9C6-71D6-4B82-9683-6ED9E7B98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70DF7-A39E-4AB6-8387-F50C63AC9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D7AD4-735B-4C6C-8B2E-F5D7587DDCC6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A4C05-AA29-4537-B665-8D5435C24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728EE-CE34-4D61-AC5B-32DE416BB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B17C-E18F-4416-BA4C-72031ADCB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63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F8B9B-4EC1-437B-B25A-123CB3CDB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0EC09-9907-4F86-99A5-DB8F84012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E936F-8F71-4815-B0EF-1DEBE18D2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D7AD4-735B-4C6C-8B2E-F5D7587DDCC6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C59C8-C134-49DF-A1ED-8A0536B6E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F8A38-F156-470F-9583-F5A07A802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B17C-E18F-4416-BA4C-72031ADCB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58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BC1BC-EBC1-478C-A079-786B5F921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6632A-FD2A-444E-9390-CBD052350B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6A4D31-6ADA-4617-B381-ABB5CCC85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7A650-059B-4C7B-8A1D-1F791385D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D7AD4-735B-4C6C-8B2E-F5D7587DDCC6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CEC4B-1756-43EE-947B-2766D50F5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4BF1D-B313-40C8-9270-7B6F6AA73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B17C-E18F-4416-BA4C-72031ADCB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775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65E47-A247-44DF-899A-586C22526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7208E-13D7-456F-BF95-7E55992E7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E7102B-778F-47A7-A753-00337842E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89EAB6-067F-455B-9B4C-F04B9F4E8D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97421B-C19D-43F1-8F11-C615AB286B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CD9644-5990-43A5-805B-E0519BD72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D7AD4-735B-4C6C-8B2E-F5D7587DDCC6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5B66A2-9CFC-4EA0-A129-D41F1F3C7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468D6F-F17B-4079-B310-8C69E836A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B17C-E18F-4416-BA4C-72031ADCB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0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3A78A-73B3-4AEF-A5C9-D04D37FE3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6D3A80-C2B6-430B-AC4B-F6A411ADA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D7AD4-735B-4C6C-8B2E-F5D7587DDCC6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74BE30-7FF0-4C9D-BD5D-91E7E1713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41A39B-5D66-42F1-B800-665A6FF1D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B17C-E18F-4416-BA4C-72031ADCB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2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5FFADA-D184-49D3-9236-02E1F425C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D7AD4-735B-4C6C-8B2E-F5D7587DDCC6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354DBF-BF17-4143-89E5-1A8E5FBC6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43EB3C-9374-4750-9C4E-C1B1FA5C5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B17C-E18F-4416-BA4C-72031ADCB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94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D9727-76DD-435D-ACD7-8C03E520C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06E38-4EEA-494E-AF8C-1B373EA76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B5BA6C-363A-44EB-87C9-455F8784DC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DA5FB-21F1-4214-8D85-551CDAC85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D7AD4-735B-4C6C-8B2E-F5D7587DDCC6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688BCB-FD51-4286-A0EB-AB0B4A79D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6272D0-8AAD-46A9-A881-F331B8FDB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B17C-E18F-4416-BA4C-72031ADCB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80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F3106-BF42-4795-982C-FBFFB1A35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32F5E0-2787-48B9-BFF5-ECDBAF3693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B1FCED-65AF-4F9B-826E-7B26EEE25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C349C1-4584-4DD2-A0C8-84AD1D3FD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D7AD4-735B-4C6C-8B2E-F5D7587DDCC6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F060F-C435-4287-AFF3-9BFBC1F37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EBA0-4784-493F-A813-DAE2ACC5D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B17C-E18F-4416-BA4C-72031ADCB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59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701545-E6A5-461B-93A4-08ADAB4CE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9ECAC-E8D2-4886-A790-B880E5D2D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67623-3F7B-438C-BB3D-82B30E5F51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D7AD4-735B-4C6C-8B2E-F5D7587DDCC6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A5F9E-30E8-48A1-8D9D-D397B9E1D6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B109E-9AAC-432A-8EFD-20AC2D8BCE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8B17C-E18F-4416-BA4C-72031ADCB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132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582235-7388-4B3B-BEB8-C324E973A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/>
              <a:t>CQRS/ES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E34567-BE4F-4617-9F6A-5E300361F6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Umamaheswaran</a:t>
            </a:r>
          </a:p>
        </p:txBody>
      </p:sp>
      <p:sp>
        <p:nvSpPr>
          <p:cNvPr id="17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445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619C1-EA09-4636-97D9-7A4C0B217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around Event Sourcing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CBA0E-3105-418C-BD85-83842FC47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34175" cy="4351338"/>
          </a:xfrm>
        </p:spPr>
        <p:txBody>
          <a:bodyPr>
            <a:normAutofit/>
          </a:bodyPr>
          <a:lstStyle/>
          <a:p>
            <a:r>
              <a:rPr lang="en-US" dirty="0"/>
              <a:t>Projections</a:t>
            </a:r>
          </a:p>
          <a:p>
            <a:pPr lvl="1"/>
            <a:r>
              <a:rPr lang="en-US" dirty="0"/>
              <a:t>Deriving state off of an event stream</a:t>
            </a:r>
          </a:p>
          <a:p>
            <a:pPr lvl="1"/>
            <a:r>
              <a:rPr lang="en-US" dirty="0"/>
              <a:t>Projections must start at event 0</a:t>
            </a:r>
          </a:p>
          <a:p>
            <a:pPr lvl="1"/>
            <a:r>
              <a:rPr lang="en-US" dirty="0"/>
              <a:t>Projections can be done for every point in time since the start of the system</a:t>
            </a:r>
          </a:p>
          <a:p>
            <a:pPr lvl="1"/>
            <a:r>
              <a:rPr lang="en-US" dirty="0"/>
              <a:t>You can not change what happened in the past, but you can have a new perception of what happened in the past</a:t>
            </a:r>
          </a:p>
          <a:p>
            <a:pPr lvl="1"/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695F77C-BFD8-46AE-8388-6BCAEA0239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1355065"/>
              </p:ext>
            </p:extLst>
          </p:nvPr>
        </p:nvGraphicFramePr>
        <p:xfrm>
          <a:off x="5260975" y="86254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49647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49B32-F192-49BF-A0C2-ED736B835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Snapshots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03B7C-85BF-4EDE-A206-2DF311F11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19650" cy="4351338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US" dirty="0"/>
              <a:t>Store snapshots off the side and point back to the version of the event log</a:t>
            </a:r>
          </a:p>
          <a:p>
            <a:pPr lvl="1"/>
            <a:r>
              <a:rPr lang="en-US" dirty="0"/>
              <a:t>You can also have multiple different folds with different perception of the same version of the event log in parallel</a:t>
            </a:r>
          </a:p>
          <a:p>
            <a:pPr lvl="1"/>
            <a:r>
              <a:rPr lang="en-US" dirty="0"/>
              <a:t>Avoid snapshots if you can (state is hard to version)</a:t>
            </a:r>
          </a:p>
          <a:p>
            <a:pPr lvl="1"/>
            <a:r>
              <a:rPr lang="en-US" dirty="0"/>
              <a:t>How do I query a series of events? You don't. You use read models</a:t>
            </a:r>
          </a:p>
          <a:p>
            <a:pPr lvl="1"/>
            <a:r>
              <a:rPr lang="en-US" dirty="0"/>
              <a:t>Consider a graph database for read models</a:t>
            </a:r>
          </a:p>
          <a:p>
            <a:pPr lvl="1"/>
            <a:r>
              <a:rPr lang="en-US" dirty="0"/>
              <a:t>You can have as many read models as you want - they just have to subscribe to your event system</a:t>
            </a:r>
          </a:p>
          <a:p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AAE8833-3102-4788-8979-E0775E9D4E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8567218"/>
              </p:ext>
            </p:extLst>
          </p:nvPr>
        </p:nvGraphicFramePr>
        <p:xfrm>
          <a:off x="5260975" y="86254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8438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B867D-72F2-44CD-9D52-EC426C37C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68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Event Sourcing needs a service bus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Bus">
            <a:extLst>
              <a:ext uri="{FF2B5EF4-FFF2-40B4-BE49-F238E27FC236}">
                <a16:creationId xmlns:a16="http://schemas.microsoft.com/office/drawing/2014/main" id="{3CB76A92-E31E-4D42-815B-60052A498D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1733" y="543135"/>
            <a:ext cx="3835488" cy="383548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D432-C16F-428A-989C-F886DCE54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67" y="2279018"/>
            <a:ext cx="5314543" cy="3375920"/>
          </a:xfrm>
        </p:spPr>
        <p:txBody>
          <a:bodyPr anchor="t"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764051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F558D-C247-4B96-A83F-65BF36882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68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Event Sourcing is Complex?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D6DB44C5-235A-4B6C-83C7-C336EAC5EB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1733" y="543135"/>
            <a:ext cx="3835488" cy="383548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9F9CC-462A-42D2-A648-292DA4036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67" y="2279018"/>
            <a:ext cx="5314543" cy="3375920"/>
          </a:xfrm>
        </p:spPr>
        <p:txBody>
          <a:bodyPr anchor="t"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04031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16CB16-440D-4A3A-B1B9-2F19232B9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big companies are using Event Sourcing?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E874B-65D7-4036-A7C9-129D0B80C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257" y="965198"/>
            <a:ext cx="2707937" cy="49276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>
              <a:buNone/>
            </a:pPr>
            <a:r>
              <a:rPr lang="en-US" sz="2000" kern="120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Because obviously we make our decision this way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463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D0D12-C72B-4031-8F98-8064AF3C9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68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Event Systems must be slow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Warning">
            <a:extLst>
              <a:ext uri="{FF2B5EF4-FFF2-40B4-BE49-F238E27FC236}">
                <a16:creationId xmlns:a16="http://schemas.microsoft.com/office/drawing/2014/main" id="{8CD5D942-4E1E-40B4-94A9-4A480DC6DD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1733" y="543135"/>
            <a:ext cx="3835488" cy="383548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68DC0-9BBD-4013-ABFD-4DE84EB9D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67" y="2279018"/>
            <a:ext cx="5314543" cy="3375920"/>
          </a:xfrm>
        </p:spPr>
        <p:txBody>
          <a:bodyPr anchor="t"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158322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5D9DA-D826-4CFA-8106-DC8E880D6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68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sz="4100"/>
              <a:t>Event Sources Systems must be object oriented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143275F9-B41B-4F6D-8DE7-454D0C21AA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1733" y="543135"/>
            <a:ext cx="3835488" cy="383548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DF316-CF1A-46B1-9A92-1AF2E6E97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67" y="2279018"/>
            <a:ext cx="5314543" cy="3375920"/>
          </a:xfrm>
        </p:spPr>
        <p:txBody>
          <a:bodyPr anchor="t"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5142144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2E2ADC-ABF0-4061-9D1A-EC96B8F2D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What is the bestest Event Sourcing framework ever?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15B82-1CDC-43D5-ADBA-C17A58BBB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6709885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2B87-DF89-41AB-B120-F60A58542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68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sz="3100"/>
              <a:t>But what about all my data with Event Sourcing it must be huge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Document">
            <a:extLst>
              <a:ext uri="{FF2B5EF4-FFF2-40B4-BE49-F238E27FC236}">
                <a16:creationId xmlns:a16="http://schemas.microsoft.com/office/drawing/2014/main" id="{2ABED00F-8FD3-4079-9A9E-4B8AF0FAC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1733" y="543135"/>
            <a:ext cx="3835488" cy="383548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F58B7-8554-4F9D-96FC-34D3E17F5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67" y="2279018"/>
            <a:ext cx="5314543" cy="3375920"/>
          </a:xfrm>
        </p:spPr>
        <p:txBody>
          <a:bodyPr anchor="t"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430170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24D20-621F-4279-A138-1455745B2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68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CQRS is just a teaching pattern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Music">
            <a:extLst>
              <a:ext uri="{FF2B5EF4-FFF2-40B4-BE49-F238E27FC236}">
                <a16:creationId xmlns:a16="http://schemas.microsoft.com/office/drawing/2014/main" id="{B3A0845E-F39F-493A-B7E3-1F9FA2A8CD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1733" y="543135"/>
            <a:ext cx="3835488" cy="383548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C4BC7-ED49-4CE2-8BEA-AE971962E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67" y="2279018"/>
            <a:ext cx="5314543" cy="3375920"/>
          </a:xfrm>
        </p:spPr>
        <p:txBody>
          <a:bodyPr anchor="t"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953154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B0DF90E-6BAD-4E82-8FDF-717C9A357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92418F-2360-40A4-AD10-C64E1133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Typical project architecture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3331A15-C673-428D-BA85-EF8BDDC57E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1919574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70247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91D7B09-2560-454D-900D-427659853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heart of software is its ability to solve domain-related problems for its user.</a:t>
            </a:r>
          </a:p>
          <a:p>
            <a:r>
              <a:rPr lang="en-US" sz="3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- Eric Evans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Warning">
            <a:extLst>
              <a:ext uri="{FF2B5EF4-FFF2-40B4-BE49-F238E27FC236}">
                <a16:creationId xmlns:a16="http://schemas.microsoft.com/office/drawing/2014/main" id="{10F43E4D-FEBE-4007-B3C5-5155D40A85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602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9A5A2F-86D2-4636-8A7B-E65F3086F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What is Event Sourcing?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D302D4F-7F6F-410E-8002-C02AAC3975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6561172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1981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06A3660-610F-4BEC-BEB3-F5BFE8300B8E}"/>
              </a:ext>
            </a:extLst>
          </p:cNvPr>
          <p:cNvSpPr/>
          <p:nvPr/>
        </p:nvSpPr>
        <p:spPr>
          <a:xfrm>
            <a:off x="2171700" y="2514600"/>
            <a:ext cx="2500312" cy="1457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Purchase Order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2CE88A-041A-4032-8A60-D13086EC44D1}"/>
              </a:ext>
            </a:extLst>
          </p:cNvPr>
          <p:cNvSpPr/>
          <p:nvPr/>
        </p:nvSpPr>
        <p:spPr>
          <a:xfrm>
            <a:off x="6269834" y="1600199"/>
            <a:ext cx="2500312" cy="1457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Line Items (n)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C5756C-DBAE-4A9D-A915-765D3ED27EC0}"/>
              </a:ext>
            </a:extLst>
          </p:cNvPr>
          <p:cNvSpPr/>
          <p:nvPr/>
        </p:nvSpPr>
        <p:spPr>
          <a:xfrm>
            <a:off x="6269834" y="3243263"/>
            <a:ext cx="2500312" cy="1457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Shipping Information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B21AD0A-2F14-4B59-A23A-4D271E3F92DB}"/>
              </a:ext>
            </a:extLst>
          </p:cNvPr>
          <p:cNvSpPr/>
          <p:nvPr/>
        </p:nvSpPr>
        <p:spPr>
          <a:xfrm>
            <a:off x="4679159" y="3429000"/>
            <a:ext cx="1590675" cy="4357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B08094A-65F9-46C7-8E30-BFECE6F2C1EC}"/>
              </a:ext>
            </a:extLst>
          </p:cNvPr>
          <p:cNvSpPr/>
          <p:nvPr/>
        </p:nvSpPr>
        <p:spPr>
          <a:xfrm>
            <a:off x="4679159" y="2621756"/>
            <a:ext cx="1590675" cy="4357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895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B7853-F833-44D7-9BBA-DCFBE7E70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ellipse">
            <a:avLst/>
          </a:prstGeom>
        </p:spPr>
        <p:txBody>
          <a:bodyPr>
            <a:normAutofit/>
          </a:bodyPr>
          <a:lstStyle/>
          <a:p>
            <a:r>
              <a:rPr lang="en-US" sz="3400"/>
              <a:t>Sample Event from E-Commerce Domain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0B7EBCE-0824-43DB-AA6D-8927727611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803830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9215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6B1DF4-4D25-442A-89CA-3F1031CF3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Things to know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0AEE8B-0BC0-4CDF-9535-9B0854BE26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7631065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53512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DDE22-6C25-471E-A77C-F6897A1A2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914737"/>
            <a:ext cx="7772400" cy="1012806"/>
          </a:xfrm>
          <a:solidFill>
            <a:srgbClr val="FFFFFF">
              <a:alpha val="10000"/>
            </a:srgb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endParaRPr lang="en-US" sz="280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91D726B-A793-45F5-A771-E28929C923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7991971"/>
              </p:ext>
            </p:extLst>
          </p:nvPr>
        </p:nvGraphicFramePr>
        <p:xfrm>
          <a:off x="1341438" y="2477452"/>
          <a:ext cx="9509125" cy="3328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7655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E860EE-2410-43F7-AE6D-6AE44D0CD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Other things about 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34BE1F4-3047-4B07-AC37-5AD87EDD15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2212793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44744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1167</TotalTime>
  <Words>813</Words>
  <Application>Microsoft Office PowerPoint</Application>
  <PresentationFormat>Widescreen</PresentationFormat>
  <Paragraphs>126</Paragraphs>
  <Slides>19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CQRS/ES</vt:lpstr>
      <vt:lpstr>Typical project architecture</vt:lpstr>
      <vt:lpstr>The heart of software is its ability to solve domain-related problems for its user. - Eric Evans</vt:lpstr>
      <vt:lpstr>What is Event Sourcing?</vt:lpstr>
      <vt:lpstr>PowerPoint Presentation</vt:lpstr>
      <vt:lpstr>Sample Event from E-Commerce Domain</vt:lpstr>
      <vt:lpstr>Things to know</vt:lpstr>
      <vt:lpstr>PowerPoint Presentation</vt:lpstr>
      <vt:lpstr>Other things about ES</vt:lpstr>
      <vt:lpstr>Concepts around Event Sourcing</vt:lpstr>
      <vt:lpstr>Snapshots</vt:lpstr>
      <vt:lpstr>Event Sourcing needs a service bus</vt:lpstr>
      <vt:lpstr>Event Sourcing is Complex?</vt:lpstr>
      <vt:lpstr>What big companies are using Event Sourcing?</vt:lpstr>
      <vt:lpstr>Event Systems must be slow</vt:lpstr>
      <vt:lpstr>Event Sources Systems must be object oriented</vt:lpstr>
      <vt:lpstr>What is the bestest Event Sourcing framework ever?</vt:lpstr>
      <vt:lpstr>But what about all my data with Event Sourcing it must be huge</vt:lpstr>
      <vt:lpstr>CQRS is just a teaching pattern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CQRS/ES</dc:title>
  <dc:creator>Uma Maheswaran Manivannan</dc:creator>
  <cp:lastModifiedBy>Uma Maheswaran Manivannan</cp:lastModifiedBy>
  <cp:revision>27</cp:revision>
  <dcterms:created xsi:type="dcterms:W3CDTF">2018-07-18T12:47:55Z</dcterms:created>
  <dcterms:modified xsi:type="dcterms:W3CDTF">2018-07-19T08:15:16Z</dcterms:modified>
</cp:coreProperties>
</file>