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0EB1-C6C8-4B78-83E6-1B14E8926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DBA09-F497-46E2-A86C-36130CED6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89A05-D183-41CC-B046-107A4716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14AE-3C5B-432A-90AF-B13964A9452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A487B-EE72-4556-855C-700A82F9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C495E-CAFF-4C76-ABB3-E51C2D4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760A-5E31-4F48-8703-8109924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4F75-9D27-4298-8137-3D7D03EF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84EE8-C347-4D21-BCB2-5A2D84731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96A92-20E3-4498-822D-A7B15C28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14AE-3C5B-432A-90AF-B13964A9452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C7B58-D426-4B24-AE73-9376D2C3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3F6B-9201-4BED-AE8F-2AD59EB2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760A-5E31-4F48-8703-8109924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5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6A747-383E-4F7F-9C35-B3B332839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29D28-5982-4A69-A525-FC36A8028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2AF82-CF7F-4513-957F-192B531D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14AE-3C5B-432A-90AF-B13964A9452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2F46-85E7-4841-B4A4-9E6A4BA2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A63E-560D-4BA5-AAEF-27146BE2C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760A-5E31-4F48-8703-8109924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6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C122-5568-4035-A014-D37FA8AE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A7DD-2C5B-4D6B-831A-427606E1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0716F-06F9-40F1-8A0B-6AE059B3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14AE-3C5B-432A-90AF-B13964A9452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BB9AB-172B-4A16-9C80-AC225902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4D5DC-21BB-424E-9146-6B9636BD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760A-5E31-4F48-8703-8109924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D0DB-94AA-41FC-8096-60217FB6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CBAB9-B4C7-4366-A28C-B86E33280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32607-CAB2-4143-A3A5-5540D1D4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14AE-3C5B-432A-90AF-B13964A9452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FF8A-F626-4732-9F26-A7CC3ACA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8CA32-C3EB-43C6-A706-BE8F6749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760A-5E31-4F48-8703-8109924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6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BDDB-502A-4D0C-8682-C74684D2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2CC5A-79EC-4A8A-BA86-4EBCD1B8E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F643D-5E63-4904-8B63-04150ADFA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CF1F1-988B-42B0-A1B9-7E6C3F3E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14AE-3C5B-432A-90AF-B13964A9452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2D9B2-F4C0-4149-84A9-A8A8E29F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A89C0-5AC3-46F1-9B66-72756185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760A-5E31-4F48-8703-8109924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C8AD-E957-4490-B6AD-56DA47AD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220AC-8D1F-494E-94D9-1C30FC4E3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637A4-5D41-4479-B948-969BC6026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54341-C949-4A1D-8932-75C1FD31C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7F2D3-A5A3-4FBA-9DF0-1E638E77B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945A7-A6E1-4E81-BB65-9EF259B6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14AE-3C5B-432A-90AF-B13964A9452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E7625-84E5-49CD-8466-B524DC82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413D6-E323-41C3-8D91-B81D23F4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760A-5E31-4F48-8703-8109924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8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F5D5-570F-41D1-A691-26D51630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55FE8-6481-4F83-A5A3-4BC36CCB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14AE-3C5B-432A-90AF-B13964A9452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24DFA-D1D5-4CE0-AA5B-F330CE38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47777-5DFB-49AC-A96B-9DAB9287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760A-5E31-4F48-8703-8109924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1AF7F-96CD-430C-B0A4-11DCE2C7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14AE-3C5B-432A-90AF-B13964A9452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A3DE5-9CED-4014-AE07-26E47935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50649-FBC0-46A0-A757-C6383AB4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760A-5E31-4F48-8703-8109924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5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4AC8-68C9-4143-86DD-3DB37208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02943-CE92-45E5-949B-4C3FCA3B0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27F2E-2312-4892-9EFD-DA66ADE9F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5CDFC-B0E5-4D9F-A5EC-F0342755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14AE-3C5B-432A-90AF-B13964A9452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313A6-3430-40DB-8A54-D4E86DA3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FDFCD-C654-496C-AE4B-632A84D4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760A-5E31-4F48-8703-8109924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8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5ABA-B474-4A23-AAFF-3679E8FC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4F405-BFF8-469D-9BFB-7DF1F9A6C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95180-F78F-4113-AA66-1AB4210DE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6C04D-5FD9-4ECE-80A6-08BF3E80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14AE-3C5B-432A-90AF-B13964A9452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7BFC7-D522-43DC-AB32-D6B097C7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949B9-B67D-463C-80DD-B472664B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760A-5E31-4F48-8703-8109924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6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B9B95-4538-4513-8A97-5849249B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D560A-FA9B-4678-BE2D-F7A67E90F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28A26-E6B1-47BC-971E-79987CB1D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814AE-3C5B-432A-90AF-B13964A9452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9B92B-335F-49A5-AA60-A2419AA98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5DC60-70E4-4412-BB1F-91E517AE6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C760A-5E31-4F48-8703-8109924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2CA0E-61AE-4F55-87B0-D0090A274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CQRS – PRACTICAL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D18BB-8428-482C-AE91-ED0AF932F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Umamaheswaran</a:t>
            </a:r>
          </a:p>
          <a:p>
            <a:r>
              <a:rPr lang="en-US" sz="1500">
                <a:solidFill>
                  <a:srgbClr val="FFFFFF"/>
                </a:solidFill>
              </a:rPr>
              <a:t>@UMW360</a:t>
            </a:r>
          </a:p>
        </p:txBody>
      </p:sp>
      <p:pic>
        <p:nvPicPr>
          <p:cNvPr id="10" name="Picture 9" descr="A silhouette of a person&#10;&#10;Description generated with high confidence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2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A531E616-7828-4EF1-93DA-EC0CDE31A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40BB0-462F-4CA7-AB81-395302392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Regulatory Compliance</a:t>
            </a:r>
          </a:p>
          <a:p>
            <a:r>
              <a:rPr lang="en-US" sz="2000">
                <a:solidFill>
                  <a:srgbClr val="000000"/>
                </a:solidFill>
              </a:rPr>
              <a:t>No data loss</a:t>
            </a:r>
          </a:p>
          <a:p>
            <a:r>
              <a:rPr lang="en-US" sz="2000">
                <a:solidFill>
                  <a:srgbClr val="000000"/>
                </a:solidFill>
              </a:rPr>
              <a:t>Scalability</a:t>
            </a:r>
          </a:p>
          <a:p>
            <a:r>
              <a:rPr lang="en-US" sz="2000">
                <a:solidFill>
                  <a:srgbClr val="000000"/>
                </a:solidFill>
              </a:rPr>
              <a:t>Ability to add new features easily</a:t>
            </a:r>
          </a:p>
        </p:txBody>
      </p:sp>
    </p:spTree>
    <p:extLst>
      <p:ext uri="{BB962C8B-B14F-4D97-AF65-F5344CB8AC3E}">
        <p14:creationId xmlns:p14="http://schemas.microsoft.com/office/powerpoint/2010/main" val="38145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B8280F-3BD0-4218-AD6C-AE67C887B4D8}"/>
              </a:ext>
            </a:extLst>
          </p:cNvPr>
          <p:cNvCxnSpPr/>
          <p:nvPr/>
        </p:nvCxnSpPr>
        <p:spPr>
          <a:xfrm>
            <a:off x="5591175" y="1714500"/>
            <a:ext cx="0" cy="29622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FA9B98-D7E2-4587-B2EA-314375381F19}"/>
              </a:ext>
            </a:extLst>
          </p:cNvPr>
          <p:cNvSpPr txBox="1"/>
          <p:nvPr/>
        </p:nvSpPr>
        <p:spPr>
          <a:xfrm>
            <a:off x="2657475" y="1714500"/>
            <a:ext cx="268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4DDD2-CBF6-4410-8C53-945E51BE70A7}"/>
              </a:ext>
            </a:extLst>
          </p:cNvPr>
          <p:cNvSpPr txBox="1"/>
          <p:nvPr/>
        </p:nvSpPr>
        <p:spPr>
          <a:xfrm>
            <a:off x="3219452" y="2344132"/>
            <a:ext cx="1981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90</a:t>
            </a:r>
            <a:r>
              <a:rPr lang="en-US" sz="32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63CC8-6DB6-4AFE-947E-7784FF823696}"/>
              </a:ext>
            </a:extLst>
          </p:cNvPr>
          <p:cNvSpPr txBox="1"/>
          <p:nvPr/>
        </p:nvSpPr>
        <p:spPr>
          <a:xfrm>
            <a:off x="2900365" y="4008359"/>
            <a:ext cx="2200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Easier to Scale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Flexible View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D2949A-E4C4-4E2C-AB9D-45EFE4919982}"/>
              </a:ext>
            </a:extLst>
          </p:cNvPr>
          <p:cNvSpPr txBox="1"/>
          <p:nvPr/>
        </p:nvSpPr>
        <p:spPr>
          <a:xfrm>
            <a:off x="5791205" y="1714500"/>
            <a:ext cx="268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WRITES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967C2-D483-4103-B76A-C027303B6721}"/>
              </a:ext>
            </a:extLst>
          </p:cNvPr>
          <p:cNvSpPr txBox="1"/>
          <p:nvPr/>
        </p:nvSpPr>
        <p:spPr>
          <a:xfrm>
            <a:off x="6353182" y="2344132"/>
            <a:ext cx="1981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10</a:t>
            </a:r>
            <a:r>
              <a:rPr lang="en-US" sz="32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A18628-7EB9-4E86-BEA7-E9219C1F354C}"/>
              </a:ext>
            </a:extLst>
          </p:cNvPr>
          <p:cNvSpPr txBox="1"/>
          <p:nvPr/>
        </p:nvSpPr>
        <p:spPr>
          <a:xfrm>
            <a:off x="6034095" y="4008359"/>
            <a:ext cx="2200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Normalized Forms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Validations</a:t>
            </a:r>
          </a:p>
        </p:txBody>
      </p:sp>
    </p:spTree>
    <p:extLst>
      <p:ext uri="{BB962C8B-B14F-4D97-AF65-F5344CB8AC3E}">
        <p14:creationId xmlns:p14="http://schemas.microsoft.com/office/powerpoint/2010/main" val="33504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0A80424-54A0-4FD4-B411-3C4C60417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54" y="962026"/>
            <a:ext cx="6815891" cy="4729162"/>
          </a:xfrm>
          <a:prstGeom prst="rect">
            <a:avLst/>
          </a:prstGeom>
        </p:spPr>
      </p:pic>
      <p:pic>
        <p:nvPicPr>
          <p:cNvPr id="7" name="Picture 6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4A5E36CF-4547-4FC9-B2E1-AF2770E8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5" y="2009775"/>
            <a:ext cx="47053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CD6431-8D4D-4834-BE50-6E95F08FE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1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DD3083-D457-42BA-8CFB-F55C3C3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CQRS is an optimizing technique</a:t>
            </a:r>
            <a:b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you really have scaling issues?</a:t>
            </a:r>
          </a:p>
        </p:txBody>
      </p:sp>
    </p:spTree>
    <p:extLst>
      <p:ext uri="{BB962C8B-B14F-4D97-AF65-F5344CB8AC3E}">
        <p14:creationId xmlns:p14="http://schemas.microsoft.com/office/powerpoint/2010/main" val="302547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A1A135-13F8-4EE3-B021-D551C0F8862D}"/>
              </a:ext>
            </a:extLst>
          </p:cNvPr>
          <p:cNvCxnSpPr/>
          <p:nvPr/>
        </p:nvCxnSpPr>
        <p:spPr>
          <a:xfrm>
            <a:off x="5981700" y="1524000"/>
            <a:ext cx="0" cy="35433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F0F982-41D9-43EE-803B-0E20643B4D20}"/>
              </a:ext>
            </a:extLst>
          </p:cNvPr>
          <p:cNvSpPr txBox="1"/>
          <p:nvPr/>
        </p:nvSpPr>
        <p:spPr>
          <a:xfrm>
            <a:off x="2066926" y="2295525"/>
            <a:ext cx="3457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CONSIDER DOING CQRS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E0A637-E96C-45C3-AF94-F771BDC03FAB}"/>
              </a:ext>
            </a:extLst>
          </p:cNvPr>
          <p:cNvSpPr txBox="1"/>
          <p:nvPr/>
        </p:nvSpPr>
        <p:spPr>
          <a:xfrm>
            <a:off x="6438901" y="1748909"/>
            <a:ext cx="5095869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</a:rPr>
              <a:t>Scaling your application is difficult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</a:rPr>
              <a:t>Highly asymmetrical read and writes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</a:rPr>
              <a:t>Complex domain logics</a:t>
            </a:r>
          </a:p>
        </p:txBody>
      </p:sp>
    </p:spTree>
    <p:extLst>
      <p:ext uri="{BB962C8B-B14F-4D97-AF65-F5344CB8AC3E}">
        <p14:creationId xmlns:p14="http://schemas.microsoft.com/office/powerpoint/2010/main" val="311537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17D8-0A7D-488B-9E8F-26D98DF68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1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63D7DE-A8DF-4767-9C0F-76891863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0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529487-702B-4C18-B232-BCECBC410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0" b="31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982CF-2F63-4738-98A4-1ECE49ED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WE LOSE DATA BY DESIGN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ad Face with No Fill">
            <a:extLst>
              <a:ext uri="{FF2B5EF4-FFF2-40B4-BE49-F238E27FC236}">
                <a16:creationId xmlns:a16="http://schemas.microsoft.com/office/drawing/2014/main" id="{07171DB8-B11C-426E-9AE3-B77E2ECC8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7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496FB01-5437-4B25-A921-FBD785D23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CBC0-C7A9-45DD-968A-C29A98133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Regulatory Compliance</a:t>
            </a:r>
          </a:p>
          <a:p>
            <a:r>
              <a:rPr lang="en-US" sz="2000">
                <a:solidFill>
                  <a:srgbClr val="000000"/>
                </a:solidFill>
              </a:rPr>
              <a:t>Scalability</a:t>
            </a:r>
          </a:p>
          <a:p>
            <a:r>
              <a:rPr lang="en-US" sz="2000">
                <a:solidFill>
                  <a:srgbClr val="000000"/>
                </a:solidFill>
              </a:rPr>
              <a:t>Ability to add new features easily</a:t>
            </a:r>
          </a:p>
        </p:txBody>
      </p:sp>
    </p:spTree>
    <p:extLst>
      <p:ext uri="{BB962C8B-B14F-4D97-AF65-F5344CB8AC3E}">
        <p14:creationId xmlns:p14="http://schemas.microsoft.com/office/powerpoint/2010/main" val="7128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5A57C5-3D91-4C15-89EF-8CBBBDEB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EVENT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F709-027A-496F-827B-A6082F84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88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Express what the user wants in domain language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Group of People">
            <a:extLst>
              <a:ext uri="{FF2B5EF4-FFF2-40B4-BE49-F238E27FC236}">
                <a16:creationId xmlns:a16="http://schemas.microsoft.com/office/drawing/2014/main" id="{EDE37FBD-FA01-4048-85EB-E3AEBEE61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0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9BA0152-634D-478E-AA2C-3F19F376B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7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290E67-ABEB-40E5-A244-401454F2B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1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85B9A5-1494-4D6C-B623-66970BAAC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9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8A5CB2-1A36-4DF6-8B19-4896A6B0E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35"/>
          <a:stretch/>
        </p:blipFill>
        <p:spPr>
          <a:xfrm>
            <a:off x="1" y="10"/>
            <a:ext cx="11862435" cy="6857990"/>
          </a:xfrm>
          <a:custGeom>
            <a:avLst/>
            <a:gdLst>
              <a:gd name="connsiteX0" fmla="*/ 0 w 11862435"/>
              <a:gd name="connsiteY0" fmla="*/ 0 h 6858000"/>
              <a:gd name="connsiteX1" fmla="*/ 2537458 w 11862435"/>
              <a:gd name="connsiteY1" fmla="*/ 0 h 6858000"/>
              <a:gd name="connsiteX2" fmla="*/ 3074669 w 11862435"/>
              <a:gd name="connsiteY2" fmla="*/ 0 h 6858000"/>
              <a:gd name="connsiteX3" fmla="*/ 3784383 w 11862435"/>
              <a:gd name="connsiteY3" fmla="*/ 0 h 6858000"/>
              <a:gd name="connsiteX4" fmla="*/ 8686282 w 11862435"/>
              <a:gd name="connsiteY4" fmla="*/ 0 h 6858000"/>
              <a:gd name="connsiteX5" fmla="*/ 11862435 w 11862435"/>
              <a:gd name="connsiteY5" fmla="*/ 6857999 h 6858000"/>
              <a:gd name="connsiteX6" fmla="*/ 5896483 w 11862435"/>
              <a:gd name="connsiteY6" fmla="*/ 6857999 h 6858000"/>
              <a:gd name="connsiteX7" fmla="*/ 5896483 w 11862435"/>
              <a:gd name="connsiteY7" fmla="*/ 6858000 h 6858000"/>
              <a:gd name="connsiteX8" fmla="*/ 3074669 w 11862435"/>
              <a:gd name="connsiteY8" fmla="*/ 6858000 h 6858000"/>
              <a:gd name="connsiteX9" fmla="*/ 2537458 w 11862435"/>
              <a:gd name="connsiteY9" fmla="*/ 6858000 h 6858000"/>
              <a:gd name="connsiteX10" fmla="*/ 0 w 1186243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2435" h="6858000">
                <a:moveTo>
                  <a:pt x="0" y="0"/>
                </a:moveTo>
                <a:lnTo>
                  <a:pt x="2537458" y="0"/>
                </a:lnTo>
                <a:lnTo>
                  <a:pt x="3074669" y="0"/>
                </a:lnTo>
                <a:lnTo>
                  <a:pt x="3784383" y="0"/>
                </a:lnTo>
                <a:lnTo>
                  <a:pt x="8686282" y="0"/>
                </a:lnTo>
                <a:lnTo>
                  <a:pt x="11862435" y="6857999"/>
                </a:lnTo>
                <a:lnTo>
                  <a:pt x="5896483" y="6857999"/>
                </a:lnTo>
                <a:lnTo>
                  <a:pt x="5896483" y="6858000"/>
                </a:lnTo>
                <a:lnTo>
                  <a:pt x="3074669" y="6858000"/>
                </a:lnTo>
                <a:lnTo>
                  <a:pt x="253745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4D1609B-102A-4C77-86A2-ACB29FB9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839950" y="0"/>
            <a:ext cx="4352050" cy="6858478"/>
          </a:xfrm>
          <a:custGeom>
            <a:avLst/>
            <a:gdLst>
              <a:gd name="connsiteX0" fmla="*/ 4352050 w 4352050"/>
              <a:gd name="connsiteY0" fmla="*/ 6858478 h 6858478"/>
              <a:gd name="connsiteX1" fmla="*/ 0 w 4352050"/>
              <a:gd name="connsiteY1" fmla="*/ 6858478 h 6858478"/>
              <a:gd name="connsiteX2" fmla="*/ 0 w 4352050"/>
              <a:gd name="connsiteY2" fmla="*/ 0 h 6858478"/>
              <a:gd name="connsiteX3" fmla="*/ 103870 w 4352050"/>
              <a:gd name="connsiteY3" fmla="*/ 0 h 6858478"/>
              <a:gd name="connsiteX4" fmla="*/ 1170098 w 4352050"/>
              <a:gd name="connsiteY4" fmla="*/ 0 h 6858478"/>
              <a:gd name="connsiteX5" fmla="*/ 1175675 w 435205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2050" h="6858478">
                <a:moveTo>
                  <a:pt x="4352050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103870" y="0"/>
                </a:lnTo>
                <a:lnTo>
                  <a:pt x="1170098" y="0"/>
                </a:lnTo>
                <a:lnTo>
                  <a:pt x="1175675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651F706-C94E-46D4-BAAE-BAFD1AD9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8667950" y="0"/>
            <a:ext cx="3524051" cy="6858478"/>
          </a:xfrm>
          <a:custGeom>
            <a:avLst/>
            <a:gdLst>
              <a:gd name="connsiteX0" fmla="*/ 3524051 w 3524051"/>
              <a:gd name="connsiteY0" fmla="*/ 6858478 h 6858478"/>
              <a:gd name="connsiteX1" fmla="*/ 0 w 3524051"/>
              <a:gd name="connsiteY1" fmla="*/ 6858478 h 6858478"/>
              <a:gd name="connsiteX2" fmla="*/ 0 w 3524051"/>
              <a:gd name="connsiteY2" fmla="*/ 0 h 6858478"/>
              <a:gd name="connsiteX3" fmla="*/ 342099 w 3524051"/>
              <a:gd name="connsiteY3" fmla="*/ 0 h 6858478"/>
              <a:gd name="connsiteX4" fmla="*/ 347676 w 3524051"/>
              <a:gd name="connsiteY4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051" h="6858478">
                <a:moveTo>
                  <a:pt x="3524051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342099" y="0"/>
                </a:lnTo>
                <a:lnTo>
                  <a:pt x="3476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6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80</Words>
  <Application>Microsoft Office PowerPoint</Application>
  <PresentationFormat>Widescreen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CQRS – PRACTICAL GUIDE</vt:lpstr>
      <vt:lpstr>PowerPoint Presentation</vt:lpstr>
      <vt:lpstr>WE LOSE DATA BY DESIGN</vt:lpstr>
      <vt:lpstr>PowerPoint Presentation</vt:lpstr>
      <vt:lpstr>EVENT SOURCING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CQRS is an optimizing technique Do you really have scaling issues?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CQRS – PRACTICAL GUIDE</dc:title>
  <dc:creator>Uma Maheswaran Manivannan</dc:creator>
  <cp:lastModifiedBy>Uma Maheswaran Manivannan</cp:lastModifiedBy>
  <cp:revision>8</cp:revision>
  <dcterms:created xsi:type="dcterms:W3CDTF">2018-08-23T06:51:39Z</dcterms:created>
  <dcterms:modified xsi:type="dcterms:W3CDTF">2018-08-23T14:50:12Z</dcterms:modified>
</cp:coreProperties>
</file>