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666666"/>
    <a:srgbClr val="33363B"/>
    <a:srgbClr val="0495FE"/>
    <a:srgbClr val="12A7E1"/>
    <a:srgbClr val="4EC1B2"/>
    <a:srgbClr val="006FA6"/>
    <a:srgbClr val="FF9D4C"/>
    <a:srgbClr val="F97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4DF8FA-BA04-4BDE-BC86-943443EC5A91}" type="doc">
      <dgm:prSet loTypeId="urn:microsoft.com/office/officeart/2009/3/layout/PieProces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ADE085-1625-4ED0-8BA3-95703C3C1EB0}">
      <dgm:prSet phldrT="[Text]"/>
      <dgm:spPr/>
      <dgm:t>
        <a:bodyPr/>
        <a:lstStyle/>
        <a:p>
          <a:r>
            <a:rPr lang="en-US" dirty="0"/>
            <a:t>Configure Entities</a:t>
          </a:r>
        </a:p>
      </dgm:t>
    </dgm:pt>
    <dgm:pt modelId="{C834C11F-073C-4CD2-86DA-20C0DC9BB644}" type="parTrans" cxnId="{6A5EE921-793F-4D86-9B53-72C033887AE4}">
      <dgm:prSet/>
      <dgm:spPr/>
      <dgm:t>
        <a:bodyPr/>
        <a:lstStyle/>
        <a:p>
          <a:endParaRPr lang="en-US"/>
        </a:p>
      </dgm:t>
    </dgm:pt>
    <dgm:pt modelId="{4110AFF0-0BCE-4A87-AB77-B6E24FF044AB}" type="sibTrans" cxnId="{6A5EE921-793F-4D86-9B53-72C033887AE4}">
      <dgm:prSet/>
      <dgm:spPr/>
      <dgm:t>
        <a:bodyPr/>
        <a:lstStyle/>
        <a:p>
          <a:endParaRPr lang="en-US"/>
        </a:p>
      </dgm:t>
    </dgm:pt>
    <dgm:pt modelId="{A5B008ED-DBAF-4A06-B21B-B8349FCB012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Logic App</a:t>
          </a:r>
        </a:p>
      </dgm:t>
    </dgm:pt>
    <dgm:pt modelId="{A1078850-F269-4446-B44B-8799622F34D8}" type="parTrans" cxnId="{6A975A12-BEC5-4301-A226-021453CE1DCF}">
      <dgm:prSet/>
      <dgm:spPr/>
      <dgm:t>
        <a:bodyPr/>
        <a:lstStyle/>
        <a:p>
          <a:endParaRPr lang="en-US"/>
        </a:p>
      </dgm:t>
    </dgm:pt>
    <dgm:pt modelId="{9DC53B04-6EBF-465E-AA68-A4B5FF3264F0}" type="sibTrans" cxnId="{6A975A12-BEC5-4301-A226-021453CE1DCF}">
      <dgm:prSet/>
      <dgm:spPr/>
      <dgm:t>
        <a:bodyPr/>
        <a:lstStyle/>
        <a:p>
          <a:endParaRPr lang="en-US"/>
        </a:p>
      </dgm:t>
    </dgm:pt>
    <dgm:pt modelId="{ADDE454B-9DEB-4A01-9FBE-6DC6BDB27B4C}">
      <dgm:prSet phldrT="[Text]"/>
      <dgm:spPr/>
      <dgm:t>
        <a:bodyPr/>
        <a:lstStyle/>
        <a:p>
          <a:r>
            <a:rPr lang="en-US" dirty="0"/>
            <a:t>Schedule</a:t>
          </a:r>
        </a:p>
      </dgm:t>
    </dgm:pt>
    <dgm:pt modelId="{D09B4B77-014A-43AA-B6C1-EB539A365FE5}" type="parTrans" cxnId="{E418B32A-0649-4B78-9247-3CE26470D8D7}">
      <dgm:prSet/>
      <dgm:spPr/>
      <dgm:t>
        <a:bodyPr/>
        <a:lstStyle/>
        <a:p>
          <a:endParaRPr lang="en-US"/>
        </a:p>
      </dgm:t>
    </dgm:pt>
    <dgm:pt modelId="{EC2CED2B-5E09-41AD-B3CA-8CE6877D1440}" type="sibTrans" cxnId="{E418B32A-0649-4B78-9247-3CE26470D8D7}">
      <dgm:prSet/>
      <dgm:spPr/>
      <dgm:t>
        <a:bodyPr/>
        <a:lstStyle/>
        <a:p>
          <a:endParaRPr lang="en-US"/>
        </a:p>
      </dgm:t>
    </dgm:pt>
    <dgm:pt modelId="{55205A00-2331-4A7B-B3DF-BC77DF692588}">
      <dgm:prSet phldrT="[Text]"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Every</a:t>
          </a:r>
          <a:r>
            <a:rPr lang="en-US" sz="2800" kern="1200" dirty="0"/>
            <a:t> 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5 mins</a:t>
          </a:r>
        </a:p>
      </dgm:t>
    </dgm:pt>
    <dgm:pt modelId="{E35F4105-B4FD-4030-8703-039A131FD333}" type="parTrans" cxnId="{081D268F-D811-4C52-8300-2533394829A3}">
      <dgm:prSet/>
      <dgm:spPr/>
      <dgm:t>
        <a:bodyPr/>
        <a:lstStyle/>
        <a:p>
          <a:endParaRPr lang="en-US"/>
        </a:p>
      </dgm:t>
    </dgm:pt>
    <dgm:pt modelId="{6A5A82F2-CB67-493F-872B-DF31BEE74995}" type="sibTrans" cxnId="{081D268F-D811-4C52-8300-2533394829A3}">
      <dgm:prSet/>
      <dgm:spPr/>
      <dgm:t>
        <a:bodyPr/>
        <a:lstStyle/>
        <a:p>
          <a:endParaRPr lang="en-US"/>
        </a:p>
      </dgm:t>
    </dgm:pt>
    <dgm:pt modelId="{66EDFC0B-50D0-4AFD-9D67-E45DE4D6CDDF}">
      <dgm:prSet phldrT="[Text]"/>
      <dgm:spPr/>
      <dgm:t>
        <a:bodyPr/>
        <a:lstStyle/>
        <a:p>
          <a:r>
            <a:rPr lang="en-US" dirty="0"/>
            <a:t>Monitor</a:t>
          </a:r>
        </a:p>
      </dgm:t>
    </dgm:pt>
    <dgm:pt modelId="{DF70A3F6-858E-45C6-8F28-0BCCC1506ACF}" type="parTrans" cxnId="{7F080DCF-3678-44B3-9BDD-B94269E3560D}">
      <dgm:prSet/>
      <dgm:spPr/>
      <dgm:t>
        <a:bodyPr/>
        <a:lstStyle/>
        <a:p>
          <a:endParaRPr lang="en-US"/>
        </a:p>
      </dgm:t>
    </dgm:pt>
    <dgm:pt modelId="{65BF517B-5D7A-47A2-8B5F-44618BD1A9BB}" type="sibTrans" cxnId="{7F080DCF-3678-44B3-9BDD-B94269E3560D}">
      <dgm:prSet/>
      <dgm:spPr/>
      <dgm:t>
        <a:bodyPr/>
        <a:lstStyle/>
        <a:p>
          <a:endParaRPr lang="en-US"/>
        </a:p>
      </dgm:t>
    </dgm:pt>
    <dgm:pt modelId="{143F8B5B-A511-4779-A45C-0C9E038F4F6F}">
      <dgm:prSet phldrT="[Text]"/>
      <dgm:spPr/>
      <dgm:t>
        <a:bodyPr/>
        <a:lstStyle/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  <a:p>
          <a:pPr marL="0"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gm:t>
    </dgm:pt>
    <dgm:pt modelId="{067E606A-DE45-4C15-B366-069CE07B631B}" type="parTrans" cxnId="{597FE681-83B0-4F9F-8C54-BC77EEDEE4BE}">
      <dgm:prSet/>
      <dgm:spPr/>
      <dgm:t>
        <a:bodyPr/>
        <a:lstStyle/>
        <a:p>
          <a:endParaRPr lang="en-US"/>
        </a:p>
      </dgm:t>
    </dgm:pt>
    <dgm:pt modelId="{8A1C4A14-EC02-42DC-89CC-6C6B63F301DF}" type="sibTrans" cxnId="{597FE681-83B0-4F9F-8C54-BC77EEDEE4BE}">
      <dgm:prSet/>
      <dgm:spPr/>
      <dgm:t>
        <a:bodyPr/>
        <a:lstStyle/>
        <a:p>
          <a:endParaRPr lang="en-US"/>
        </a:p>
      </dgm:t>
    </dgm:pt>
    <dgm:pt modelId="{E4D76B60-760C-4D74-89AB-898F56C30BC7}">
      <dgm:prSet phldrT="[Text]"/>
      <dgm:spPr/>
      <dgm:t>
        <a:bodyPr/>
        <a:lstStyle/>
        <a:p>
          <a:r>
            <a:rPr lang="en-US" dirty="0"/>
            <a:t>Notification</a:t>
          </a:r>
        </a:p>
      </dgm:t>
    </dgm:pt>
    <dgm:pt modelId="{65AEDB32-A2B1-4A4C-8CD8-AB49F312E7F5}" type="parTrans" cxnId="{3C0F890C-E09A-4D90-AADE-B08A0FAB3213}">
      <dgm:prSet/>
      <dgm:spPr/>
      <dgm:t>
        <a:bodyPr/>
        <a:lstStyle/>
        <a:p>
          <a:endParaRPr lang="en-US"/>
        </a:p>
      </dgm:t>
    </dgm:pt>
    <dgm:pt modelId="{E099FCCF-8AFD-42D5-94A2-7AC75D6B43EC}" type="sibTrans" cxnId="{3C0F890C-E09A-4D90-AADE-B08A0FAB3213}">
      <dgm:prSet/>
      <dgm:spPr/>
      <dgm:t>
        <a:bodyPr/>
        <a:lstStyle/>
        <a:p>
          <a:endParaRPr lang="en-US"/>
        </a:p>
      </dgm:t>
    </dgm:pt>
    <dgm:pt modelId="{F5B4D21C-2CC0-4178-85A4-3B8DF81F383E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Check Result Status</a:t>
          </a:r>
        </a:p>
      </dgm:t>
    </dgm:pt>
    <dgm:pt modelId="{1D4AAA7C-3A39-456D-BCE4-4E0237F2E93F}" type="parTrans" cxnId="{73742EC1-3BE0-4D00-81DE-7F40F17BE546}">
      <dgm:prSet/>
      <dgm:spPr/>
      <dgm:t>
        <a:bodyPr/>
        <a:lstStyle/>
        <a:p>
          <a:endParaRPr lang="en-US"/>
        </a:p>
      </dgm:t>
    </dgm:pt>
    <dgm:pt modelId="{38F87086-A593-47B8-8491-4AD9EBD1C864}" type="sibTrans" cxnId="{73742EC1-3BE0-4D00-81DE-7F40F17BE546}">
      <dgm:prSet/>
      <dgm:spPr/>
      <dgm:t>
        <a:bodyPr/>
        <a:lstStyle/>
        <a:p>
          <a:endParaRPr lang="en-US"/>
        </a:p>
      </dgm:t>
    </dgm:pt>
    <dgm:pt modelId="{E2BE2311-E118-40BA-A794-874D3D153F28}">
      <dgm:prSet phldrT="[Text]"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Send Alerts</a:t>
          </a:r>
        </a:p>
      </dgm:t>
    </dgm:pt>
    <dgm:pt modelId="{4F80D515-F610-4A14-B439-1182EFEF36F8}" type="parTrans" cxnId="{170C7484-AA68-45A0-BF47-2309782E6F2A}">
      <dgm:prSet/>
      <dgm:spPr/>
      <dgm:t>
        <a:bodyPr/>
        <a:lstStyle/>
        <a:p>
          <a:endParaRPr lang="en-US"/>
        </a:p>
      </dgm:t>
    </dgm:pt>
    <dgm:pt modelId="{8DC5EF54-AE66-4418-BFB8-BF16328E349B}" type="sibTrans" cxnId="{170C7484-AA68-45A0-BF47-2309782E6F2A}">
      <dgm:prSet/>
      <dgm:spPr/>
      <dgm:t>
        <a:bodyPr/>
        <a:lstStyle/>
        <a:p>
          <a:endParaRPr lang="en-US"/>
        </a:p>
      </dgm:t>
    </dgm:pt>
    <dgm:pt modelId="{E9831FFC-C33D-4113-AB21-4EDA54E8BC4B}">
      <dgm:prSet phldrT="[Text]" custT="1"/>
      <dgm:spPr/>
      <dgm:t>
        <a:bodyPr/>
        <a:lstStyle/>
        <a:p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List of entities</a:t>
          </a:r>
        </a:p>
      </dgm:t>
    </dgm:pt>
    <dgm:pt modelId="{EBDCD907-A416-4EC1-85D5-3E780F11849B}" type="parTrans" cxnId="{A1F102EB-514A-4748-B1F0-4D39EE3AC093}">
      <dgm:prSet/>
      <dgm:spPr/>
      <dgm:t>
        <a:bodyPr/>
        <a:lstStyle/>
        <a:p>
          <a:endParaRPr lang="en-US"/>
        </a:p>
      </dgm:t>
    </dgm:pt>
    <dgm:pt modelId="{370D2DF1-0193-491C-B2BB-04D526FBA382}" type="sibTrans" cxnId="{A1F102EB-514A-4748-B1F0-4D39EE3AC093}">
      <dgm:prSet/>
      <dgm:spPr/>
      <dgm:t>
        <a:bodyPr/>
        <a:lstStyle/>
        <a:p>
          <a:endParaRPr lang="en-US"/>
        </a:p>
      </dgm:t>
    </dgm:pt>
    <dgm:pt modelId="{52588EDD-34D5-489E-95EA-7E566B0753C9}">
      <dgm:prSet phldrT="[Text]" custT="1"/>
      <dgm:spPr/>
      <dgm:t>
        <a:bodyPr/>
        <a:lstStyle/>
        <a:p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Schedule</a:t>
          </a:r>
        </a:p>
      </dgm:t>
    </dgm:pt>
    <dgm:pt modelId="{7879EBD3-C2FB-4499-A733-2AF796A42219}" type="parTrans" cxnId="{50503B26-7422-44C1-AF32-B590AADC7062}">
      <dgm:prSet/>
      <dgm:spPr/>
      <dgm:t>
        <a:bodyPr/>
        <a:lstStyle/>
        <a:p>
          <a:endParaRPr lang="en-US"/>
        </a:p>
      </dgm:t>
    </dgm:pt>
    <dgm:pt modelId="{7286705F-871B-4C3E-A1BB-6E91E6B77337}" type="sibTrans" cxnId="{50503B26-7422-44C1-AF32-B590AADC7062}">
      <dgm:prSet/>
      <dgm:spPr/>
      <dgm:t>
        <a:bodyPr/>
        <a:lstStyle/>
        <a:p>
          <a:endParaRPr lang="en-US"/>
        </a:p>
      </dgm:t>
    </dgm:pt>
    <dgm:pt modelId="{3C4E7EA5-ADED-4C39-9125-63E146807DCF}">
      <dgm:prSet phldrT="[Text]" custT="1"/>
      <dgm:spPr/>
      <dgm:t>
        <a:bodyPr/>
        <a:lstStyle/>
        <a:p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Status</a:t>
          </a:r>
        </a:p>
      </dgm:t>
    </dgm:pt>
    <dgm:pt modelId="{D6C2B3C4-98CA-4495-9967-C1A6B58A49A4}" type="parTrans" cxnId="{B7A985E4-8233-415E-B3C6-6FD965C5E5BD}">
      <dgm:prSet/>
      <dgm:spPr/>
      <dgm:t>
        <a:bodyPr/>
        <a:lstStyle/>
        <a:p>
          <a:endParaRPr lang="en-US"/>
        </a:p>
      </dgm:t>
    </dgm:pt>
    <dgm:pt modelId="{DD237872-0288-488A-BF4D-94D1C44FA69C}" type="sibTrans" cxnId="{B7A985E4-8233-415E-B3C6-6FD965C5E5BD}">
      <dgm:prSet/>
      <dgm:spPr/>
      <dgm:t>
        <a:bodyPr/>
        <a:lstStyle/>
        <a:p>
          <a:endParaRPr lang="en-US"/>
        </a:p>
      </dgm:t>
    </dgm:pt>
    <dgm:pt modelId="{1B33C974-6BC4-4733-A594-FF06DA36699B}">
      <dgm:prSet phldrT="[Text]"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Every 30 mins</a:t>
          </a:r>
        </a:p>
      </dgm:t>
    </dgm:pt>
    <dgm:pt modelId="{2DDA1D80-4C12-49F6-A26F-922DC7E24616}" type="parTrans" cxnId="{24EAAEB8-F205-4F74-A8A9-9F33C66583D2}">
      <dgm:prSet/>
      <dgm:spPr/>
      <dgm:t>
        <a:bodyPr/>
        <a:lstStyle/>
        <a:p>
          <a:endParaRPr lang="en-US"/>
        </a:p>
      </dgm:t>
    </dgm:pt>
    <dgm:pt modelId="{34848C16-5FFB-4AB6-95B5-0D788887C54A}" type="sibTrans" cxnId="{24EAAEB8-F205-4F74-A8A9-9F33C66583D2}">
      <dgm:prSet/>
      <dgm:spPr/>
      <dgm:t>
        <a:bodyPr/>
        <a:lstStyle/>
        <a:p>
          <a:endParaRPr lang="en-US"/>
        </a:p>
      </dgm:t>
    </dgm:pt>
    <dgm:pt modelId="{7F7AFAAE-C17F-4867-80A6-591414C89DAE}">
      <dgm:prSet phldrT="[Text]"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Daily</a:t>
          </a:r>
        </a:p>
      </dgm:t>
    </dgm:pt>
    <dgm:pt modelId="{FCED175C-BE56-47D1-B43A-78C9249269B4}" type="parTrans" cxnId="{7D2B72CC-FD3D-4B2B-88F8-9176139D16DC}">
      <dgm:prSet/>
      <dgm:spPr/>
      <dgm:t>
        <a:bodyPr/>
        <a:lstStyle/>
        <a:p>
          <a:endParaRPr lang="en-US"/>
        </a:p>
      </dgm:t>
    </dgm:pt>
    <dgm:pt modelId="{48D3CBF2-7917-4A22-A5B2-08F5FDCFD50C}" type="sibTrans" cxnId="{7D2B72CC-FD3D-4B2B-88F8-9176139D16DC}">
      <dgm:prSet/>
      <dgm:spPr/>
      <dgm:t>
        <a:bodyPr/>
        <a:lstStyle/>
        <a:p>
          <a:endParaRPr lang="en-US"/>
        </a:p>
      </dgm:t>
    </dgm:pt>
    <dgm:pt modelId="{E3DB88EB-8297-45BA-B295-1F1EF3EB861B}">
      <dgm:prSet phldrT="[Text]"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Weekly Monthly</a:t>
          </a:r>
        </a:p>
      </dgm:t>
    </dgm:pt>
    <dgm:pt modelId="{096A1230-4390-410B-B223-0F185FC9EEFB}" type="parTrans" cxnId="{928E9670-16B9-41FC-92EA-D2A3C46C4619}">
      <dgm:prSet/>
      <dgm:spPr/>
      <dgm:t>
        <a:bodyPr/>
        <a:lstStyle/>
        <a:p>
          <a:endParaRPr lang="en-US"/>
        </a:p>
      </dgm:t>
    </dgm:pt>
    <dgm:pt modelId="{21F873FF-670A-4132-81F9-D5DC2897134E}" type="sibTrans" cxnId="{928E9670-16B9-41FC-92EA-D2A3C46C4619}">
      <dgm:prSet/>
      <dgm:spPr/>
      <dgm:t>
        <a:bodyPr/>
        <a:lstStyle/>
        <a:p>
          <a:endParaRPr lang="en-US"/>
        </a:p>
      </dgm:t>
    </dgm:pt>
    <dgm:pt modelId="{12DBAD89-178F-4D6E-BA84-486218C961D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Disk</a:t>
          </a:r>
        </a:p>
      </dgm:t>
    </dgm:pt>
    <dgm:pt modelId="{7CE1172C-CFD0-4BDE-AF38-8B086D4972D2}" type="parTrans" cxnId="{33E882CA-D781-4655-A4E6-8A4FABE88862}">
      <dgm:prSet/>
      <dgm:spPr/>
      <dgm:t>
        <a:bodyPr/>
        <a:lstStyle/>
        <a:p>
          <a:endParaRPr lang="en-US"/>
        </a:p>
      </dgm:t>
    </dgm:pt>
    <dgm:pt modelId="{ED07B577-3829-4472-BDAB-D6C9F6474C2C}" type="sibTrans" cxnId="{33E882CA-D781-4655-A4E6-8A4FABE88862}">
      <dgm:prSet/>
      <dgm:spPr/>
      <dgm:t>
        <a:bodyPr/>
        <a:lstStyle/>
        <a:p>
          <a:endParaRPr lang="en-US"/>
        </a:p>
      </dgm:t>
    </dgm:pt>
    <dgm:pt modelId="{7E1C04A1-A1D1-45C5-9F5E-DE979E45FBC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BizTalk</a:t>
          </a:r>
        </a:p>
      </dgm:t>
    </dgm:pt>
    <dgm:pt modelId="{C34FA37F-D5C8-4979-8F88-A0D86719E7F3}" type="parTrans" cxnId="{F624A5AE-3EFC-48C3-AC79-2950B0CF88B4}">
      <dgm:prSet/>
      <dgm:spPr/>
      <dgm:t>
        <a:bodyPr/>
        <a:lstStyle/>
        <a:p>
          <a:endParaRPr lang="en-US"/>
        </a:p>
      </dgm:t>
    </dgm:pt>
    <dgm:pt modelId="{1B4E81B6-65FF-4C01-BC63-7BDA3B3C2E9D}" type="sibTrans" cxnId="{F624A5AE-3EFC-48C3-AC79-2950B0CF88B4}">
      <dgm:prSet/>
      <dgm:spPr/>
      <dgm:t>
        <a:bodyPr/>
        <a:lstStyle/>
        <a:p>
          <a:endParaRPr lang="en-US"/>
        </a:p>
      </dgm:t>
    </dgm:pt>
    <dgm:pt modelId="{DC5E8EF3-2B1D-46A9-8646-0B8005FC5E5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Service bus</a:t>
          </a:r>
        </a:p>
      </dgm:t>
    </dgm:pt>
    <dgm:pt modelId="{ABAB097A-348B-4C06-8FBD-D389751172CF}" type="parTrans" cxnId="{EB0B9C93-83A8-48C6-B62C-94572F8B820B}">
      <dgm:prSet/>
      <dgm:spPr/>
      <dgm:t>
        <a:bodyPr/>
        <a:lstStyle/>
        <a:p>
          <a:endParaRPr lang="en-US"/>
        </a:p>
      </dgm:t>
    </dgm:pt>
    <dgm:pt modelId="{F21FAA25-A04A-42D9-9AEA-846E38AC3192}" type="sibTrans" cxnId="{EB0B9C93-83A8-48C6-B62C-94572F8B820B}">
      <dgm:prSet/>
      <dgm:spPr/>
      <dgm:t>
        <a:bodyPr/>
        <a:lstStyle/>
        <a:p>
          <a:endParaRPr lang="en-US"/>
        </a:p>
      </dgm:t>
    </dgm:pt>
    <dgm:pt modelId="{7DC8CC61-EC42-4985-9047-4F7020BFF13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 err="1"/>
            <a:t>Sql</a:t>
          </a:r>
          <a:endParaRPr lang="en-US" sz="1600" dirty="0"/>
        </a:p>
      </dgm:t>
    </dgm:pt>
    <dgm:pt modelId="{969F3295-C0AC-40A9-8B22-41F41977AB36}" type="parTrans" cxnId="{C6DE53CE-3DC6-4C5B-AAC1-18615D324026}">
      <dgm:prSet/>
      <dgm:spPr/>
      <dgm:t>
        <a:bodyPr/>
        <a:lstStyle/>
        <a:p>
          <a:endParaRPr lang="en-US"/>
        </a:p>
      </dgm:t>
    </dgm:pt>
    <dgm:pt modelId="{4BD038CA-048E-44D1-8E88-0A0C3AA6507D}" type="sibTrans" cxnId="{C6DE53CE-3DC6-4C5B-AAC1-18615D324026}">
      <dgm:prSet/>
      <dgm:spPr/>
      <dgm:t>
        <a:bodyPr/>
        <a:lstStyle/>
        <a:p>
          <a:endParaRPr lang="en-US"/>
        </a:p>
      </dgm:t>
    </dgm:pt>
    <dgm:pt modelId="{EC09158B-C8F9-4094-8933-9AFACE4B7F63}" type="pres">
      <dgm:prSet presAssocID="{6C4DF8FA-BA04-4BDE-BC86-943443EC5A91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8D5E381A-FD57-49EB-A603-FB97FB6A4293}" type="pres">
      <dgm:prSet presAssocID="{F4ADE085-1625-4ED0-8BA3-95703C3C1EB0}" presName="ParentComposite" presStyleCnt="0"/>
      <dgm:spPr/>
    </dgm:pt>
    <dgm:pt modelId="{B2AFE9BF-5F0C-4227-AD6F-720F6607F16A}" type="pres">
      <dgm:prSet presAssocID="{F4ADE085-1625-4ED0-8BA3-95703C3C1EB0}" presName="Chord" presStyleLbl="bgShp" presStyleIdx="0" presStyleCnt="4"/>
      <dgm:spPr/>
    </dgm:pt>
    <dgm:pt modelId="{466ECD7F-4950-46A1-8637-DFC1D40F093C}" type="pres">
      <dgm:prSet presAssocID="{F4ADE085-1625-4ED0-8BA3-95703C3C1EB0}" presName="Pie" presStyleLbl="alignNode1" presStyleIdx="0" presStyleCnt="4"/>
      <dgm:spPr/>
    </dgm:pt>
    <dgm:pt modelId="{121B1B72-D9A0-4216-933F-D713796C1504}" type="pres">
      <dgm:prSet presAssocID="{F4ADE085-1625-4ED0-8BA3-95703C3C1EB0}" presName="Parent" presStyleLbl="revTx" presStyleIdx="0" presStyleCnt="8">
        <dgm:presLayoutVars>
          <dgm:chMax val="1"/>
          <dgm:chPref val="1"/>
          <dgm:bulletEnabled val="1"/>
        </dgm:presLayoutVars>
      </dgm:prSet>
      <dgm:spPr/>
    </dgm:pt>
    <dgm:pt modelId="{6B5B3AC5-5B44-46DA-A58D-7BA73F40C406}" type="pres">
      <dgm:prSet presAssocID="{9DC53B04-6EBF-465E-AA68-A4B5FF3264F0}" presName="negSibTrans" presStyleCnt="0"/>
      <dgm:spPr/>
    </dgm:pt>
    <dgm:pt modelId="{7C60E02B-DDFA-4599-8BC2-DC813F8AB840}" type="pres">
      <dgm:prSet presAssocID="{F4ADE085-1625-4ED0-8BA3-95703C3C1EB0}" presName="composite" presStyleCnt="0"/>
      <dgm:spPr/>
    </dgm:pt>
    <dgm:pt modelId="{001D1453-376A-4873-BE5A-21230048639C}" type="pres">
      <dgm:prSet presAssocID="{F4ADE085-1625-4ED0-8BA3-95703C3C1EB0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04654A08-7CBC-401E-98FE-3AAF7ED533E3}" type="pres">
      <dgm:prSet presAssocID="{4110AFF0-0BCE-4A87-AB77-B6E24FF044AB}" presName="sibTrans" presStyleCnt="0"/>
      <dgm:spPr/>
    </dgm:pt>
    <dgm:pt modelId="{F8EE3545-4562-4901-B931-537EDFAC4699}" type="pres">
      <dgm:prSet presAssocID="{ADDE454B-9DEB-4A01-9FBE-6DC6BDB27B4C}" presName="ParentComposite" presStyleCnt="0"/>
      <dgm:spPr/>
    </dgm:pt>
    <dgm:pt modelId="{F68E772C-EF5A-447F-9815-A6AE1C5760A0}" type="pres">
      <dgm:prSet presAssocID="{ADDE454B-9DEB-4A01-9FBE-6DC6BDB27B4C}" presName="Chord" presStyleLbl="bgShp" presStyleIdx="1" presStyleCnt="4"/>
      <dgm:spPr/>
    </dgm:pt>
    <dgm:pt modelId="{720948D9-7F70-45B0-9752-3548F8413733}" type="pres">
      <dgm:prSet presAssocID="{ADDE454B-9DEB-4A01-9FBE-6DC6BDB27B4C}" presName="Pie" presStyleLbl="alignNode1" presStyleIdx="1" presStyleCnt="4"/>
      <dgm:spPr/>
    </dgm:pt>
    <dgm:pt modelId="{EDF47151-F30E-4DEA-8B3C-E8E395F040D1}" type="pres">
      <dgm:prSet presAssocID="{ADDE454B-9DEB-4A01-9FBE-6DC6BDB27B4C}" presName="Parent" presStyleLbl="revTx" presStyleIdx="2" presStyleCnt="8">
        <dgm:presLayoutVars>
          <dgm:chMax val="1"/>
          <dgm:chPref val="1"/>
          <dgm:bulletEnabled val="1"/>
        </dgm:presLayoutVars>
      </dgm:prSet>
      <dgm:spPr/>
    </dgm:pt>
    <dgm:pt modelId="{5A7FB4C7-26F4-493E-862D-5513BA612DD9}" type="pres">
      <dgm:prSet presAssocID="{6A5A82F2-CB67-493F-872B-DF31BEE74995}" presName="negSibTrans" presStyleCnt="0"/>
      <dgm:spPr/>
    </dgm:pt>
    <dgm:pt modelId="{29DA86F9-3838-4A8D-9257-A300FD08693A}" type="pres">
      <dgm:prSet presAssocID="{ADDE454B-9DEB-4A01-9FBE-6DC6BDB27B4C}" presName="composite" presStyleCnt="0"/>
      <dgm:spPr/>
    </dgm:pt>
    <dgm:pt modelId="{6B875422-B145-49B9-BAD6-01028A057629}" type="pres">
      <dgm:prSet presAssocID="{ADDE454B-9DEB-4A01-9FBE-6DC6BDB27B4C}" presName="Child" presStyleLbl="revTx" presStyleIdx="3" presStyleCnt="8">
        <dgm:presLayoutVars>
          <dgm:chMax val="0"/>
          <dgm:chPref val="0"/>
          <dgm:bulletEnabled val="1"/>
        </dgm:presLayoutVars>
      </dgm:prSet>
      <dgm:spPr>
        <a:xfrm>
          <a:off x="3331939" y="429184"/>
          <a:ext cx="1746484" cy="3492968"/>
        </a:xfrm>
        <a:prstGeom prst="rect">
          <a:avLst/>
        </a:prstGeom>
      </dgm:spPr>
    </dgm:pt>
    <dgm:pt modelId="{466653F8-939A-4393-83B8-54BF6A7E9DBD}" type="pres">
      <dgm:prSet presAssocID="{EC2CED2B-5E09-41AD-B3CA-8CE6877D1440}" presName="sibTrans" presStyleCnt="0"/>
      <dgm:spPr/>
    </dgm:pt>
    <dgm:pt modelId="{D3818331-9DFC-41C0-AD84-7AE65FF22754}" type="pres">
      <dgm:prSet presAssocID="{66EDFC0B-50D0-4AFD-9D67-E45DE4D6CDDF}" presName="ParentComposite" presStyleCnt="0"/>
      <dgm:spPr/>
    </dgm:pt>
    <dgm:pt modelId="{B35ABF5C-13B0-44C3-AA69-EFAB6DF54849}" type="pres">
      <dgm:prSet presAssocID="{66EDFC0B-50D0-4AFD-9D67-E45DE4D6CDDF}" presName="Chord" presStyleLbl="bgShp" presStyleIdx="2" presStyleCnt="4"/>
      <dgm:spPr/>
    </dgm:pt>
    <dgm:pt modelId="{6DFFD8B3-46E3-4739-B9FD-91989E6EF7D4}" type="pres">
      <dgm:prSet presAssocID="{66EDFC0B-50D0-4AFD-9D67-E45DE4D6CDDF}" presName="Pie" presStyleLbl="alignNode1" presStyleIdx="2" presStyleCnt="4"/>
      <dgm:spPr/>
    </dgm:pt>
    <dgm:pt modelId="{76BF65F6-1C80-4585-87FE-70D4A0103227}" type="pres">
      <dgm:prSet presAssocID="{66EDFC0B-50D0-4AFD-9D67-E45DE4D6CDDF}" presName="Parent" presStyleLbl="revTx" presStyleIdx="4" presStyleCnt="8">
        <dgm:presLayoutVars>
          <dgm:chMax val="1"/>
          <dgm:chPref val="1"/>
          <dgm:bulletEnabled val="1"/>
        </dgm:presLayoutVars>
      </dgm:prSet>
      <dgm:spPr/>
    </dgm:pt>
    <dgm:pt modelId="{ACD1FC08-B998-4978-A633-F5F84B3DA71B}" type="pres">
      <dgm:prSet presAssocID="{370D2DF1-0193-491C-B2BB-04D526FBA382}" presName="negSibTrans" presStyleCnt="0"/>
      <dgm:spPr/>
    </dgm:pt>
    <dgm:pt modelId="{A6BF3290-F24B-423B-A5C2-EFA28859A7D5}" type="pres">
      <dgm:prSet presAssocID="{66EDFC0B-50D0-4AFD-9D67-E45DE4D6CDDF}" presName="composite" presStyleCnt="0"/>
      <dgm:spPr/>
    </dgm:pt>
    <dgm:pt modelId="{70B1FF5E-554E-4579-97B9-1FF3C7C52578}" type="pres">
      <dgm:prSet presAssocID="{66EDFC0B-50D0-4AFD-9D67-E45DE4D6CDDF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703A6085-F2E2-4C50-B9D6-A760803B087C}" type="pres">
      <dgm:prSet presAssocID="{65BF517B-5D7A-47A2-8B5F-44618BD1A9BB}" presName="sibTrans" presStyleCnt="0"/>
      <dgm:spPr/>
    </dgm:pt>
    <dgm:pt modelId="{38FD32C7-C1AA-4977-B339-7E7003DCA3DB}" type="pres">
      <dgm:prSet presAssocID="{E4D76B60-760C-4D74-89AB-898F56C30BC7}" presName="ParentComposite" presStyleCnt="0"/>
      <dgm:spPr/>
    </dgm:pt>
    <dgm:pt modelId="{F141289C-12D6-4A6B-B37C-40D449EDCC5D}" type="pres">
      <dgm:prSet presAssocID="{E4D76B60-760C-4D74-89AB-898F56C30BC7}" presName="Chord" presStyleLbl="bgShp" presStyleIdx="3" presStyleCnt="4"/>
      <dgm:spPr/>
    </dgm:pt>
    <dgm:pt modelId="{2B290220-26E4-4666-88BF-EF842E859250}" type="pres">
      <dgm:prSet presAssocID="{E4D76B60-760C-4D74-89AB-898F56C30BC7}" presName="Pie" presStyleLbl="alignNode1" presStyleIdx="3" presStyleCnt="4"/>
      <dgm:spPr/>
    </dgm:pt>
    <dgm:pt modelId="{7C2B0040-EBF9-44B8-BD2F-F5ACC3FBCC1A}" type="pres">
      <dgm:prSet presAssocID="{E4D76B60-760C-4D74-89AB-898F56C30BC7}" presName="Parent" presStyleLbl="revTx" presStyleIdx="6" presStyleCnt="8">
        <dgm:presLayoutVars>
          <dgm:chMax val="1"/>
          <dgm:chPref val="1"/>
          <dgm:bulletEnabled val="1"/>
        </dgm:presLayoutVars>
      </dgm:prSet>
      <dgm:spPr/>
    </dgm:pt>
    <dgm:pt modelId="{E002AA55-9145-496C-9576-A8E33BAB53F2}" type="pres">
      <dgm:prSet presAssocID="{38F87086-A593-47B8-8491-4AD9EBD1C864}" presName="negSibTrans" presStyleCnt="0"/>
      <dgm:spPr/>
    </dgm:pt>
    <dgm:pt modelId="{55300ACB-398E-48A9-8831-DAE331E19C32}" type="pres">
      <dgm:prSet presAssocID="{E4D76B60-760C-4D74-89AB-898F56C30BC7}" presName="composite" presStyleCnt="0"/>
      <dgm:spPr/>
    </dgm:pt>
    <dgm:pt modelId="{70DBFD41-E60F-470E-99CC-FE79E058A757}" type="pres">
      <dgm:prSet presAssocID="{E4D76B60-760C-4D74-89AB-898F56C30BC7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29F99300-E55D-432C-9466-93B87312F5C6}" type="presOf" srcId="{3C4E7EA5-ADED-4C39-9125-63E146807DCF}" destId="{70B1FF5E-554E-4579-97B9-1FF3C7C52578}" srcOrd="0" destOrd="2" presId="urn:microsoft.com/office/officeart/2009/3/layout/PieProcess"/>
    <dgm:cxn modelId="{6ADDE207-CB58-48CF-908D-CAD984E4E295}" type="presOf" srcId="{ADDE454B-9DEB-4A01-9FBE-6DC6BDB27B4C}" destId="{EDF47151-F30E-4DEA-8B3C-E8E395F040D1}" srcOrd="0" destOrd="0" presId="urn:microsoft.com/office/officeart/2009/3/layout/PieProcess"/>
    <dgm:cxn modelId="{3C0F890C-E09A-4D90-AADE-B08A0FAB3213}" srcId="{6C4DF8FA-BA04-4BDE-BC86-943443EC5A91}" destId="{E4D76B60-760C-4D74-89AB-898F56C30BC7}" srcOrd="3" destOrd="0" parTransId="{65AEDB32-A2B1-4A4C-8CD8-AB49F312E7F5}" sibTransId="{E099FCCF-8AFD-42D5-94A2-7AC75D6B43EC}"/>
    <dgm:cxn modelId="{340ED10E-BD14-435D-876C-EE6B08BA60A5}" type="presOf" srcId="{52588EDD-34D5-489E-95EA-7E566B0753C9}" destId="{70B1FF5E-554E-4579-97B9-1FF3C7C52578}" srcOrd="0" destOrd="1" presId="urn:microsoft.com/office/officeart/2009/3/layout/PieProcess"/>
    <dgm:cxn modelId="{6A975A12-BEC5-4301-A226-021453CE1DCF}" srcId="{F4ADE085-1625-4ED0-8BA3-95703C3C1EB0}" destId="{A5B008ED-DBAF-4A06-B21B-B8349FCB0120}" srcOrd="0" destOrd="0" parTransId="{A1078850-F269-4446-B44B-8799622F34D8}" sibTransId="{9DC53B04-6EBF-465E-AA68-A4B5FF3264F0}"/>
    <dgm:cxn modelId="{FA07451D-EAA7-4599-B86C-32AE9480727F}" type="presOf" srcId="{66EDFC0B-50D0-4AFD-9D67-E45DE4D6CDDF}" destId="{76BF65F6-1C80-4585-87FE-70D4A0103227}" srcOrd="0" destOrd="0" presId="urn:microsoft.com/office/officeart/2009/3/layout/PieProcess"/>
    <dgm:cxn modelId="{6A5EE921-793F-4D86-9B53-72C033887AE4}" srcId="{6C4DF8FA-BA04-4BDE-BC86-943443EC5A91}" destId="{F4ADE085-1625-4ED0-8BA3-95703C3C1EB0}" srcOrd="0" destOrd="0" parTransId="{C834C11F-073C-4CD2-86DA-20C0DC9BB644}" sibTransId="{4110AFF0-0BCE-4A87-AB77-B6E24FF044AB}"/>
    <dgm:cxn modelId="{80000123-346C-4F4C-8046-22E010A28A65}" type="presOf" srcId="{E9831FFC-C33D-4113-AB21-4EDA54E8BC4B}" destId="{70B1FF5E-554E-4579-97B9-1FF3C7C52578}" srcOrd="0" destOrd="0" presId="urn:microsoft.com/office/officeart/2009/3/layout/PieProcess"/>
    <dgm:cxn modelId="{50503B26-7422-44C1-AF32-B590AADC7062}" srcId="{66EDFC0B-50D0-4AFD-9D67-E45DE4D6CDDF}" destId="{52588EDD-34D5-489E-95EA-7E566B0753C9}" srcOrd="1" destOrd="0" parTransId="{7879EBD3-C2FB-4499-A733-2AF796A42219}" sibTransId="{7286705F-871B-4C3E-A1BB-6E91E6B77337}"/>
    <dgm:cxn modelId="{52D7932A-69F0-462E-8179-90328E263D67}" type="presOf" srcId="{12DBAD89-178F-4D6E-BA84-486218C961DD}" destId="{001D1453-376A-4873-BE5A-21230048639C}" srcOrd="0" destOrd="1" presId="urn:microsoft.com/office/officeart/2009/3/layout/PieProcess"/>
    <dgm:cxn modelId="{E418B32A-0649-4B78-9247-3CE26470D8D7}" srcId="{6C4DF8FA-BA04-4BDE-BC86-943443EC5A91}" destId="{ADDE454B-9DEB-4A01-9FBE-6DC6BDB27B4C}" srcOrd="1" destOrd="0" parTransId="{D09B4B77-014A-43AA-B6C1-EB539A365FE5}" sibTransId="{EC2CED2B-5E09-41AD-B3CA-8CE6877D1440}"/>
    <dgm:cxn modelId="{F8DEBE35-B54E-4F38-8DE5-4CBDB800CA67}" type="presOf" srcId="{6C4DF8FA-BA04-4BDE-BC86-943443EC5A91}" destId="{EC09158B-C8F9-4094-8933-9AFACE4B7F63}" srcOrd="0" destOrd="0" presId="urn:microsoft.com/office/officeart/2009/3/layout/PieProcess"/>
    <dgm:cxn modelId="{B4567F3F-9DAB-4FFF-8AC1-E2018BEB220E}" type="presOf" srcId="{F5B4D21C-2CC0-4178-85A4-3B8DF81F383E}" destId="{70DBFD41-E60F-470E-99CC-FE79E058A757}" srcOrd="0" destOrd="0" presId="urn:microsoft.com/office/officeart/2009/3/layout/PieProcess"/>
    <dgm:cxn modelId="{CCFE5265-64F9-4A4E-AF83-8ED4CD03AF7E}" type="presOf" srcId="{7F7AFAAE-C17F-4867-80A6-591414C89DAE}" destId="{6B875422-B145-49B9-BAD6-01028A057629}" srcOrd="0" destOrd="2" presId="urn:microsoft.com/office/officeart/2009/3/layout/PieProcess"/>
    <dgm:cxn modelId="{7A6BB94D-65C1-49F0-B829-AC2F7C0E748A}" type="presOf" srcId="{E4D76B60-760C-4D74-89AB-898F56C30BC7}" destId="{7C2B0040-EBF9-44B8-BD2F-F5ACC3FBCC1A}" srcOrd="0" destOrd="0" presId="urn:microsoft.com/office/officeart/2009/3/layout/PieProcess"/>
    <dgm:cxn modelId="{928E9670-16B9-41FC-92EA-D2A3C46C4619}" srcId="{ADDE454B-9DEB-4A01-9FBE-6DC6BDB27B4C}" destId="{E3DB88EB-8297-45BA-B295-1F1EF3EB861B}" srcOrd="3" destOrd="0" parTransId="{096A1230-4390-410B-B223-0F185FC9EEFB}" sibTransId="{21F873FF-670A-4132-81F9-D5DC2897134E}"/>
    <dgm:cxn modelId="{A07E9051-397C-45F7-AE10-52629506FA07}" type="presOf" srcId="{E2BE2311-E118-40BA-A794-874D3D153F28}" destId="{70DBFD41-E60F-470E-99CC-FE79E058A757}" srcOrd="0" destOrd="1" presId="urn:microsoft.com/office/officeart/2009/3/layout/PieProcess"/>
    <dgm:cxn modelId="{99D64B75-BF7B-4D3C-A3CE-1BC15DDF084F}" type="presOf" srcId="{F4ADE085-1625-4ED0-8BA3-95703C3C1EB0}" destId="{121B1B72-D9A0-4216-933F-D713796C1504}" srcOrd="0" destOrd="0" presId="urn:microsoft.com/office/officeart/2009/3/layout/PieProcess"/>
    <dgm:cxn modelId="{597FE681-83B0-4F9F-8C54-BC77EEDEE4BE}" srcId="{E4D76B60-760C-4D74-89AB-898F56C30BC7}" destId="{143F8B5B-A511-4779-A45C-0C9E038F4F6F}" srcOrd="2" destOrd="0" parTransId="{067E606A-DE45-4C15-B366-069CE07B631B}" sibTransId="{8A1C4A14-EC02-42DC-89CC-6C6B63F301DF}"/>
    <dgm:cxn modelId="{170C7484-AA68-45A0-BF47-2309782E6F2A}" srcId="{E4D76B60-760C-4D74-89AB-898F56C30BC7}" destId="{E2BE2311-E118-40BA-A794-874D3D153F28}" srcOrd="1" destOrd="0" parTransId="{4F80D515-F610-4A14-B439-1182EFEF36F8}" sibTransId="{8DC5EF54-AE66-4418-BFB8-BF16328E349B}"/>
    <dgm:cxn modelId="{418FD186-7170-45A3-818F-484204D17228}" type="presOf" srcId="{7E1C04A1-A1D1-45C5-9F5E-DE979E45FBCF}" destId="{001D1453-376A-4873-BE5A-21230048639C}" srcOrd="0" destOrd="2" presId="urn:microsoft.com/office/officeart/2009/3/layout/PieProcess"/>
    <dgm:cxn modelId="{081D268F-D811-4C52-8300-2533394829A3}" srcId="{ADDE454B-9DEB-4A01-9FBE-6DC6BDB27B4C}" destId="{55205A00-2331-4A7B-B3DF-BC77DF692588}" srcOrd="0" destOrd="0" parTransId="{E35F4105-B4FD-4030-8703-039A131FD333}" sibTransId="{6A5A82F2-CB67-493F-872B-DF31BEE74995}"/>
    <dgm:cxn modelId="{EB0B9C93-83A8-48C6-B62C-94572F8B820B}" srcId="{F4ADE085-1625-4ED0-8BA3-95703C3C1EB0}" destId="{DC5E8EF3-2B1D-46A9-8646-0B8005FC5E50}" srcOrd="3" destOrd="0" parTransId="{ABAB097A-348B-4C06-8FBD-D389751172CF}" sibTransId="{F21FAA25-A04A-42D9-9AEA-846E38AC3192}"/>
    <dgm:cxn modelId="{2C250599-78F4-43C6-92FC-F258CBAFA2DE}" type="presOf" srcId="{E3DB88EB-8297-45BA-B295-1F1EF3EB861B}" destId="{6B875422-B145-49B9-BAD6-01028A057629}" srcOrd="0" destOrd="3" presId="urn:microsoft.com/office/officeart/2009/3/layout/PieProcess"/>
    <dgm:cxn modelId="{CA166C9A-85FA-4028-ACB9-3B002F297919}" type="presOf" srcId="{55205A00-2331-4A7B-B3DF-BC77DF692588}" destId="{6B875422-B145-49B9-BAD6-01028A057629}" srcOrd="0" destOrd="0" presId="urn:microsoft.com/office/officeart/2009/3/layout/PieProcess"/>
    <dgm:cxn modelId="{F624A5AE-3EFC-48C3-AC79-2950B0CF88B4}" srcId="{F4ADE085-1625-4ED0-8BA3-95703C3C1EB0}" destId="{7E1C04A1-A1D1-45C5-9F5E-DE979E45FBCF}" srcOrd="2" destOrd="0" parTransId="{C34FA37F-D5C8-4979-8F88-A0D86719E7F3}" sibTransId="{1B4E81B6-65FF-4C01-BC63-7BDA3B3C2E9D}"/>
    <dgm:cxn modelId="{24EAAEB8-F205-4F74-A8A9-9F33C66583D2}" srcId="{ADDE454B-9DEB-4A01-9FBE-6DC6BDB27B4C}" destId="{1B33C974-6BC4-4733-A594-FF06DA36699B}" srcOrd="1" destOrd="0" parTransId="{2DDA1D80-4C12-49F6-A26F-922DC7E24616}" sibTransId="{34848C16-5FFB-4AB6-95B5-0D788887C54A}"/>
    <dgm:cxn modelId="{73742EC1-3BE0-4D00-81DE-7F40F17BE546}" srcId="{E4D76B60-760C-4D74-89AB-898F56C30BC7}" destId="{F5B4D21C-2CC0-4178-85A4-3B8DF81F383E}" srcOrd="0" destOrd="0" parTransId="{1D4AAA7C-3A39-456D-BCE4-4E0237F2E93F}" sibTransId="{38F87086-A593-47B8-8491-4AD9EBD1C864}"/>
    <dgm:cxn modelId="{33E882CA-D781-4655-A4E6-8A4FABE88862}" srcId="{F4ADE085-1625-4ED0-8BA3-95703C3C1EB0}" destId="{12DBAD89-178F-4D6E-BA84-486218C961DD}" srcOrd="1" destOrd="0" parTransId="{7CE1172C-CFD0-4BDE-AF38-8B086D4972D2}" sibTransId="{ED07B577-3829-4472-BDAB-D6C9F6474C2C}"/>
    <dgm:cxn modelId="{61FBA1CA-6CAD-4FB8-A05E-787DE5DAD5C7}" type="presOf" srcId="{7DC8CC61-EC42-4985-9047-4F7020BFF133}" destId="{001D1453-376A-4873-BE5A-21230048639C}" srcOrd="0" destOrd="4" presId="urn:microsoft.com/office/officeart/2009/3/layout/PieProcess"/>
    <dgm:cxn modelId="{7D2B72CC-FD3D-4B2B-88F8-9176139D16DC}" srcId="{ADDE454B-9DEB-4A01-9FBE-6DC6BDB27B4C}" destId="{7F7AFAAE-C17F-4867-80A6-591414C89DAE}" srcOrd="2" destOrd="0" parTransId="{FCED175C-BE56-47D1-B43A-78C9249269B4}" sibTransId="{48D3CBF2-7917-4A22-A5B2-08F5FDCFD50C}"/>
    <dgm:cxn modelId="{C6DE53CE-3DC6-4C5B-AAC1-18615D324026}" srcId="{F4ADE085-1625-4ED0-8BA3-95703C3C1EB0}" destId="{7DC8CC61-EC42-4985-9047-4F7020BFF133}" srcOrd="4" destOrd="0" parTransId="{969F3295-C0AC-40A9-8B22-41F41977AB36}" sibTransId="{4BD038CA-048E-44D1-8E88-0A0C3AA6507D}"/>
    <dgm:cxn modelId="{7F080DCF-3678-44B3-9BDD-B94269E3560D}" srcId="{6C4DF8FA-BA04-4BDE-BC86-943443EC5A91}" destId="{66EDFC0B-50D0-4AFD-9D67-E45DE4D6CDDF}" srcOrd="2" destOrd="0" parTransId="{DF70A3F6-858E-45C6-8F28-0BCCC1506ACF}" sibTransId="{65BF517B-5D7A-47A2-8B5F-44618BD1A9BB}"/>
    <dgm:cxn modelId="{316920D9-4D9C-4ABF-B1D2-42E1FF6A53C0}" type="presOf" srcId="{A5B008ED-DBAF-4A06-B21B-B8349FCB0120}" destId="{001D1453-376A-4873-BE5A-21230048639C}" srcOrd="0" destOrd="0" presId="urn:microsoft.com/office/officeart/2009/3/layout/PieProcess"/>
    <dgm:cxn modelId="{B7A985E4-8233-415E-B3C6-6FD965C5E5BD}" srcId="{66EDFC0B-50D0-4AFD-9D67-E45DE4D6CDDF}" destId="{3C4E7EA5-ADED-4C39-9125-63E146807DCF}" srcOrd="2" destOrd="0" parTransId="{D6C2B3C4-98CA-4495-9967-C1A6B58A49A4}" sibTransId="{DD237872-0288-488A-BF4D-94D1C44FA69C}"/>
    <dgm:cxn modelId="{27A4F7E8-A283-410A-AF40-1EE2F14D25B2}" type="presOf" srcId="{DC5E8EF3-2B1D-46A9-8646-0B8005FC5E50}" destId="{001D1453-376A-4873-BE5A-21230048639C}" srcOrd="0" destOrd="3" presId="urn:microsoft.com/office/officeart/2009/3/layout/PieProcess"/>
    <dgm:cxn modelId="{A1F102EB-514A-4748-B1F0-4D39EE3AC093}" srcId="{66EDFC0B-50D0-4AFD-9D67-E45DE4D6CDDF}" destId="{E9831FFC-C33D-4113-AB21-4EDA54E8BC4B}" srcOrd="0" destOrd="0" parTransId="{EBDCD907-A416-4EC1-85D5-3E780F11849B}" sibTransId="{370D2DF1-0193-491C-B2BB-04D526FBA382}"/>
    <dgm:cxn modelId="{A12A26ED-199A-4F17-8233-EDCAB7B9E755}" type="presOf" srcId="{1B33C974-6BC4-4733-A594-FF06DA36699B}" destId="{6B875422-B145-49B9-BAD6-01028A057629}" srcOrd="0" destOrd="1" presId="urn:microsoft.com/office/officeart/2009/3/layout/PieProcess"/>
    <dgm:cxn modelId="{C2AEBCF8-14A7-455F-9943-50EDC99DF3FF}" type="presOf" srcId="{143F8B5B-A511-4779-A45C-0C9E038F4F6F}" destId="{70DBFD41-E60F-470E-99CC-FE79E058A757}" srcOrd="0" destOrd="2" presId="urn:microsoft.com/office/officeart/2009/3/layout/PieProcess"/>
    <dgm:cxn modelId="{C49F79F3-0F70-4177-8412-29B1D6DBFABC}" type="presParOf" srcId="{EC09158B-C8F9-4094-8933-9AFACE4B7F63}" destId="{8D5E381A-FD57-49EB-A603-FB97FB6A4293}" srcOrd="0" destOrd="0" presId="urn:microsoft.com/office/officeart/2009/3/layout/PieProcess"/>
    <dgm:cxn modelId="{85A8902D-00D8-43EC-B8E9-6F8172DC7A5A}" type="presParOf" srcId="{8D5E381A-FD57-49EB-A603-FB97FB6A4293}" destId="{B2AFE9BF-5F0C-4227-AD6F-720F6607F16A}" srcOrd="0" destOrd="0" presId="urn:microsoft.com/office/officeart/2009/3/layout/PieProcess"/>
    <dgm:cxn modelId="{580010C6-BA5F-4321-8784-313A57FE62F9}" type="presParOf" srcId="{8D5E381A-FD57-49EB-A603-FB97FB6A4293}" destId="{466ECD7F-4950-46A1-8637-DFC1D40F093C}" srcOrd="1" destOrd="0" presId="urn:microsoft.com/office/officeart/2009/3/layout/PieProcess"/>
    <dgm:cxn modelId="{C8A6E74C-F86F-491E-8541-4E69C0A418D0}" type="presParOf" srcId="{8D5E381A-FD57-49EB-A603-FB97FB6A4293}" destId="{121B1B72-D9A0-4216-933F-D713796C1504}" srcOrd="2" destOrd="0" presId="urn:microsoft.com/office/officeart/2009/3/layout/PieProcess"/>
    <dgm:cxn modelId="{891BD0D0-B7FB-49AF-A216-BA33F11636DE}" type="presParOf" srcId="{EC09158B-C8F9-4094-8933-9AFACE4B7F63}" destId="{6B5B3AC5-5B44-46DA-A58D-7BA73F40C406}" srcOrd="1" destOrd="0" presId="urn:microsoft.com/office/officeart/2009/3/layout/PieProcess"/>
    <dgm:cxn modelId="{2F8D06E2-E569-4100-BCDE-692F87B826BF}" type="presParOf" srcId="{EC09158B-C8F9-4094-8933-9AFACE4B7F63}" destId="{7C60E02B-DDFA-4599-8BC2-DC813F8AB840}" srcOrd="2" destOrd="0" presId="urn:microsoft.com/office/officeart/2009/3/layout/PieProcess"/>
    <dgm:cxn modelId="{3B50E254-3D86-48C3-ABA1-E4E58FA08D90}" type="presParOf" srcId="{7C60E02B-DDFA-4599-8BC2-DC813F8AB840}" destId="{001D1453-376A-4873-BE5A-21230048639C}" srcOrd="0" destOrd="0" presId="urn:microsoft.com/office/officeart/2009/3/layout/PieProcess"/>
    <dgm:cxn modelId="{4F163182-E92C-4FE3-A924-ABCD47C8D16F}" type="presParOf" srcId="{EC09158B-C8F9-4094-8933-9AFACE4B7F63}" destId="{04654A08-7CBC-401E-98FE-3AAF7ED533E3}" srcOrd="3" destOrd="0" presId="urn:microsoft.com/office/officeart/2009/3/layout/PieProcess"/>
    <dgm:cxn modelId="{127B4CFA-840B-4734-8DD8-C4069387E65F}" type="presParOf" srcId="{EC09158B-C8F9-4094-8933-9AFACE4B7F63}" destId="{F8EE3545-4562-4901-B931-537EDFAC4699}" srcOrd="4" destOrd="0" presId="urn:microsoft.com/office/officeart/2009/3/layout/PieProcess"/>
    <dgm:cxn modelId="{D950CC7E-72D7-4D23-BB7F-7BA8D295A647}" type="presParOf" srcId="{F8EE3545-4562-4901-B931-537EDFAC4699}" destId="{F68E772C-EF5A-447F-9815-A6AE1C5760A0}" srcOrd="0" destOrd="0" presId="urn:microsoft.com/office/officeart/2009/3/layout/PieProcess"/>
    <dgm:cxn modelId="{E4AE9A2C-841E-4161-A6F7-AC7D504EBFDB}" type="presParOf" srcId="{F8EE3545-4562-4901-B931-537EDFAC4699}" destId="{720948D9-7F70-45B0-9752-3548F8413733}" srcOrd="1" destOrd="0" presId="urn:microsoft.com/office/officeart/2009/3/layout/PieProcess"/>
    <dgm:cxn modelId="{B989A2A2-8CC1-454E-995B-06EC1C6B9BA4}" type="presParOf" srcId="{F8EE3545-4562-4901-B931-537EDFAC4699}" destId="{EDF47151-F30E-4DEA-8B3C-E8E395F040D1}" srcOrd="2" destOrd="0" presId="urn:microsoft.com/office/officeart/2009/3/layout/PieProcess"/>
    <dgm:cxn modelId="{8CC084C5-9CBE-40CD-9139-3E8B4D26FC1B}" type="presParOf" srcId="{EC09158B-C8F9-4094-8933-9AFACE4B7F63}" destId="{5A7FB4C7-26F4-493E-862D-5513BA612DD9}" srcOrd="5" destOrd="0" presId="urn:microsoft.com/office/officeart/2009/3/layout/PieProcess"/>
    <dgm:cxn modelId="{5C222DE0-D336-4287-924F-AE55E5AC501E}" type="presParOf" srcId="{EC09158B-C8F9-4094-8933-9AFACE4B7F63}" destId="{29DA86F9-3838-4A8D-9257-A300FD08693A}" srcOrd="6" destOrd="0" presId="urn:microsoft.com/office/officeart/2009/3/layout/PieProcess"/>
    <dgm:cxn modelId="{B1503FCB-8270-4578-B26D-0DC3DA1E0D67}" type="presParOf" srcId="{29DA86F9-3838-4A8D-9257-A300FD08693A}" destId="{6B875422-B145-49B9-BAD6-01028A057629}" srcOrd="0" destOrd="0" presId="urn:microsoft.com/office/officeart/2009/3/layout/PieProcess"/>
    <dgm:cxn modelId="{D1CE787E-2D73-4DFD-97DF-CCB99632E888}" type="presParOf" srcId="{EC09158B-C8F9-4094-8933-9AFACE4B7F63}" destId="{466653F8-939A-4393-83B8-54BF6A7E9DBD}" srcOrd="7" destOrd="0" presId="urn:microsoft.com/office/officeart/2009/3/layout/PieProcess"/>
    <dgm:cxn modelId="{5E15A613-BFBC-4F73-88C4-62C809C88DF7}" type="presParOf" srcId="{EC09158B-C8F9-4094-8933-9AFACE4B7F63}" destId="{D3818331-9DFC-41C0-AD84-7AE65FF22754}" srcOrd="8" destOrd="0" presId="urn:microsoft.com/office/officeart/2009/3/layout/PieProcess"/>
    <dgm:cxn modelId="{5A88B5AD-B7B3-4B28-B87C-24BE8B55E464}" type="presParOf" srcId="{D3818331-9DFC-41C0-AD84-7AE65FF22754}" destId="{B35ABF5C-13B0-44C3-AA69-EFAB6DF54849}" srcOrd="0" destOrd="0" presId="urn:microsoft.com/office/officeart/2009/3/layout/PieProcess"/>
    <dgm:cxn modelId="{8D850DAC-B15B-4D49-81CC-DA060545B40D}" type="presParOf" srcId="{D3818331-9DFC-41C0-AD84-7AE65FF22754}" destId="{6DFFD8B3-46E3-4739-B9FD-91989E6EF7D4}" srcOrd="1" destOrd="0" presId="urn:microsoft.com/office/officeart/2009/3/layout/PieProcess"/>
    <dgm:cxn modelId="{CC71CF7E-18DD-49AA-BA6E-E05AA6FD53F4}" type="presParOf" srcId="{D3818331-9DFC-41C0-AD84-7AE65FF22754}" destId="{76BF65F6-1C80-4585-87FE-70D4A0103227}" srcOrd="2" destOrd="0" presId="urn:microsoft.com/office/officeart/2009/3/layout/PieProcess"/>
    <dgm:cxn modelId="{5E9C67C5-33E4-48F6-902C-A6B0F5933138}" type="presParOf" srcId="{EC09158B-C8F9-4094-8933-9AFACE4B7F63}" destId="{ACD1FC08-B998-4978-A633-F5F84B3DA71B}" srcOrd="9" destOrd="0" presId="urn:microsoft.com/office/officeart/2009/3/layout/PieProcess"/>
    <dgm:cxn modelId="{65250D39-6F24-426F-A455-FC2356D7E53A}" type="presParOf" srcId="{EC09158B-C8F9-4094-8933-9AFACE4B7F63}" destId="{A6BF3290-F24B-423B-A5C2-EFA28859A7D5}" srcOrd="10" destOrd="0" presId="urn:microsoft.com/office/officeart/2009/3/layout/PieProcess"/>
    <dgm:cxn modelId="{423D9E49-F339-4854-A2FD-A07A8C25CBBC}" type="presParOf" srcId="{A6BF3290-F24B-423B-A5C2-EFA28859A7D5}" destId="{70B1FF5E-554E-4579-97B9-1FF3C7C52578}" srcOrd="0" destOrd="0" presId="urn:microsoft.com/office/officeart/2009/3/layout/PieProcess"/>
    <dgm:cxn modelId="{69F4289F-3FB9-40C6-B962-C8A2FEF7F86B}" type="presParOf" srcId="{EC09158B-C8F9-4094-8933-9AFACE4B7F63}" destId="{703A6085-F2E2-4C50-B9D6-A760803B087C}" srcOrd="11" destOrd="0" presId="urn:microsoft.com/office/officeart/2009/3/layout/PieProcess"/>
    <dgm:cxn modelId="{267CF350-11CE-4647-8E2C-1CABC7A41E3B}" type="presParOf" srcId="{EC09158B-C8F9-4094-8933-9AFACE4B7F63}" destId="{38FD32C7-C1AA-4977-B339-7E7003DCA3DB}" srcOrd="12" destOrd="0" presId="urn:microsoft.com/office/officeart/2009/3/layout/PieProcess"/>
    <dgm:cxn modelId="{C4FE4FEA-300F-459E-A418-DF55CF88E7E7}" type="presParOf" srcId="{38FD32C7-C1AA-4977-B339-7E7003DCA3DB}" destId="{F141289C-12D6-4A6B-B37C-40D449EDCC5D}" srcOrd="0" destOrd="0" presId="urn:microsoft.com/office/officeart/2009/3/layout/PieProcess"/>
    <dgm:cxn modelId="{FD2CCFA3-32D2-4887-A87A-567810882BC4}" type="presParOf" srcId="{38FD32C7-C1AA-4977-B339-7E7003DCA3DB}" destId="{2B290220-26E4-4666-88BF-EF842E859250}" srcOrd="1" destOrd="0" presId="urn:microsoft.com/office/officeart/2009/3/layout/PieProcess"/>
    <dgm:cxn modelId="{6599D048-E011-4B16-A852-E5400A208086}" type="presParOf" srcId="{38FD32C7-C1AA-4977-B339-7E7003DCA3DB}" destId="{7C2B0040-EBF9-44B8-BD2F-F5ACC3FBCC1A}" srcOrd="2" destOrd="0" presId="urn:microsoft.com/office/officeart/2009/3/layout/PieProcess"/>
    <dgm:cxn modelId="{C62896E7-B123-4FAB-9BD4-C92254DA7988}" type="presParOf" srcId="{EC09158B-C8F9-4094-8933-9AFACE4B7F63}" destId="{E002AA55-9145-496C-9576-A8E33BAB53F2}" srcOrd="13" destOrd="0" presId="urn:microsoft.com/office/officeart/2009/3/layout/PieProcess"/>
    <dgm:cxn modelId="{323BB589-3A45-443A-8C70-F29700462144}" type="presParOf" srcId="{EC09158B-C8F9-4094-8933-9AFACE4B7F63}" destId="{55300ACB-398E-48A9-8831-DAE331E19C32}" srcOrd="14" destOrd="0" presId="urn:microsoft.com/office/officeart/2009/3/layout/PieProcess"/>
    <dgm:cxn modelId="{F618BC92-3648-4BF0-8EA1-1262B3858185}" type="presParOf" srcId="{55300ACB-398E-48A9-8831-DAE331E19C32}" destId="{70DBFD41-E60F-470E-99CC-FE79E058A757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FE9BF-5F0C-4227-AD6F-720F6607F16A}">
      <dsp:nvSpPr>
        <dsp:cNvPr id="0" name=""/>
        <dsp:cNvSpPr/>
      </dsp:nvSpPr>
      <dsp:spPr>
        <a:xfrm>
          <a:off x="4163" y="429184"/>
          <a:ext cx="873242" cy="873242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ECD7F-4950-46A1-8637-DFC1D40F093C}">
      <dsp:nvSpPr>
        <dsp:cNvPr id="0" name=""/>
        <dsp:cNvSpPr/>
      </dsp:nvSpPr>
      <dsp:spPr>
        <a:xfrm>
          <a:off x="91487" y="516508"/>
          <a:ext cx="698593" cy="698593"/>
        </a:xfrm>
        <a:prstGeom prst="pie">
          <a:avLst>
            <a:gd name="adj1" fmla="val 135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B1B72-D9A0-4216-933F-D713796C1504}">
      <dsp:nvSpPr>
        <dsp:cNvPr id="0" name=""/>
        <dsp:cNvSpPr/>
      </dsp:nvSpPr>
      <dsp:spPr>
        <a:xfrm rot="16200000">
          <a:off x="-1000064" y="2393979"/>
          <a:ext cx="2532402" cy="52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Configure Entities</a:t>
          </a:r>
        </a:p>
      </dsp:txBody>
      <dsp:txXfrm>
        <a:off x="-1000064" y="2393979"/>
        <a:ext cx="2532402" cy="523945"/>
      </dsp:txXfrm>
    </dsp:sp>
    <dsp:sp modelId="{001D1453-376A-4873-BE5A-21230048639C}">
      <dsp:nvSpPr>
        <dsp:cNvPr id="0" name=""/>
        <dsp:cNvSpPr/>
      </dsp:nvSpPr>
      <dsp:spPr>
        <a:xfrm>
          <a:off x="615433" y="429184"/>
          <a:ext cx="1746484" cy="349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Logic App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Disk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BizTalk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Service bus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 err="1"/>
            <a:t>Sql</a:t>
          </a:r>
          <a:endParaRPr lang="en-US" sz="1600" kern="1200" dirty="0"/>
        </a:p>
      </dsp:txBody>
      <dsp:txXfrm>
        <a:off x="615433" y="429184"/>
        <a:ext cx="1746484" cy="3492968"/>
      </dsp:txXfrm>
    </dsp:sp>
    <dsp:sp modelId="{F68E772C-EF5A-447F-9815-A6AE1C5760A0}">
      <dsp:nvSpPr>
        <dsp:cNvPr id="0" name=""/>
        <dsp:cNvSpPr/>
      </dsp:nvSpPr>
      <dsp:spPr>
        <a:xfrm>
          <a:off x="2720669" y="429184"/>
          <a:ext cx="873242" cy="873242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948D9-7F70-45B0-9752-3548F8413733}">
      <dsp:nvSpPr>
        <dsp:cNvPr id="0" name=""/>
        <dsp:cNvSpPr/>
      </dsp:nvSpPr>
      <dsp:spPr>
        <a:xfrm>
          <a:off x="2807994" y="516508"/>
          <a:ext cx="698593" cy="698593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47151-F30E-4DEA-8B3C-E8E395F040D1}">
      <dsp:nvSpPr>
        <dsp:cNvPr id="0" name=""/>
        <dsp:cNvSpPr/>
      </dsp:nvSpPr>
      <dsp:spPr>
        <a:xfrm rot="16200000">
          <a:off x="1716441" y="2393979"/>
          <a:ext cx="2532402" cy="52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Schedule</a:t>
          </a:r>
        </a:p>
      </dsp:txBody>
      <dsp:txXfrm>
        <a:off x="1716441" y="2393979"/>
        <a:ext cx="2532402" cy="523945"/>
      </dsp:txXfrm>
    </dsp:sp>
    <dsp:sp modelId="{6B875422-B145-49B9-BAD6-01028A057629}">
      <dsp:nvSpPr>
        <dsp:cNvPr id="0" name=""/>
        <dsp:cNvSpPr/>
      </dsp:nvSpPr>
      <dsp:spPr>
        <a:xfrm>
          <a:off x="3331939" y="429184"/>
          <a:ext cx="1746484" cy="349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Every</a:t>
          </a:r>
          <a:r>
            <a:rPr lang="en-US" sz="2800" kern="1200" dirty="0"/>
            <a:t> 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5 mins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Every 30 mins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Daily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Weekly Monthly</a:t>
          </a:r>
        </a:p>
      </dsp:txBody>
      <dsp:txXfrm>
        <a:off x="3331939" y="429184"/>
        <a:ext cx="1746484" cy="3492968"/>
      </dsp:txXfrm>
    </dsp:sp>
    <dsp:sp modelId="{B35ABF5C-13B0-44C3-AA69-EFAB6DF54849}">
      <dsp:nvSpPr>
        <dsp:cNvPr id="0" name=""/>
        <dsp:cNvSpPr/>
      </dsp:nvSpPr>
      <dsp:spPr>
        <a:xfrm>
          <a:off x="5437176" y="429184"/>
          <a:ext cx="873242" cy="873242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FD8B3-46E3-4739-B9FD-91989E6EF7D4}">
      <dsp:nvSpPr>
        <dsp:cNvPr id="0" name=""/>
        <dsp:cNvSpPr/>
      </dsp:nvSpPr>
      <dsp:spPr>
        <a:xfrm>
          <a:off x="5524500" y="516508"/>
          <a:ext cx="698593" cy="698593"/>
        </a:xfrm>
        <a:prstGeom prst="pie">
          <a:avLst>
            <a:gd name="adj1" fmla="val 81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F65F6-1C80-4585-87FE-70D4A0103227}">
      <dsp:nvSpPr>
        <dsp:cNvPr id="0" name=""/>
        <dsp:cNvSpPr/>
      </dsp:nvSpPr>
      <dsp:spPr>
        <a:xfrm rot="16200000">
          <a:off x="4432947" y="2393979"/>
          <a:ext cx="2532402" cy="52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Monitor</a:t>
          </a:r>
        </a:p>
      </dsp:txBody>
      <dsp:txXfrm>
        <a:off x="4432947" y="2393979"/>
        <a:ext cx="2532402" cy="523945"/>
      </dsp:txXfrm>
    </dsp:sp>
    <dsp:sp modelId="{70B1FF5E-554E-4579-97B9-1FF3C7C52578}">
      <dsp:nvSpPr>
        <dsp:cNvPr id="0" name=""/>
        <dsp:cNvSpPr/>
      </dsp:nvSpPr>
      <dsp:spPr>
        <a:xfrm>
          <a:off x="6048445" y="429184"/>
          <a:ext cx="1746484" cy="349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List of entities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Schedule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Status</a:t>
          </a:r>
        </a:p>
      </dsp:txBody>
      <dsp:txXfrm>
        <a:off x="6048445" y="429184"/>
        <a:ext cx="1746484" cy="3492968"/>
      </dsp:txXfrm>
    </dsp:sp>
    <dsp:sp modelId="{F141289C-12D6-4A6B-B37C-40D449EDCC5D}">
      <dsp:nvSpPr>
        <dsp:cNvPr id="0" name=""/>
        <dsp:cNvSpPr/>
      </dsp:nvSpPr>
      <dsp:spPr>
        <a:xfrm>
          <a:off x="8153682" y="429184"/>
          <a:ext cx="873242" cy="873242"/>
        </a:xfrm>
        <a:prstGeom prst="chord">
          <a:avLst>
            <a:gd name="adj1" fmla="val 4800000"/>
            <a:gd name="adj2" fmla="val 1680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90220-26E4-4666-88BF-EF842E859250}">
      <dsp:nvSpPr>
        <dsp:cNvPr id="0" name=""/>
        <dsp:cNvSpPr/>
      </dsp:nvSpPr>
      <dsp:spPr>
        <a:xfrm>
          <a:off x="8241006" y="516508"/>
          <a:ext cx="698593" cy="69859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B0040-EBF9-44B8-BD2F-F5ACC3FBCC1A}">
      <dsp:nvSpPr>
        <dsp:cNvPr id="0" name=""/>
        <dsp:cNvSpPr/>
      </dsp:nvSpPr>
      <dsp:spPr>
        <a:xfrm rot="16200000">
          <a:off x="7149453" y="2393979"/>
          <a:ext cx="2532402" cy="52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Notification</a:t>
          </a:r>
        </a:p>
      </dsp:txBody>
      <dsp:txXfrm>
        <a:off x="7149453" y="2393979"/>
        <a:ext cx="2532402" cy="523945"/>
      </dsp:txXfrm>
    </dsp:sp>
    <dsp:sp modelId="{70DBFD41-E60F-470E-99CC-FE79E058A757}">
      <dsp:nvSpPr>
        <dsp:cNvPr id="0" name=""/>
        <dsp:cNvSpPr/>
      </dsp:nvSpPr>
      <dsp:spPr>
        <a:xfrm>
          <a:off x="8764951" y="429184"/>
          <a:ext cx="1746484" cy="349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Check Result Status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Lato"/>
              <a:ea typeface="+mn-ea"/>
              <a:cs typeface="+mn-cs"/>
            </a:rPr>
            <a:t>Send Alerts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8764951" y="429184"/>
        <a:ext cx="1746484" cy="3492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F37ED-90F5-4EAF-98A6-55B7F0E1EFCE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A1C63-4A19-4F29-92CF-3B41E46C3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8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BC237-54E6-445A-A7FA-512DE34CCA1B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EA90-197E-479D-89C5-AF38B411E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9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98D8EDC-AB52-4DC5-A396-0D969A00E4C8}"/>
              </a:ext>
            </a:extLst>
          </p:cNvPr>
          <p:cNvGrpSpPr/>
          <p:nvPr userDrawn="1"/>
        </p:nvGrpSpPr>
        <p:grpSpPr>
          <a:xfrm>
            <a:off x="106352" y="285596"/>
            <a:ext cx="11868269" cy="3608572"/>
            <a:chOff x="106352" y="285596"/>
            <a:chExt cx="11868269" cy="360857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71BBAB-4D69-4472-99DA-3D3C2F3834FA}"/>
                </a:ext>
              </a:extLst>
            </p:cNvPr>
            <p:cNvSpPr txBox="1"/>
            <p:nvPr/>
          </p:nvSpPr>
          <p:spPr>
            <a:xfrm>
              <a:off x="450875" y="653143"/>
              <a:ext cx="199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EE782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PRESENTS</a:t>
              </a:r>
            </a:p>
          </p:txBody>
        </p:sp>
        <p:sp>
          <p:nvSpPr>
            <p:cNvPr id="27" name="Donut 45">
              <a:extLst>
                <a:ext uri="{FF2B5EF4-FFF2-40B4-BE49-F238E27FC236}">
                  <a16:creationId xmlns:a16="http://schemas.microsoft.com/office/drawing/2014/main" id="{74E60AF2-A8EE-4F50-BA2E-7C419AE06459}"/>
                </a:ext>
              </a:extLst>
            </p:cNvPr>
            <p:cNvSpPr/>
            <p:nvPr/>
          </p:nvSpPr>
          <p:spPr>
            <a:xfrm>
              <a:off x="2732867" y="3296917"/>
              <a:ext cx="597600" cy="597251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D43ACB-0150-44BE-BC4E-EB5F672911E4}"/>
                </a:ext>
              </a:extLst>
            </p:cNvPr>
            <p:cNvSpPr/>
            <p:nvPr/>
          </p:nvSpPr>
          <p:spPr>
            <a:xfrm>
              <a:off x="2732868" y="2403981"/>
              <a:ext cx="4508589" cy="525767"/>
            </a:xfrm>
            <a:prstGeom prst="rect">
              <a:avLst/>
            </a:prstGeom>
            <a:solidFill>
              <a:srgbClr val="0495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9" name="Flowchart: Card 25">
              <a:extLst>
                <a:ext uri="{FF2B5EF4-FFF2-40B4-BE49-F238E27FC236}">
                  <a16:creationId xmlns:a16="http://schemas.microsoft.com/office/drawing/2014/main" id="{AFCCC256-B1E3-40DE-B469-A594D8FE4D8F}"/>
                </a:ext>
              </a:extLst>
            </p:cNvPr>
            <p:cNvSpPr/>
            <p:nvPr/>
          </p:nvSpPr>
          <p:spPr>
            <a:xfrm rot="10800000" flipH="1">
              <a:off x="7020233" y="2403971"/>
              <a:ext cx="2328483" cy="525767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FF9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018D96-23C3-4E32-9DB7-C4822728C3B0}"/>
                </a:ext>
              </a:extLst>
            </p:cNvPr>
            <p:cNvSpPr txBox="1"/>
            <p:nvPr/>
          </p:nvSpPr>
          <p:spPr>
            <a:xfrm>
              <a:off x="2855661" y="2491390"/>
              <a:ext cx="4164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Open Hall, BizTalk360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38BEDC-5F2B-4F3B-BC32-E3B95F713FB5}"/>
                </a:ext>
              </a:extLst>
            </p:cNvPr>
            <p:cNvSpPr txBox="1"/>
            <p:nvPr/>
          </p:nvSpPr>
          <p:spPr>
            <a:xfrm>
              <a:off x="7264233" y="2491390"/>
              <a:ext cx="1840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Apr 25, 2019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22B6B98-A3C1-4F64-98FD-A8425D9D7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52" y="285596"/>
              <a:ext cx="2683310" cy="35385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C51D49-28A0-4DC5-B118-A843A62A2D73}"/>
                </a:ext>
              </a:extLst>
            </p:cNvPr>
            <p:cNvSpPr txBox="1"/>
            <p:nvPr userDrawn="1"/>
          </p:nvSpPr>
          <p:spPr>
            <a:xfrm>
              <a:off x="10465439" y="307418"/>
              <a:ext cx="1509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Brought to you by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3DCA299-C7F3-4194-B541-32D68EDC20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70916"/>
              <a:ext cx="1504237" cy="25572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532B96-D68A-4223-92B0-8C6DD6C135A1}"/>
                </a:ext>
              </a:extLst>
            </p:cNvPr>
            <p:cNvSpPr txBox="1"/>
            <p:nvPr/>
          </p:nvSpPr>
          <p:spPr>
            <a:xfrm>
              <a:off x="1100097" y="1600727"/>
              <a:ext cx="97587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b="1" kern="1200" dirty="0">
                  <a:solidFill>
                    <a:srgbClr val="666666"/>
                  </a:solidFill>
                  <a:latin typeface="+mj-lt"/>
                  <a:ea typeface="+mn-ea"/>
                  <a:cs typeface="Arial" panose="020B0604020202020204" pitchFamily="34" charset="0"/>
                </a:rPr>
                <a:t>Tech Talk Thursday - 79th Episode</a:t>
              </a:r>
              <a:endParaRPr lang="en-IN" sz="4000" b="1" kern="1200" dirty="0">
                <a:solidFill>
                  <a:srgbClr val="666666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4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0798330" y="188884"/>
            <a:ext cx="1189651" cy="466598"/>
            <a:chOff x="10465439" y="307418"/>
            <a:chExt cx="1509182" cy="591923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C6846DC-9130-4857-BE95-4D5DC011C7D4}"/>
              </a:ext>
            </a:extLst>
          </p:cNvPr>
          <p:cNvGrpSpPr/>
          <p:nvPr userDrawn="1"/>
        </p:nvGrpSpPr>
        <p:grpSpPr>
          <a:xfrm>
            <a:off x="10798330" y="188884"/>
            <a:ext cx="1189651" cy="466598"/>
            <a:chOff x="10465439" y="307418"/>
            <a:chExt cx="1509182" cy="5919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5AEF72-5EED-45D9-8D06-ED140F785D79}"/>
                </a:ext>
              </a:extLst>
            </p:cNvPr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CD8E2A-52B3-4581-8451-EA62B285DA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26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608AA9-6E4B-45C4-86BC-7E32F7E44408}"/>
              </a:ext>
            </a:extLst>
          </p:cNvPr>
          <p:cNvGrpSpPr/>
          <p:nvPr userDrawn="1"/>
        </p:nvGrpSpPr>
        <p:grpSpPr>
          <a:xfrm>
            <a:off x="10798330" y="188884"/>
            <a:ext cx="1189651" cy="466598"/>
            <a:chOff x="10465439" y="307418"/>
            <a:chExt cx="1509182" cy="5919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AF8A8F-72CA-4C6F-81D7-E162785FB2EE}"/>
                </a:ext>
              </a:extLst>
            </p:cNvPr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56E5C33-DDF7-4627-9CF7-7C0BFC465B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9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440D663-563F-48EB-BE3C-632AA5967FB9}"/>
              </a:ext>
            </a:extLst>
          </p:cNvPr>
          <p:cNvGrpSpPr/>
          <p:nvPr userDrawn="1"/>
        </p:nvGrpSpPr>
        <p:grpSpPr>
          <a:xfrm>
            <a:off x="10798330" y="188884"/>
            <a:ext cx="1189651" cy="466598"/>
            <a:chOff x="10465439" y="307418"/>
            <a:chExt cx="1509182" cy="5919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D238B2-2A46-4A63-8E07-054FECEC8E12}"/>
                </a:ext>
              </a:extLst>
            </p:cNvPr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5A35331-615A-4682-B4E5-78B542B19E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84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AB2F9E9-6EE7-443D-8CCC-27185EFCDB7D}"/>
              </a:ext>
            </a:extLst>
          </p:cNvPr>
          <p:cNvGrpSpPr/>
          <p:nvPr userDrawn="1"/>
        </p:nvGrpSpPr>
        <p:grpSpPr>
          <a:xfrm>
            <a:off x="10798330" y="188884"/>
            <a:ext cx="1189651" cy="466598"/>
            <a:chOff x="10465439" y="307418"/>
            <a:chExt cx="1509182" cy="59192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03AAAB-BEF4-4C7F-B06A-CE1A987CF3E8}"/>
                </a:ext>
              </a:extLst>
            </p:cNvPr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41654E-490D-421F-9ED9-3F87F12D47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92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5" name="TextBox 14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6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9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676591" y="185738"/>
            <a:ext cx="2311389" cy="469744"/>
            <a:chOff x="9042411" y="303427"/>
            <a:chExt cx="2932210" cy="595914"/>
          </a:xfrm>
        </p:grpSpPr>
        <p:sp>
          <p:nvSpPr>
            <p:cNvPr id="18" name="TextBox 17"/>
            <p:cNvSpPr txBox="1"/>
            <p:nvPr userDrawn="1"/>
          </p:nvSpPr>
          <p:spPr>
            <a:xfrm>
              <a:off x="9221099" y="303427"/>
              <a:ext cx="102176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Powered by</a:t>
              </a:r>
            </a:p>
          </p:txBody>
        </p:sp>
        <p:pic>
          <p:nvPicPr>
            <p:cNvPr id="19" name="Picture 2" descr="https://upload.wikimedia.org/wikipedia/commons/thumb/9/96/Microsoft_logo_(2012).svg/2000px-Microsoft_logo_(2012).svg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2411" y="627299"/>
              <a:ext cx="1194460" cy="25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 userDrawn="1"/>
          </p:nvSpPr>
          <p:spPr>
            <a:xfrm>
              <a:off x="10465439" y="307418"/>
              <a:ext cx="1509182" cy="292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dirty="0"/>
                <a:t>Brought to you by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440" y="643620"/>
              <a:ext cx="1504237" cy="255721"/>
            </a:xfrm>
            <a:prstGeom prst="rect">
              <a:avLst/>
            </a:prstGeom>
          </p:spPr>
        </p:pic>
        <p:cxnSp>
          <p:nvCxnSpPr>
            <p:cNvPr id="22" name="Straight Connector 21"/>
            <p:cNvCxnSpPr/>
            <p:nvPr userDrawn="1"/>
          </p:nvCxnSpPr>
          <p:spPr>
            <a:xfrm>
              <a:off x="10338619" y="344588"/>
              <a:ext cx="0" cy="5065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9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01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2689529-04A6-4238-BE54-9F68ACFD2D8D}"/>
              </a:ext>
            </a:extLst>
          </p:cNvPr>
          <p:cNvGrpSpPr/>
          <p:nvPr/>
        </p:nvGrpSpPr>
        <p:grpSpPr>
          <a:xfrm>
            <a:off x="612291" y="3888266"/>
            <a:ext cx="10718318" cy="1700258"/>
            <a:chOff x="3917475" y="3393700"/>
            <a:chExt cx="8044384" cy="170025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68B0A8-6DF0-4D3F-88E3-62C0DFE1D25C}"/>
                </a:ext>
              </a:extLst>
            </p:cNvPr>
            <p:cNvSpPr txBox="1"/>
            <p:nvPr/>
          </p:nvSpPr>
          <p:spPr>
            <a:xfrm>
              <a:off x="3917476" y="3393700"/>
              <a:ext cx="776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err="1"/>
                <a:t>Umamaheswaran</a:t>
              </a:r>
              <a:r>
                <a:rPr lang="en-IN" sz="3200" dirty="0"/>
                <a:t> </a:t>
              </a:r>
              <a:r>
                <a:rPr lang="en-IN" sz="3200" dirty="0" err="1"/>
                <a:t>Manivannan</a:t>
              </a:r>
              <a:endParaRPr lang="en-IN" sz="3200" dirty="0">
                <a:solidFill>
                  <a:srgbClr val="505050"/>
                </a:solidFill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51F4E-0C7A-4B60-8DD6-58A945560A87}"/>
                </a:ext>
              </a:extLst>
            </p:cNvPr>
            <p:cNvSpPr txBox="1"/>
            <p:nvPr/>
          </p:nvSpPr>
          <p:spPr>
            <a:xfrm>
              <a:off x="3917475" y="3993904"/>
              <a:ext cx="8044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Senior Software Engineer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07EBC-E3F2-4BBB-9CAC-FB6415727B58}"/>
                </a:ext>
              </a:extLst>
            </p:cNvPr>
            <p:cNvSpPr txBox="1"/>
            <p:nvPr/>
          </p:nvSpPr>
          <p:spPr>
            <a:xfrm>
              <a:off x="3917475" y="4509183"/>
              <a:ext cx="76401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rgbClr val="505050"/>
                  </a:solidFill>
                  <a:cs typeface="Segoe UI" panose="020B0502040204020203" pitchFamily="34" charset="0"/>
                </a:rPr>
                <a:t>"Monitoring made easy" - A proposal</a:t>
              </a:r>
              <a:endParaRPr lang="en-US" sz="2800" dirty="0">
                <a:solidFill>
                  <a:srgbClr val="505050"/>
                </a:solidFill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47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B95122-DEDD-4F2D-B252-89B240FAA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of our product has it</a:t>
            </a:r>
          </a:p>
          <a:p>
            <a:r>
              <a:rPr lang="en-US" dirty="0"/>
              <a:t>More common in most of the business application</a:t>
            </a:r>
          </a:p>
          <a:p>
            <a:r>
              <a:rPr lang="en-US" dirty="0"/>
              <a:t>Difficult to build for individual products</a:t>
            </a:r>
          </a:p>
          <a:p>
            <a:r>
              <a:rPr lang="en-US" dirty="0"/>
              <a:t>Easy to build it generically with extensibility</a:t>
            </a:r>
          </a:p>
        </p:txBody>
      </p:sp>
    </p:spTree>
    <p:extLst>
      <p:ext uri="{BB962C8B-B14F-4D97-AF65-F5344CB8AC3E}">
        <p14:creationId xmlns:p14="http://schemas.microsoft.com/office/powerpoint/2010/main" val="17402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C2BC66D-8C44-49E0-B247-E58041246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1328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BAE99-A514-4224-8643-FF14C42C4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3</a:t>
            </a:fld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B40448-6DF0-4653-8255-CC8C6E1C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Typical Scenario</a:t>
            </a:r>
          </a:p>
        </p:txBody>
      </p:sp>
    </p:spTree>
    <p:extLst>
      <p:ext uri="{BB962C8B-B14F-4D97-AF65-F5344CB8AC3E}">
        <p14:creationId xmlns:p14="http://schemas.microsoft.com/office/powerpoint/2010/main" val="60646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4516-0AA5-4F98-B749-6896129E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58804-22E7-4E3E-9C1C-1299E87C2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265BF-5B68-4D7A-ADFF-D7105B74B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Configuring Entities</a:t>
            </a:r>
          </a:p>
          <a:p>
            <a:r>
              <a:rPr lang="en-US" dirty="0"/>
              <a:t>Checking Status</a:t>
            </a:r>
          </a:p>
          <a:p>
            <a:r>
              <a:rPr lang="en-US" dirty="0"/>
              <a:t>Alert message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6CA37-98C0-4622-86F1-6D94DF6BE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F6EC3-FAA6-4134-B190-22F0F866621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  <a:p>
            <a:r>
              <a:rPr lang="en-US" dirty="0"/>
              <a:t>Monitoring</a:t>
            </a:r>
          </a:p>
          <a:p>
            <a:r>
              <a:rPr lang="en-US" dirty="0"/>
              <a:t>Notification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CA0E3-F6B6-4400-835C-BCFD5183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58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B75C65-52C9-4838-9DD7-B82D84F2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AAB34-83CD-4F50-8E8C-AA45DAF4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173E30-8D43-43BA-9C8B-0C6B0D93C555}" type="slidenum">
              <a:rPr lang="en-US" sz="1000">
                <a:solidFill>
                  <a:srgbClr val="898989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sz="1000">
              <a:solidFill>
                <a:srgbClr val="898989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05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1F81DC5BEF84096615F0BA9929F51" ma:contentTypeVersion="2" ma:contentTypeDescription="Create a new document." ma:contentTypeScope="" ma:versionID="0a5f5797e8191b0eb0c5e3098c4ac85f">
  <xsd:schema xmlns:xsd="http://www.w3.org/2001/XMLSchema" xmlns:xs="http://www.w3.org/2001/XMLSchema" xmlns:p="http://schemas.microsoft.com/office/2006/metadata/properties" xmlns:ns2="6572b90b-9a27-40e9-bbdc-d32d2d31ad39" targetNamespace="http://schemas.microsoft.com/office/2006/metadata/properties" ma:root="true" ma:fieldsID="f46122011700eca45fa8c383875aacad" ns2:_="">
    <xsd:import namespace="6572b90b-9a27-40e9-bbdc-d32d2d31ad3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2b90b-9a27-40e9-bbdc-d32d2d31ad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7F3881-6EB3-4E38-8DD5-FEAF14887EA9}">
  <ds:schemaRefs>
    <ds:schemaRef ds:uri="http://schemas.microsoft.com/office/2006/metadata/properties"/>
    <ds:schemaRef ds:uri="6572b90b-9a27-40e9-bbdc-d32d2d31ad39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571132C-3358-4741-BAB2-A58FBA8206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72b90b-9a27-40e9-bbdc-d32d2d31a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3D9159-1EB3-42F9-9A64-6E02005876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Lato</vt:lpstr>
      <vt:lpstr>Montserrat</vt:lpstr>
      <vt:lpstr>Segoe UI</vt:lpstr>
      <vt:lpstr>Office Theme</vt:lpstr>
      <vt:lpstr>PowerPoint Presentation</vt:lpstr>
      <vt:lpstr>Why?</vt:lpstr>
      <vt:lpstr>Typical Scenario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 Maheswaran Manivannan</dc:creator>
  <cp:lastModifiedBy>Uma Maheswaran Manivannan</cp:lastModifiedBy>
  <cp:revision>2</cp:revision>
  <dcterms:created xsi:type="dcterms:W3CDTF">2019-04-25T08:31:28Z</dcterms:created>
  <dcterms:modified xsi:type="dcterms:W3CDTF">2019-04-25T08:34:06Z</dcterms:modified>
</cp:coreProperties>
</file>